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Default Extension="xlsx" ContentType="application/vnd.openxmlformats-officedocument.spreadsheetml.sheet"/>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9"/>
  </p:notesMasterIdLst>
  <p:sldIdLst>
    <p:sldId id="256" r:id="rId2"/>
    <p:sldId id="257" r:id="rId3"/>
    <p:sldId id="261" r:id="rId4"/>
    <p:sldId id="262" r:id="rId5"/>
    <p:sldId id="263" r:id="rId6"/>
    <p:sldId id="264" r:id="rId7"/>
    <p:sldId id="258" r:id="rId8"/>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092"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___1.xlsx"/></Relationships>
</file>

<file path=ppt/charts/chart1.xml><?xml version="1.0" encoding="utf-8"?>
<c:chartSpace xmlns:c="http://schemas.openxmlformats.org/drawingml/2006/chart" xmlns:a="http://schemas.openxmlformats.org/drawingml/2006/main" xmlns:r="http://schemas.openxmlformats.org/officeDocument/2006/relationships">
  <c:lang val="ja-JP"/>
  <c:chart>
    <c:view3D>
      <c:rAngAx val="1"/>
    </c:view3D>
    <c:plotArea>
      <c:layout/>
      <c:bar3DChart>
        <c:barDir val="col"/>
        <c:grouping val="clustered"/>
        <c:ser>
          <c:idx val="0"/>
          <c:order val="0"/>
          <c:tx>
            <c:strRef>
              <c:f>Sheet1!$B$1</c:f>
              <c:strCache>
                <c:ptCount val="1"/>
                <c:pt idx="0">
                  <c:v>輸出</c:v>
                </c:pt>
              </c:strCache>
            </c:strRef>
          </c:tx>
          <c:cat>
            <c:strRef>
              <c:f>Sheet1!$A$2:$A$5</c:f>
              <c:strCache>
                <c:ptCount val="4"/>
                <c:pt idx="0">
                  <c:v>05年</c:v>
                </c:pt>
                <c:pt idx="1">
                  <c:v>06年</c:v>
                </c:pt>
                <c:pt idx="2">
                  <c:v>07年</c:v>
                </c:pt>
                <c:pt idx="3">
                  <c:v>08年</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輸入</c:v>
                </c:pt>
              </c:strCache>
            </c:strRef>
          </c:tx>
          <c:cat>
            <c:strRef>
              <c:f>Sheet1!$A$2:$A$5</c:f>
              <c:strCache>
                <c:ptCount val="4"/>
                <c:pt idx="0">
                  <c:v>05年</c:v>
                </c:pt>
                <c:pt idx="1">
                  <c:v>06年</c:v>
                </c:pt>
                <c:pt idx="2">
                  <c:v>07年</c:v>
                </c:pt>
                <c:pt idx="3">
                  <c:v>08年</c:v>
                </c:pt>
              </c:strCache>
            </c:strRef>
          </c:cat>
          <c:val>
            <c:numRef>
              <c:f>Sheet1!$C$2:$C$5</c:f>
              <c:numCache>
                <c:formatCode>General</c:formatCode>
                <c:ptCount val="4"/>
                <c:pt idx="0">
                  <c:v>2.4</c:v>
                </c:pt>
                <c:pt idx="1">
                  <c:v>4.4000000000000004</c:v>
                </c:pt>
                <c:pt idx="2">
                  <c:v>1.8</c:v>
                </c:pt>
                <c:pt idx="3">
                  <c:v>2.8</c:v>
                </c:pt>
              </c:numCache>
            </c:numRef>
          </c:val>
        </c:ser>
        <c:shape val="cylinder"/>
        <c:axId val="37636736"/>
        <c:axId val="53265920"/>
        <c:axId val="0"/>
      </c:bar3DChart>
      <c:catAx>
        <c:axId val="37636736"/>
        <c:scaling>
          <c:orientation val="minMax"/>
        </c:scaling>
        <c:axPos val="b"/>
        <c:tickLblPos val="nextTo"/>
        <c:crossAx val="53265920"/>
        <c:crosses val="autoZero"/>
        <c:auto val="1"/>
        <c:lblAlgn val="ctr"/>
        <c:lblOffset val="100"/>
      </c:catAx>
      <c:valAx>
        <c:axId val="53265920"/>
        <c:scaling>
          <c:orientation val="minMax"/>
        </c:scaling>
        <c:axPos val="l"/>
        <c:majorGridlines/>
        <c:numFmt formatCode="General" sourceLinked="1"/>
        <c:tickLblPos val="nextTo"/>
        <c:crossAx val="37636736"/>
        <c:crosses val="autoZero"/>
        <c:crossBetween val="between"/>
      </c:valAx>
    </c:plotArea>
    <c:legend>
      <c:legendPos val="r"/>
      <c:layout/>
    </c:legend>
    <c:plotVisOnly val="1"/>
  </c:chart>
  <c:txPr>
    <a:bodyPr/>
    <a:lstStyle/>
    <a:p>
      <a:pPr>
        <a:defRPr sz="1800"/>
      </a:pPr>
      <a:endParaRPr lang="ja-JP"/>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79C2E7-C2AC-471E-B732-0BE001C2C61E}"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kumimoji="1" lang="ja-JP" altLang="en-US"/>
        </a:p>
      </dgm:t>
    </dgm:pt>
    <dgm:pt modelId="{7BEFA38F-82D3-4BAB-BAC2-FEE253189ECB}">
      <dgm:prSet phldrT="[テキスト]"/>
      <dgm:spPr/>
      <dgm:t>
        <a:bodyPr/>
        <a:lstStyle/>
        <a:p>
          <a:r>
            <a:rPr kumimoji="1" lang="ja-JP" altLang="en-US" dirty="0" smtClean="0"/>
            <a:t>アメリカから輸入するとアメリカに円が増える</a:t>
          </a:r>
          <a:endParaRPr kumimoji="1" lang="ja-JP" altLang="en-US" dirty="0"/>
        </a:p>
      </dgm:t>
    </dgm:pt>
    <dgm:pt modelId="{DF93980A-F8CD-4FB5-9E72-4EE3770F4352}" type="parTrans" cxnId="{A7996ECA-97D4-44F0-8654-7964F84D7836}">
      <dgm:prSet/>
      <dgm:spPr/>
      <dgm:t>
        <a:bodyPr/>
        <a:lstStyle/>
        <a:p>
          <a:endParaRPr kumimoji="1" lang="ja-JP" altLang="en-US"/>
        </a:p>
      </dgm:t>
    </dgm:pt>
    <dgm:pt modelId="{6F49A56C-9BFE-4679-BCD2-D6C598A99E9A}" type="sibTrans" cxnId="{A7996ECA-97D4-44F0-8654-7964F84D7836}">
      <dgm:prSet/>
      <dgm:spPr/>
      <dgm:t>
        <a:bodyPr/>
        <a:lstStyle/>
        <a:p>
          <a:endParaRPr kumimoji="1" lang="ja-JP" altLang="en-US"/>
        </a:p>
      </dgm:t>
    </dgm:pt>
    <dgm:pt modelId="{FEC21C94-9F8A-4B21-B9E1-12CA94FCFFB5}">
      <dgm:prSet phldrT="[テキスト]"/>
      <dgm:spPr/>
      <dgm:t>
        <a:bodyPr/>
        <a:lstStyle/>
        <a:p>
          <a:r>
            <a:rPr kumimoji="1" lang="ja-JP" altLang="en-US" dirty="0" smtClean="0"/>
            <a:t>アメリカの企業は、銀行でドルに替える　</a:t>
          </a:r>
          <a:endParaRPr kumimoji="1" lang="ja-JP" altLang="en-US" dirty="0"/>
        </a:p>
      </dgm:t>
    </dgm:pt>
    <dgm:pt modelId="{E4E1D677-BD63-4AF7-BB31-F916A9D9CD39}" type="parTrans" cxnId="{AA600E5F-3EF4-4131-A87D-2197B82ACCF4}">
      <dgm:prSet/>
      <dgm:spPr/>
      <dgm:t>
        <a:bodyPr/>
        <a:lstStyle/>
        <a:p>
          <a:endParaRPr kumimoji="1" lang="ja-JP" altLang="en-US"/>
        </a:p>
      </dgm:t>
    </dgm:pt>
    <dgm:pt modelId="{57BFFF34-2089-4C86-BC79-F4DA377D77A7}" type="sibTrans" cxnId="{AA600E5F-3EF4-4131-A87D-2197B82ACCF4}">
      <dgm:prSet/>
      <dgm:spPr/>
      <dgm:t>
        <a:bodyPr/>
        <a:lstStyle/>
        <a:p>
          <a:endParaRPr kumimoji="1" lang="ja-JP" altLang="en-US"/>
        </a:p>
      </dgm:t>
    </dgm:pt>
    <dgm:pt modelId="{5478597B-B6CD-4201-9811-E72A8A29945B}">
      <dgm:prSet phldrT="[テキスト]"/>
      <dgm:spPr/>
      <dgm:t>
        <a:bodyPr/>
        <a:lstStyle/>
        <a:p>
          <a:r>
            <a:rPr kumimoji="1" lang="ja-JP" altLang="en-US" dirty="0" smtClean="0"/>
            <a:t>銀行は大量の円を外国為替市場でドルに交換する</a:t>
          </a:r>
          <a:endParaRPr kumimoji="1" lang="ja-JP" altLang="en-US" dirty="0"/>
        </a:p>
      </dgm:t>
    </dgm:pt>
    <dgm:pt modelId="{BEAA5591-F9CA-4A8A-886C-D8CCB9B0937A}" type="parTrans" cxnId="{51D1D90B-917D-400D-B4C5-987115827349}">
      <dgm:prSet/>
      <dgm:spPr/>
      <dgm:t>
        <a:bodyPr/>
        <a:lstStyle/>
        <a:p>
          <a:endParaRPr kumimoji="1" lang="ja-JP" altLang="en-US"/>
        </a:p>
      </dgm:t>
    </dgm:pt>
    <dgm:pt modelId="{6349E224-E56F-4AC9-B26D-E8E680506EFA}" type="sibTrans" cxnId="{51D1D90B-917D-400D-B4C5-987115827349}">
      <dgm:prSet/>
      <dgm:spPr/>
      <dgm:t>
        <a:bodyPr/>
        <a:lstStyle/>
        <a:p>
          <a:endParaRPr kumimoji="1" lang="ja-JP" altLang="en-US"/>
        </a:p>
      </dgm:t>
    </dgm:pt>
    <dgm:pt modelId="{6919AB78-C266-4B55-B886-1DCC4B3A9397}">
      <dgm:prSet phldrT="[テキスト]"/>
      <dgm:spPr/>
      <dgm:t>
        <a:bodyPr/>
        <a:lstStyle/>
        <a:p>
          <a:r>
            <a:rPr kumimoji="1" lang="ja-JP" altLang="en-US" dirty="0" smtClean="0"/>
            <a:t>ドルの人気が上がり円の人気が下がる</a:t>
          </a:r>
          <a:endParaRPr kumimoji="1" lang="ja-JP" altLang="en-US" dirty="0"/>
        </a:p>
      </dgm:t>
    </dgm:pt>
    <dgm:pt modelId="{930E892C-7F55-4EE0-9987-446FCE7AF3E6}" type="parTrans" cxnId="{988BC25B-0342-4DE3-91A9-840F33237EB3}">
      <dgm:prSet/>
      <dgm:spPr/>
    </dgm:pt>
    <dgm:pt modelId="{5DEC16CF-4A79-493F-975A-E9DABF7E7CDC}" type="sibTrans" cxnId="{988BC25B-0342-4DE3-91A9-840F33237EB3}">
      <dgm:prSet/>
      <dgm:spPr/>
      <dgm:t>
        <a:bodyPr/>
        <a:lstStyle/>
        <a:p>
          <a:endParaRPr kumimoji="1" lang="ja-JP" altLang="en-US"/>
        </a:p>
      </dgm:t>
    </dgm:pt>
    <dgm:pt modelId="{800B8033-1D62-4E26-A8BE-D4C9641200A5}">
      <dgm:prSet phldrT="[テキスト]"/>
      <dgm:spPr/>
      <dgm:t>
        <a:bodyPr/>
        <a:lstStyle/>
        <a:p>
          <a:r>
            <a:rPr kumimoji="1" lang="ja-JP" altLang="en-US" dirty="0" smtClean="0"/>
            <a:t>つまり・・・</a:t>
          </a:r>
          <a:r>
            <a:rPr kumimoji="1" lang="en-US" altLang="ja-JP" dirty="0" smtClean="0"/>
            <a:t>｢</a:t>
          </a:r>
          <a:r>
            <a:rPr kumimoji="1" lang="ja-JP" altLang="en-US" dirty="0" smtClean="0"/>
            <a:t>円安ドル高」になる　　　　</a:t>
          </a:r>
          <a:endParaRPr kumimoji="1" lang="ja-JP" altLang="en-US" dirty="0"/>
        </a:p>
      </dgm:t>
    </dgm:pt>
    <dgm:pt modelId="{8D037455-90C7-4AFA-A3F1-84DE927C8934}" type="parTrans" cxnId="{5CCA4795-7C8C-4BA9-BE8A-51B30D1CADB1}">
      <dgm:prSet/>
      <dgm:spPr/>
    </dgm:pt>
    <dgm:pt modelId="{598E39D4-7058-4172-8D24-FDA4D88ABB8A}" type="sibTrans" cxnId="{5CCA4795-7C8C-4BA9-BE8A-51B30D1CADB1}">
      <dgm:prSet/>
      <dgm:spPr/>
    </dgm:pt>
    <dgm:pt modelId="{31067194-3099-4020-AEFD-2A5FFCC36861}" type="pres">
      <dgm:prSet presAssocID="{1F79C2E7-C2AC-471E-B732-0BE001C2C61E}" presName="outerComposite" presStyleCnt="0">
        <dgm:presLayoutVars>
          <dgm:chMax val="5"/>
          <dgm:dir/>
          <dgm:resizeHandles val="exact"/>
        </dgm:presLayoutVars>
      </dgm:prSet>
      <dgm:spPr/>
    </dgm:pt>
    <dgm:pt modelId="{89DC2235-942A-46FE-ACE5-C76EFD3D6978}" type="pres">
      <dgm:prSet presAssocID="{1F79C2E7-C2AC-471E-B732-0BE001C2C61E}" presName="dummyMaxCanvas" presStyleCnt="0">
        <dgm:presLayoutVars/>
      </dgm:prSet>
      <dgm:spPr/>
    </dgm:pt>
    <dgm:pt modelId="{0237AC8D-F60B-4738-8E1C-B7668EBD9E77}" type="pres">
      <dgm:prSet presAssocID="{1F79C2E7-C2AC-471E-B732-0BE001C2C61E}" presName="FiveNodes_1" presStyleLbl="node1" presStyleIdx="0" presStyleCnt="5">
        <dgm:presLayoutVars>
          <dgm:bulletEnabled val="1"/>
        </dgm:presLayoutVars>
      </dgm:prSet>
      <dgm:spPr/>
    </dgm:pt>
    <dgm:pt modelId="{69369E8E-E17A-4AE8-A921-B615C4E2D857}" type="pres">
      <dgm:prSet presAssocID="{1F79C2E7-C2AC-471E-B732-0BE001C2C61E}" presName="FiveNodes_2" presStyleLbl="node1" presStyleIdx="1" presStyleCnt="5">
        <dgm:presLayoutVars>
          <dgm:bulletEnabled val="1"/>
        </dgm:presLayoutVars>
      </dgm:prSet>
      <dgm:spPr/>
    </dgm:pt>
    <dgm:pt modelId="{E24474B7-8651-43C6-A00E-AC5149D70EFF}" type="pres">
      <dgm:prSet presAssocID="{1F79C2E7-C2AC-471E-B732-0BE001C2C61E}" presName="FiveNodes_3" presStyleLbl="node1" presStyleIdx="2" presStyleCnt="5">
        <dgm:presLayoutVars>
          <dgm:bulletEnabled val="1"/>
        </dgm:presLayoutVars>
      </dgm:prSet>
      <dgm:spPr/>
    </dgm:pt>
    <dgm:pt modelId="{F21D119C-EFBC-4FCD-BA63-513B4BC7B2B0}" type="pres">
      <dgm:prSet presAssocID="{1F79C2E7-C2AC-471E-B732-0BE001C2C61E}" presName="FiveNodes_4" presStyleLbl="node1" presStyleIdx="3" presStyleCnt="5">
        <dgm:presLayoutVars>
          <dgm:bulletEnabled val="1"/>
        </dgm:presLayoutVars>
      </dgm:prSet>
      <dgm:spPr/>
    </dgm:pt>
    <dgm:pt modelId="{500F8058-D94D-4232-A439-61FD7E626B4F}" type="pres">
      <dgm:prSet presAssocID="{1F79C2E7-C2AC-471E-B732-0BE001C2C61E}" presName="FiveNodes_5" presStyleLbl="node1" presStyleIdx="4" presStyleCnt="5">
        <dgm:presLayoutVars>
          <dgm:bulletEnabled val="1"/>
        </dgm:presLayoutVars>
      </dgm:prSet>
      <dgm:spPr/>
    </dgm:pt>
    <dgm:pt modelId="{72C2DD0D-6E9D-4A61-BE78-92B73D6469BE}" type="pres">
      <dgm:prSet presAssocID="{1F79C2E7-C2AC-471E-B732-0BE001C2C61E}" presName="FiveConn_1-2" presStyleLbl="fgAccFollowNode1" presStyleIdx="0" presStyleCnt="4">
        <dgm:presLayoutVars>
          <dgm:bulletEnabled val="1"/>
        </dgm:presLayoutVars>
      </dgm:prSet>
      <dgm:spPr/>
    </dgm:pt>
    <dgm:pt modelId="{D98905A1-9641-428A-BD75-2FA5932E6F05}" type="pres">
      <dgm:prSet presAssocID="{1F79C2E7-C2AC-471E-B732-0BE001C2C61E}" presName="FiveConn_2-3" presStyleLbl="fgAccFollowNode1" presStyleIdx="1" presStyleCnt="4">
        <dgm:presLayoutVars>
          <dgm:bulletEnabled val="1"/>
        </dgm:presLayoutVars>
      </dgm:prSet>
      <dgm:spPr/>
    </dgm:pt>
    <dgm:pt modelId="{1013B4D9-97BA-41C5-95E3-4DEDBA0AFDB5}" type="pres">
      <dgm:prSet presAssocID="{1F79C2E7-C2AC-471E-B732-0BE001C2C61E}" presName="FiveConn_3-4" presStyleLbl="fgAccFollowNode1" presStyleIdx="2" presStyleCnt="4">
        <dgm:presLayoutVars>
          <dgm:bulletEnabled val="1"/>
        </dgm:presLayoutVars>
      </dgm:prSet>
      <dgm:spPr/>
    </dgm:pt>
    <dgm:pt modelId="{1FF2E988-AE15-43C9-B36B-1083DF0BC15B}" type="pres">
      <dgm:prSet presAssocID="{1F79C2E7-C2AC-471E-B732-0BE001C2C61E}" presName="FiveConn_4-5" presStyleLbl="fgAccFollowNode1" presStyleIdx="3" presStyleCnt="4">
        <dgm:presLayoutVars>
          <dgm:bulletEnabled val="1"/>
        </dgm:presLayoutVars>
      </dgm:prSet>
      <dgm:spPr/>
    </dgm:pt>
    <dgm:pt modelId="{D942036B-7998-4498-935B-E6457603D344}" type="pres">
      <dgm:prSet presAssocID="{1F79C2E7-C2AC-471E-B732-0BE001C2C61E}" presName="FiveNodes_1_text" presStyleLbl="node1" presStyleIdx="4" presStyleCnt="5">
        <dgm:presLayoutVars>
          <dgm:bulletEnabled val="1"/>
        </dgm:presLayoutVars>
      </dgm:prSet>
      <dgm:spPr/>
    </dgm:pt>
    <dgm:pt modelId="{F5FEE714-551E-4F2B-8A23-CF9F10A3E87D}" type="pres">
      <dgm:prSet presAssocID="{1F79C2E7-C2AC-471E-B732-0BE001C2C61E}" presName="FiveNodes_2_text" presStyleLbl="node1" presStyleIdx="4" presStyleCnt="5">
        <dgm:presLayoutVars>
          <dgm:bulletEnabled val="1"/>
        </dgm:presLayoutVars>
      </dgm:prSet>
      <dgm:spPr/>
    </dgm:pt>
    <dgm:pt modelId="{8B061B16-518E-48CE-9B41-F2EA0164DFCA}" type="pres">
      <dgm:prSet presAssocID="{1F79C2E7-C2AC-471E-B732-0BE001C2C61E}" presName="FiveNodes_3_text" presStyleLbl="node1" presStyleIdx="4" presStyleCnt="5">
        <dgm:presLayoutVars>
          <dgm:bulletEnabled val="1"/>
        </dgm:presLayoutVars>
      </dgm:prSet>
      <dgm:spPr/>
    </dgm:pt>
    <dgm:pt modelId="{84471139-B57B-43A9-87C7-D1732BAD7B55}" type="pres">
      <dgm:prSet presAssocID="{1F79C2E7-C2AC-471E-B732-0BE001C2C61E}" presName="FiveNodes_4_text" presStyleLbl="node1" presStyleIdx="4" presStyleCnt="5">
        <dgm:presLayoutVars>
          <dgm:bulletEnabled val="1"/>
        </dgm:presLayoutVars>
      </dgm:prSet>
      <dgm:spPr/>
    </dgm:pt>
    <dgm:pt modelId="{B728FF76-47D2-4633-B0F4-AF747AE1D000}" type="pres">
      <dgm:prSet presAssocID="{1F79C2E7-C2AC-471E-B732-0BE001C2C61E}" presName="FiveNodes_5_text" presStyleLbl="node1" presStyleIdx="4" presStyleCnt="5">
        <dgm:presLayoutVars>
          <dgm:bulletEnabled val="1"/>
        </dgm:presLayoutVars>
      </dgm:prSet>
      <dgm:spPr/>
    </dgm:pt>
  </dgm:ptLst>
  <dgm:cxnLst>
    <dgm:cxn modelId="{5FCFD0DB-452A-4396-A290-9FDD81EECC71}" type="presOf" srcId="{800B8033-1D62-4E26-A8BE-D4C9641200A5}" destId="{500F8058-D94D-4232-A439-61FD7E626B4F}" srcOrd="0" destOrd="0" presId="urn:microsoft.com/office/officeart/2005/8/layout/vProcess5"/>
    <dgm:cxn modelId="{1D54A509-B4CE-4AA6-8D1B-B7D447AB8A56}" type="presOf" srcId="{5DEC16CF-4A79-493F-975A-E9DABF7E7CDC}" destId="{1FF2E988-AE15-43C9-B36B-1083DF0BC15B}" srcOrd="0" destOrd="0" presId="urn:microsoft.com/office/officeart/2005/8/layout/vProcess5"/>
    <dgm:cxn modelId="{2E5DC676-0F00-4537-A525-9021993C664D}" type="presOf" srcId="{7BEFA38F-82D3-4BAB-BAC2-FEE253189ECB}" destId="{0237AC8D-F60B-4738-8E1C-B7668EBD9E77}" srcOrd="0" destOrd="0" presId="urn:microsoft.com/office/officeart/2005/8/layout/vProcess5"/>
    <dgm:cxn modelId="{26399CD5-2523-4494-A32F-EB5EC8FC029B}" type="presOf" srcId="{7BEFA38F-82D3-4BAB-BAC2-FEE253189ECB}" destId="{D942036B-7998-4498-935B-E6457603D344}" srcOrd="1" destOrd="0" presId="urn:microsoft.com/office/officeart/2005/8/layout/vProcess5"/>
    <dgm:cxn modelId="{5CCA4795-7C8C-4BA9-BE8A-51B30D1CADB1}" srcId="{1F79C2E7-C2AC-471E-B732-0BE001C2C61E}" destId="{800B8033-1D62-4E26-A8BE-D4C9641200A5}" srcOrd="4" destOrd="0" parTransId="{8D037455-90C7-4AFA-A3F1-84DE927C8934}" sibTransId="{598E39D4-7058-4172-8D24-FDA4D88ABB8A}"/>
    <dgm:cxn modelId="{2FAF4A71-424F-43A1-B96A-1953C1A80A0E}" type="presOf" srcId="{6349E224-E56F-4AC9-B26D-E8E680506EFA}" destId="{1013B4D9-97BA-41C5-95E3-4DEDBA0AFDB5}" srcOrd="0" destOrd="0" presId="urn:microsoft.com/office/officeart/2005/8/layout/vProcess5"/>
    <dgm:cxn modelId="{870FFB86-485C-4E3B-B727-D14B2C6EE6F5}" type="presOf" srcId="{FEC21C94-9F8A-4B21-B9E1-12CA94FCFFB5}" destId="{F5FEE714-551E-4F2B-8A23-CF9F10A3E87D}" srcOrd="1" destOrd="0" presId="urn:microsoft.com/office/officeart/2005/8/layout/vProcess5"/>
    <dgm:cxn modelId="{E1B556CE-D0BC-4ECE-9B21-50819BDD0937}" type="presOf" srcId="{5478597B-B6CD-4201-9811-E72A8A29945B}" destId="{8B061B16-518E-48CE-9B41-F2EA0164DFCA}" srcOrd="1" destOrd="0" presId="urn:microsoft.com/office/officeart/2005/8/layout/vProcess5"/>
    <dgm:cxn modelId="{51D1D90B-917D-400D-B4C5-987115827349}" srcId="{1F79C2E7-C2AC-471E-B732-0BE001C2C61E}" destId="{5478597B-B6CD-4201-9811-E72A8A29945B}" srcOrd="2" destOrd="0" parTransId="{BEAA5591-F9CA-4A8A-886C-D8CCB9B0937A}" sibTransId="{6349E224-E56F-4AC9-B26D-E8E680506EFA}"/>
    <dgm:cxn modelId="{02302B1C-B1B5-47DF-BB95-05339AD71161}" type="presOf" srcId="{6919AB78-C266-4B55-B886-1DCC4B3A9397}" destId="{84471139-B57B-43A9-87C7-D1732BAD7B55}" srcOrd="1" destOrd="0" presId="urn:microsoft.com/office/officeart/2005/8/layout/vProcess5"/>
    <dgm:cxn modelId="{292CE9D0-E023-4237-9B07-E25D61F32DD5}" type="presOf" srcId="{6919AB78-C266-4B55-B886-1DCC4B3A9397}" destId="{F21D119C-EFBC-4FCD-BA63-513B4BC7B2B0}" srcOrd="0" destOrd="0" presId="urn:microsoft.com/office/officeart/2005/8/layout/vProcess5"/>
    <dgm:cxn modelId="{4F9E553C-8761-4268-876B-91A9E5CCF1FE}" type="presOf" srcId="{FEC21C94-9F8A-4B21-B9E1-12CA94FCFFB5}" destId="{69369E8E-E17A-4AE8-A921-B615C4E2D857}" srcOrd="0" destOrd="0" presId="urn:microsoft.com/office/officeart/2005/8/layout/vProcess5"/>
    <dgm:cxn modelId="{988BC25B-0342-4DE3-91A9-840F33237EB3}" srcId="{1F79C2E7-C2AC-471E-B732-0BE001C2C61E}" destId="{6919AB78-C266-4B55-B886-1DCC4B3A9397}" srcOrd="3" destOrd="0" parTransId="{930E892C-7F55-4EE0-9987-446FCE7AF3E6}" sibTransId="{5DEC16CF-4A79-493F-975A-E9DABF7E7CDC}"/>
    <dgm:cxn modelId="{AA600E5F-3EF4-4131-A87D-2197B82ACCF4}" srcId="{1F79C2E7-C2AC-471E-B732-0BE001C2C61E}" destId="{FEC21C94-9F8A-4B21-B9E1-12CA94FCFFB5}" srcOrd="1" destOrd="0" parTransId="{E4E1D677-BD63-4AF7-BB31-F916A9D9CD39}" sibTransId="{57BFFF34-2089-4C86-BC79-F4DA377D77A7}"/>
    <dgm:cxn modelId="{303AE836-8B08-4E40-86DD-04CB5F7FAB58}" type="presOf" srcId="{6F49A56C-9BFE-4679-BCD2-D6C598A99E9A}" destId="{72C2DD0D-6E9D-4A61-BE78-92B73D6469BE}" srcOrd="0" destOrd="0" presId="urn:microsoft.com/office/officeart/2005/8/layout/vProcess5"/>
    <dgm:cxn modelId="{E1DECED1-BC7A-4C26-A960-040D7A28FEC5}" type="presOf" srcId="{1F79C2E7-C2AC-471E-B732-0BE001C2C61E}" destId="{31067194-3099-4020-AEFD-2A5FFCC36861}" srcOrd="0" destOrd="0" presId="urn:microsoft.com/office/officeart/2005/8/layout/vProcess5"/>
    <dgm:cxn modelId="{7315B16D-3EAD-47EC-A16A-F4C360FBD4EF}" type="presOf" srcId="{5478597B-B6CD-4201-9811-E72A8A29945B}" destId="{E24474B7-8651-43C6-A00E-AC5149D70EFF}" srcOrd="0" destOrd="0" presId="urn:microsoft.com/office/officeart/2005/8/layout/vProcess5"/>
    <dgm:cxn modelId="{A7996ECA-97D4-44F0-8654-7964F84D7836}" srcId="{1F79C2E7-C2AC-471E-B732-0BE001C2C61E}" destId="{7BEFA38F-82D3-4BAB-BAC2-FEE253189ECB}" srcOrd="0" destOrd="0" parTransId="{DF93980A-F8CD-4FB5-9E72-4EE3770F4352}" sibTransId="{6F49A56C-9BFE-4679-BCD2-D6C598A99E9A}"/>
    <dgm:cxn modelId="{CE05F011-E293-449D-A442-C53263D4131F}" type="presOf" srcId="{57BFFF34-2089-4C86-BC79-F4DA377D77A7}" destId="{D98905A1-9641-428A-BD75-2FA5932E6F05}" srcOrd="0" destOrd="0" presId="urn:microsoft.com/office/officeart/2005/8/layout/vProcess5"/>
    <dgm:cxn modelId="{4D6B93BB-AFC8-45AA-A865-0CFA92E3A1C8}" type="presOf" srcId="{800B8033-1D62-4E26-A8BE-D4C9641200A5}" destId="{B728FF76-47D2-4633-B0F4-AF747AE1D000}" srcOrd="1" destOrd="0" presId="urn:microsoft.com/office/officeart/2005/8/layout/vProcess5"/>
    <dgm:cxn modelId="{6564393E-DCAA-4E00-93FF-7B731832A49F}" type="presParOf" srcId="{31067194-3099-4020-AEFD-2A5FFCC36861}" destId="{89DC2235-942A-46FE-ACE5-C76EFD3D6978}" srcOrd="0" destOrd="0" presId="urn:microsoft.com/office/officeart/2005/8/layout/vProcess5"/>
    <dgm:cxn modelId="{C8B547D0-6E50-44EB-8279-8C647DD9A8DC}" type="presParOf" srcId="{31067194-3099-4020-AEFD-2A5FFCC36861}" destId="{0237AC8D-F60B-4738-8E1C-B7668EBD9E77}" srcOrd="1" destOrd="0" presId="urn:microsoft.com/office/officeart/2005/8/layout/vProcess5"/>
    <dgm:cxn modelId="{A060F80F-2E0D-4860-9FBB-672D3CB4D87D}" type="presParOf" srcId="{31067194-3099-4020-AEFD-2A5FFCC36861}" destId="{69369E8E-E17A-4AE8-A921-B615C4E2D857}" srcOrd="2" destOrd="0" presId="urn:microsoft.com/office/officeart/2005/8/layout/vProcess5"/>
    <dgm:cxn modelId="{5E69130B-AD2B-4130-BC39-F728D83F476D}" type="presParOf" srcId="{31067194-3099-4020-AEFD-2A5FFCC36861}" destId="{E24474B7-8651-43C6-A00E-AC5149D70EFF}" srcOrd="3" destOrd="0" presId="urn:microsoft.com/office/officeart/2005/8/layout/vProcess5"/>
    <dgm:cxn modelId="{C2BA2310-2466-4577-85A7-75E6F6CA41DA}" type="presParOf" srcId="{31067194-3099-4020-AEFD-2A5FFCC36861}" destId="{F21D119C-EFBC-4FCD-BA63-513B4BC7B2B0}" srcOrd="4" destOrd="0" presId="urn:microsoft.com/office/officeart/2005/8/layout/vProcess5"/>
    <dgm:cxn modelId="{AAE699C3-385A-4C22-A733-EA4F612AE7F8}" type="presParOf" srcId="{31067194-3099-4020-AEFD-2A5FFCC36861}" destId="{500F8058-D94D-4232-A439-61FD7E626B4F}" srcOrd="5" destOrd="0" presId="urn:microsoft.com/office/officeart/2005/8/layout/vProcess5"/>
    <dgm:cxn modelId="{670EC096-902D-474F-BDC3-D8236E346D62}" type="presParOf" srcId="{31067194-3099-4020-AEFD-2A5FFCC36861}" destId="{72C2DD0D-6E9D-4A61-BE78-92B73D6469BE}" srcOrd="6" destOrd="0" presId="urn:microsoft.com/office/officeart/2005/8/layout/vProcess5"/>
    <dgm:cxn modelId="{BF45F2AE-D17E-4A72-9811-AE1761852881}" type="presParOf" srcId="{31067194-3099-4020-AEFD-2A5FFCC36861}" destId="{D98905A1-9641-428A-BD75-2FA5932E6F05}" srcOrd="7" destOrd="0" presId="urn:microsoft.com/office/officeart/2005/8/layout/vProcess5"/>
    <dgm:cxn modelId="{DA6A1FC8-D95A-4F7D-9610-9D00A6B2AA94}" type="presParOf" srcId="{31067194-3099-4020-AEFD-2A5FFCC36861}" destId="{1013B4D9-97BA-41C5-95E3-4DEDBA0AFDB5}" srcOrd="8" destOrd="0" presId="urn:microsoft.com/office/officeart/2005/8/layout/vProcess5"/>
    <dgm:cxn modelId="{5904941F-99F8-47B1-A3A4-2C6A65BE7DCB}" type="presParOf" srcId="{31067194-3099-4020-AEFD-2A5FFCC36861}" destId="{1FF2E988-AE15-43C9-B36B-1083DF0BC15B}" srcOrd="9" destOrd="0" presId="urn:microsoft.com/office/officeart/2005/8/layout/vProcess5"/>
    <dgm:cxn modelId="{892A2DD1-20FE-42D8-8A51-34994FFEF96B}" type="presParOf" srcId="{31067194-3099-4020-AEFD-2A5FFCC36861}" destId="{D942036B-7998-4498-935B-E6457603D344}" srcOrd="10" destOrd="0" presId="urn:microsoft.com/office/officeart/2005/8/layout/vProcess5"/>
    <dgm:cxn modelId="{A01A63D6-3FF4-4D48-A317-D0F553BD6B62}" type="presParOf" srcId="{31067194-3099-4020-AEFD-2A5FFCC36861}" destId="{F5FEE714-551E-4F2B-8A23-CF9F10A3E87D}" srcOrd="11" destOrd="0" presId="urn:microsoft.com/office/officeart/2005/8/layout/vProcess5"/>
    <dgm:cxn modelId="{B4F0BB63-5212-456F-86FF-064071E9F5DD}" type="presParOf" srcId="{31067194-3099-4020-AEFD-2A5FFCC36861}" destId="{8B061B16-518E-48CE-9B41-F2EA0164DFCA}" srcOrd="12" destOrd="0" presId="urn:microsoft.com/office/officeart/2005/8/layout/vProcess5"/>
    <dgm:cxn modelId="{1D824077-DF98-4051-A9BA-611AD5794203}" type="presParOf" srcId="{31067194-3099-4020-AEFD-2A5FFCC36861}" destId="{84471139-B57B-43A9-87C7-D1732BAD7B55}" srcOrd="13" destOrd="0" presId="urn:microsoft.com/office/officeart/2005/8/layout/vProcess5"/>
    <dgm:cxn modelId="{1EFC7B99-A895-48F6-A387-3B3F8D7BB5C8}" type="presParOf" srcId="{31067194-3099-4020-AEFD-2A5FFCC36861}" destId="{B728FF76-47D2-4633-B0F4-AF747AE1D000}" srcOrd="14"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237AC8D-F60B-4738-8E1C-B7668EBD9E77}">
      <dsp:nvSpPr>
        <dsp:cNvPr id="0" name=""/>
        <dsp:cNvSpPr/>
      </dsp:nvSpPr>
      <dsp:spPr>
        <a:xfrm>
          <a:off x="0" y="0"/>
          <a:ext cx="5774499" cy="86410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kumimoji="1" lang="ja-JP" altLang="en-US" sz="2100" kern="1200" dirty="0" smtClean="0"/>
            <a:t>アメリカから輸入するとアメリカに円が増える</a:t>
          </a:r>
          <a:endParaRPr kumimoji="1" lang="ja-JP" altLang="en-US" sz="2100" kern="1200" dirty="0"/>
        </a:p>
      </dsp:txBody>
      <dsp:txXfrm>
        <a:off x="0" y="0"/>
        <a:ext cx="4791576" cy="864108"/>
      </dsp:txXfrm>
    </dsp:sp>
    <dsp:sp modelId="{69369E8E-E17A-4AE8-A921-B615C4E2D857}">
      <dsp:nvSpPr>
        <dsp:cNvPr id="0" name=""/>
        <dsp:cNvSpPr/>
      </dsp:nvSpPr>
      <dsp:spPr>
        <a:xfrm>
          <a:off x="431212" y="984123"/>
          <a:ext cx="5774499" cy="86410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kumimoji="1" lang="ja-JP" altLang="en-US" sz="2100" kern="1200" dirty="0" smtClean="0"/>
            <a:t>アメリカの企業は、銀行でドルに替える　</a:t>
          </a:r>
          <a:endParaRPr kumimoji="1" lang="ja-JP" altLang="en-US" sz="2100" kern="1200" dirty="0"/>
        </a:p>
      </dsp:txBody>
      <dsp:txXfrm>
        <a:off x="431212" y="984123"/>
        <a:ext cx="4781616" cy="864108"/>
      </dsp:txXfrm>
    </dsp:sp>
    <dsp:sp modelId="{E24474B7-8651-43C6-A00E-AC5149D70EFF}">
      <dsp:nvSpPr>
        <dsp:cNvPr id="0" name=""/>
        <dsp:cNvSpPr/>
      </dsp:nvSpPr>
      <dsp:spPr>
        <a:xfrm>
          <a:off x="862425" y="1968246"/>
          <a:ext cx="5774499" cy="86410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kumimoji="1" lang="ja-JP" altLang="en-US" sz="2100" kern="1200" dirty="0" smtClean="0"/>
            <a:t>銀行は大量の円を外国為替市場でドルに交換する</a:t>
          </a:r>
          <a:endParaRPr kumimoji="1" lang="ja-JP" altLang="en-US" sz="2100" kern="1200" dirty="0"/>
        </a:p>
      </dsp:txBody>
      <dsp:txXfrm>
        <a:off x="862425" y="1968246"/>
        <a:ext cx="4781616" cy="864108"/>
      </dsp:txXfrm>
    </dsp:sp>
    <dsp:sp modelId="{F21D119C-EFBC-4FCD-BA63-513B4BC7B2B0}">
      <dsp:nvSpPr>
        <dsp:cNvPr id="0" name=""/>
        <dsp:cNvSpPr/>
      </dsp:nvSpPr>
      <dsp:spPr>
        <a:xfrm>
          <a:off x="1293637" y="2952369"/>
          <a:ext cx="5774499" cy="86410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kumimoji="1" lang="ja-JP" altLang="en-US" sz="2100" kern="1200" dirty="0" smtClean="0"/>
            <a:t>ドルの人気が上がり円の人気が下がる</a:t>
          </a:r>
          <a:endParaRPr kumimoji="1" lang="ja-JP" altLang="en-US" sz="2100" kern="1200" dirty="0"/>
        </a:p>
      </dsp:txBody>
      <dsp:txXfrm>
        <a:off x="1293637" y="2952369"/>
        <a:ext cx="4781616" cy="864107"/>
      </dsp:txXfrm>
    </dsp:sp>
    <dsp:sp modelId="{500F8058-D94D-4232-A439-61FD7E626B4F}">
      <dsp:nvSpPr>
        <dsp:cNvPr id="0" name=""/>
        <dsp:cNvSpPr/>
      </dsp:nvSpPr>
      <dsp:spPr>
        <a:xfrm>
          <a:off x="1724850" y="3936492"/>
          <a:ext cx="5774499" cy="86410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kumimoji="1" lang="ja-JP" altLang="en-US" sz="2100" kern="1200" dirty="0" smtClean="0"/>
            <a:t>つまり・・・</a:t>
          </a:r>
          <a:r>
            <a:rPr kumimoji="1" lang="en-US" altLang="ja-JP" sz="2100" kern="1200" dirty="0" smtClean="0"/>
            <a:t>｢</a:t>
          </a:r>
          <a:r>
            <a:rPr kumimoji="1" lang="ja-JP" altLang="en-US" sz="2100" kern="1200" dirty="0" smtClean="0"/>
            <a:t>円安ドル高」になる　　　　</a:t>
          </a:r>
          <a:endParaRPr kumimoji="1" lang="ja-JP" altLang="en-US" sz="2100" kern="1200" dirty="0"/>
        </a:p>
      </dsp:txBody>
      <dsp:txXfrm>
        <a:off x="1724850" y="3936492"/>
        <a:ext cx="4781616" cy="864108"/>
      </dsp:txXfrm>
    </dsp:sp>
    <dsp:sp modelId="{72C2DD0D-6E9D-4A61-BE78-92B73D6469BE}">
      <dsp:nvSpPr>
        <dsp:cNvPr id="0" name=""/>
        <dsp:cNvSpPr/>
      </dsp:nvSpPr>
      <dsp:spPr>
        <a:xfrm>
          <a:off x="5212829" y="631278"/>
          <a:ext cx="561670" cy="561670"/>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kumimoji="1" lang="ja-JP" altLang="en-US" sz="2600" kern="1200"/>
        </a:p>
      </dsp:txBody>
      <dsp:txXfrm>
        <a:off x="5212829" y="631278"/>
        <a:ext cx="561670" cy="561670"/>
      </dsp:txXfrm>
    </dsp:sp>
    <dsp:sp modelId="{D98905A1-9641-428A-BD75-2FA5932E6F05}">
      <dsp:nvSpPr>
        <dsp:cNvPr id="0" name=""/>
        <dsp:cNvSpPr/>
      </dsp:nvSpPr>
      <dsp:spPr>
        <a:xfrm>
          <a:off x="5644041" y="1615401"/>
          <a:ext cx="561670" cy="561670"/>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kumimoji="1" lang="ja-JP" altLang="en-US" sz="2600" kern="1200"/>
        </a:p>
      </dsp:txBody>
      <dsp:txXfrm>
        <a:off x="5644041" y="1615401"/>
        <a:ext cx="561670" cy="561670"/>
      </dsp:txXfrm>
    </dsp:sp>
    <dsp:sp modelId="{1013B4D9-97BA-41C5-95E3-4DEDBA0AFDB5}">
      <dsp:nvSpPr>
        <dsp:cNvPr id="0" name=""/>
        <dsp:cNvSpPr/>
      </dsp:nvSpPr>
      <dsp:spPr>
        <a:xfrm>
          <a:off x="6075254" y="2585123"/>
          <a:ext cx="561670" cy="561670"/>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kumimoji="1" lang="ja-JP" altLang="en-US" sz="2600" kern="1200"/>
        </a:p>
      </dsp:txBody>
      <dsp:txXfrm>
        <a:off x="6075254" y="2585123"/>
        <a:ext cx="561670" cy="561670"/>
      </dsp:txXfrm>
    </dsp:sp>
    <dsp:sp modelId="{1FF2E988-AE15-43C9-B36B-1083DF0BC15B}">
      <dsp:nvSpPr>
        <dsp:cNvPr id="0" name=""/>
        <dsp:cNvSpPr/>
      </dsp:nvSpPr>
      <dsp:spPr>
        <a:xfrm>
          <a:off x="6506467" y="3578847"/>
          <a:ext cx="561670" cy="561670"/>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kumimoji="1" lang="ja-JP" altLang="en-US" sz="2600" kern="1200"/>
        </a:p>
      </dsp:txBody>
      <dsp:txXfrm>
        <a:off x="6506467" y="3578847"/>
        <a:ext cx="561670" cy="561670"/>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60A8FD-E852-4871-A869-393187A378FC}" type="datetimeFigureOut">
              <a:rPr kumimoji="1" lang="ja-JP" altLang="en-US" smtClean="0"/>
              <a:pPr/>
              <a:t>2011/11/21</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573722-583C-44C9-A729-C72899D160D8}"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0D860EFA-07EA-4025-88AD-FFA8410F6004}" type="slidenum">
              <a:rPr kumimoji="1" lang="ja-JP" altLang="en-US" smtClean="0"/>
              <a:pPr/>
              <a:t>7</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14" name="タイトル 13"/>
          <p:cNvSpPr>
            <a:spLocks noGrp="1"/>
          </p:cNvSpPr>
          <p:nvPr>
            <p:ph type="ctrTitle"/>
          </p:nvPr>
        </p:nvSpPr>
        <p:spPr>
          <a:xfrm>
            <a:off x="1432560" y="359898"/>
            <a:ext cx="7406640" cy="1472184"/>
          </a:xfrm>
        </p:spPr>
        <p:txBody>
          <a:bodyPr anchor="b"/>
          <a:lstStyle>
            <a:lvl1pPr algn="l">
              <a:defRPr/>
            </a:lvl1pPr>
            <a:extLst/>
          </a:lstStyle>
          <a:p>
            <a:r>
              <a:rPr kumimoji="0" lang="ja-JP" altLang="en-US" smtClean="0"/>
              <a:t>マスタ タイトルの書式設定</a:t>
            </a:r>
            <a:endParaRPr kumimoji="0" lang="en-US"/>
          </a:p>
        </p:txBody>
      </p:sp>
      <p:sp>
        <p:nvSpPr>
          <p:cNvPr id="22" name="サブタイトル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ja-JP" altLang="en-US" smtClean="0"/>
              <a:t>マスタ サブタイトルの書式設定</a:t>
            </a:r>
            <a:endParaRPr kumimoji="0" lang="en-US"/>
          </a:p>
        </p:txBody>
      </p:sp>
      <p:sp>
        <p:nvSpPr>
          <p:cNvPr id="7" name="日付プレースホルダ 6"/>
          <p:cNvSpPr>
            <a:spLocks noGrp="1"/>
          </p:cNvSpPr>
          <p:nvPr>
            <p:ph type="dt" sz="half" idx="10"/>
          </p:nvPr>
        </p:nvSpPr>
        <p:spPr/>
        <p:txBody>
          <a:bodyPr/>
          <a:lstStyle>
            <a:extLst/>
          </a:lstStyle>
          <a:p>
            <a:fld id="{55CECA9F-8E5E-4215-80F8-D4FFD433747D}" type="datetimeFigureOut">
              <a:rPr kumimoji="1" lang="ja-JP" altLang="en-US" smtClean="0"/>
              <a:pPr/>
              <a:t>2011/11/21</a:t>
            </a:fld>
            <a:endParaRPr kumimoji="1" lang="ja-JP" altLang="en-US"/>
          </a:p>
        </p:txBody>
      </p:sp>
      <p:sp>
        <p:nvSpPr>
          <p:cNvPr id="20" name="フッター プレースホルダ 19"/>
          <p:cNvSpPr>
            <a:spLocks noGrp="1"/>
          </p:cNvSpPr>
          <p:nvPr>
            <p:ph type="ftr" sz="quarter" idx="11"/>
          </p:nvPr>
        </p:nvSpPr>
        <p:spPr/>
        <p:txBody>
          <a:bodyPr/>
          <a:lstStyle>
            <a:extLst/>
          </a:lstStyle>
          <a:p>
            <a:endParaRPr kumimoji="1" lang="ja-JP" altLang="en-US"/>
          </a:p>
        </p:txBody>
      </p:sp>
      <p:sp>
        <p:nvSpPr>
          <p:cNvPr id="10" name="スライド番号プレースホルダ 9"/>
          <p:cNvSpPr>
            <a:spLocks noGrp="1"/>
          </p:cNvSpPr>
          <p:nvPr>
            <p:ph type="sldNum" sz="quarter" idx="12"/>
          </p:nvPr>
        </p:nvSpPr>
        <p:spPr/>
        <p:txBody>
          <a:bodyPr/>
          <a:lstStyle>
            <a:extLst/>
          </a:lstStyle>
          <a:p>
            <a:fld id="{B53526E4-FC8F-434E-A59B-A3663EAE3041}" type="slidenum">
              <a:rPr kumimoji="1" lang="ja-JP" altLang="en-US" smtClean="0"/>
              <a:pPr/>
              <a:t>&lt;#&gt;</a:t>
            </a:fld>
            <a:endParaRPr kumimoji="1" lang="ja-JP" altLang="en-US"/>
          </a:p>
        </p:txBody>
      </p:sp>
      <p:sp>
        <p:nvSpPr>
          <p:cNvPr id="8" name="円/楕円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円/楕円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fld id="{55CECA9F-8E5E-4215-80F8-D4FFD433747D}" type="datetimeFigureOut">
              <a:rPr kumimoji="1" lang="ja-JP" altLang="en-US" smtClean="0"/>
              <a:pPr/>
              <a:t>2011/11/21</a:t>
            </a:fld>
            <a:endParaRPr kumimoji="1" lang="ja-JP" altLang="en-US"/>
          </a:p>
        </p:txBody>
      </p:sp>
      <p:sp>
        <p:nvSpPr>
          <p:cNvPr id="5" name="フッター プレースホルダ 4"/>
          <p:cNvSpPr>
            <a:spLocks noGrp="1"/>
          </p:cNvSpPr>
          <p:nvPr>
            <p:ph type="ftr" sz="quarter" idx="11"/>
          </p:nvPr>
        </p:nvSpPr>
        <p:spPr/>
        <p:txBody>
          <a:bodyPr/>
          <a:lstStyle>
            <a:extLst/>
          </a:lstStyle>
          <a:p>
            <a:endParaRPr kumimoji="1" lang="ja-JP" altLang="en-US"/>
          </a:p>
        </p:txBody>
      </p:sp>
      <p:sp>
        <p:nvSpPr>
          <p:cNvPr id="6" name="スライド番号プレースホルダ 5"/>
          <p:cNvSpPr>
            <a:spLocks noGrp="1"/>
          </p:cNvSpPr>
          <p:nvPr>
            <p:ph type="sldNum" sz="quarter" idx="12"/>
          </p:nvPr>
        </p:nvSpPr>
        <p:spPr/>
        <p:txBody>
          <a:bodyPr/>
          <a:lstStyle>
            <a:extLst/>
          </a:lstStyle>
          <a:p>
            <a:fld id="{B53526E4-FC8F-434E-A59B-A3663EAE3041}"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274639"/>
            <a:ext cx="1828800" cy="5851525"/>
          </a:xfrm>
        </p:spPr>
        <p:txBody>
          <a:bodyPr vert="eaVert"/>
          <a:lstStyle>
            <a:extLs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1143000" y="274640"/>
            <a:ext cx="5562600" cy="5851525"/>
          </a:xfrm>
        </p:spPr>
        <p:txBody>
          <a:bodyPr vert="eaVert"/>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fld id="{55CECA9F-8E5E-4215-80F8-D4FFD433747D}" type="datetimeFigureOut">
              <a:rPr kumimoji="1" lang="ja-JP" altLang="en-US" smtClean="0"/>
              <a:pPr/>
              <a:t>2011/11/21</a:t>
            </a:fld>
            <a:endParaRPr kumimoji="1" lang="ja-JP" altLang="en-US"/>
          </a:p>
        </p:txBody>
      </p:sp>
      <p:sp>
        <p:nvSpPr>
          <p:cNvPr id="5" name="フッター プレースホルダ 4"/>
          <p:cNvSpPr>
            <a:spLocks noGrp="1"/>
          </p:cNvSpPr>
          <p:nvPr>
            <p:ph type="ftr" sz="quarter" idx="11"/>
          </p:nvPr>
        </p:nvSpPr>
        <p:spPr/>
        <p:txBody>
          <a:bodyPr/>
          <a:lstStyle>
            <a:extLst/>
          </a:lstStyle>
          <a:p>
            <a:endParaRPr kumimoji="1" lang="ja-JP" altLang="en-US"/>
          </a:p>
        </p:txBody>
      </p:sp>
      <p:sp>
        <p:nvSpPr>
          <p:cNvPr id="6" name="スライド番号プレースホルダ 5"/>
          <p:cNvSpPr>
            <a:spLocks noGrp="1"/>
          </p:cNvSpPr>
          <p:nvPr>
            <p:ph type="sldNum" sz="quarter" idx="12"/>
          </p:nvPr>
        </p:nvSpPr>
        <p:spPr/>
        <p:txBody>
          <a:bodyPr/>
          <a:lstStyle>
            <a:extLst/>
          </a:lstStyle>
          <a:p>
            <a:fld id="{B53526E4-FC8F-434E-A59B-A3663EAE3041}"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kumimoji="0" lang="ja-JP" altLang="en-US" smtClean="0"/>
              <a:t>マスタ タイトルの書式設定</a:t>
            </a:r>
            <a:endParaRPr kumimoji="0" lang="en-US"/>
          </a:p>
        </p:txBody>
      </p:sp>
      <p:sp>
        <p:nvSpPr>
          <p:cNvPr id="3" name="コンテンツ プレースホルダ 2"/>
          <p:cNvSpPr>
            <a:spLocks noGrp="1"/>
          </p:cNvSpPr>
          <p:nvPr>
            <p:ph idx="1"/>
          </p:nvPr>
        </p:nvSpPr>
        <p:spPr/>
        <p:txBody>
          <a:bodyPr/>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fld id="{55CECA9F-8E5E-4215-80F8-D4FFD433747D}" type="datetimeFigureOut">
              <a:rPr kumimoji="1" lang="ja-JP" altLang="en-US" smtClean="0"/>
              <a:pPr/>
              <a:t>2011/11/21</a:t>
            </a:fld>
            <a:endParaRPr kumimoji="1" lang="ja-JP" altLang="en-US"/>
          </a:p>
        </p:txBody>
      </p:sp>
      <p:sp>
        <p:nvSpPr>
          <p:cNvPr id="5" name="フッター プレースホルダ 4"/>
          <p:cNvSpPr>
            <a:spLocks noGrp="1"/>
          </p:cNvSpPr>
          <p:nvPr>
            <p:ph type="ftr" sz="quarter" idx="11"/>
          </p:nvPr>
        </p:nvSpPr>
        <p:spPr/>
        <p:txBody>
          <a:bodyPr/>
          <a:lstStyle>
            <a:extLst/>
          </a:lstStyle>
          <a:p>
            <a:endParaRPr kumimoji="1" lang="ja-JP" altLang="en-US"/>
          </a:p>
        </p:txBody>
      </p:sp>
      <p:sp>
        <p:nvSpPr>
          <p:cNvPr id="6" name="スライド番号プレースホルダ 5"/>
          <p:cNvSpPr>
            <a:spLocks noGrp="1"/>
          </p:cNvSpPr>
          <p:nvPr>
            <p:ph type="sldNum" sz="quarter" idx="12"/>
          </p:nvPr>
        </p:nvSpPr>
        <p:spPr/>
        <p:txBody>
          <a:bodyPr/>
          <a:lstStyle>
            <a:extLst/>
          </a:lstStyle>
          <a:p>
            <a:fld id="{B53526E4-FC8F-434E-A59B-A3663EAE3041}"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7" name="正方形/長方形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タイトル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p:txBody>
          <a:bodyPr/>
          <a:lstStyle>
            <a:extLst/>
          </a:lstStyle>
          <a:p>
            <a:fld id="{55CECA9F-8E5E-4215-80F8-D4FFD433747D}" type="datetimeFigureOut">
              <a:rPr kumimoji="1" lang="ja-JP" altLang="en-US" smtClean="0"/>
              <a:pPr/>
              <a:t>2011/11/21</a:t>
            </a:fld>
            <a:endParaRPr kumimoji="1" lang="ja-JP" altLang="en-US"/>
          </a:p>
        </p:txBody>
      </p:sp>
      <p:sp>
        <p:nvSpPr>
          <p:cNvPr id="5" name="フッター プレースホルダ 4"/>
          <p:cNvSpPr>
            <a:spLocks noGrp="1"/>
          </p:cNvSpPr>
          <p:nvPr>
            <p:ph type="ftr" sz="quarter" idx="11"/>
          </p:nvPr>
        </p:nvSpPr>
        <p:spPr/>
        <p:txBody>
          <a:bodyPr/>
          <a:lstStyle>
            <a:extLst/>
          </a:lstStyle>
          <a:p>
            <a:endParaRPr kumimoji="1" lang="ja-JP" altLang="en-US"/>
          </a:p>
        </p:txBody>
      </p:sp>
      <p:sp>
        <p:nvSpPr>
          <p:cNvPr id="6" name="スライド番号プレースホルダ 5"/>
          <p:cNvSpPr>
            <a:spLocks noGrp="1"/>
          </p:cNvSpPr>
          <p:nvPr>
            <p:ph type="sldNum" sz="quarter" idx="12"/>
          </p:nvPr>
        </p:nvSpPr>
        <p:spPr/>
        <p:txBody>
          <a:bodyPr/>
          <a:lstStyle>
            <a:extLst/>
          </a:lstStyle>
          <a:p>
            <a:fld id="{B53526E4-FC8F-434E-A59B-A3663EAE3041}" type="slidenum">
              <a:rPr kumimoji="1" lang="ja-JP" altLang="en-US" smtClean="0"/>
              <a:pPr/>
              <a:t>&lt;#&gt;</a:t>
            </a:fld>
            <a:endParaRPr kumimoji="1" lang="ja-JP" altLang="en-US"/>
          </a:p>
        </p:txBody>
      </p:sp>
      <p:sp>
        <p:nvSpPr>
          <p:cNvPr id="10" name="正方形/長方形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円/楕円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円/楕円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lstStyle>
            <a:extLst/>
          </a:lstStyle>
          <a:p>
            <a:r>
              <a:rPr kumimoji="0" lang="ja-JP" altLang="en-US" smtClean="0"/>
              <a:t>マスタ タイトルの書式設定</a:t>
            </a:r>
            <a:endParaRPr kumimoji="0" lang="en-US"/>
          </a:p>
        </p:txBody>
      </p:sp>
      <p:sp>
        <p:nvSpPr>
          <p:cNvPr id="3" name="コンテンツ プレースホルダ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extLst/>
          </a:lstStyle>
          <a:p>
            <a:fld id="{55CECA9F-8E5E-4215-80F8-D4FFD433747D}" type="datetimeFigureOut">
              <a:rPr kumimoji="1" lang="ja-JP" altLang="en-US" smtClean="0"/>
              <a:pPr/>
              <a:t>2011/11/21</a:t>
            </a:fld>
            <a:endParaRPr kumimoji="1" lang="ja-JP" altLang="en-US"/>
          </a:p>
        </p:txBody>
      </p:sp>
      <p:sp>
        <p:nvSpPr>
          <p:cNvPr id="6" name="フッター プレースホルダ 5"/>
          <p:cNvSpPr>
            <a:spLocks noGrp="1"/>
          </p:cNvSpPr>
          <p:nvPr>
            <p:ph type="ftr" sz="quarter" idx="11"/>
          </p:nvPr>
        </p:nvSpPr>
        <p:spPr/>
        <p:txBody>
          <a:bodyPr/>
          <a:lstStyle>
            <a:extLst/>
          </a:lstStyle>
          <a:p>
            <a:endParaRPr kumimoji="1" lang="ja-JP" altLang="en-US"/>
          </a:p>
        </p:txBody>
      </p:sp>
      <p:sp>
        <p:nvSpPr>
          <p:cNvPr id="7" name="スライド番号プレースホルダ 6"/>
          <p:cNvSpPr>
            <a:spLocks noGrp="1"/>
          </p:cNvSpPr>
          <p:nvPr>
            <p:ph type="sldNum" sz="quarter" idx="12"/>
          </p:nvPr>
        </p:nvSpPr>
        <p:spPr/>
        <p:txBody>
          <a:bodyPr/>
          <a:lstStyle>
            <a:extLst/>
          </a:lstStyle>
          <a:p>
            <a:fld id="{B53526E4-FC8F-434E-A59B-A3663EAE3041}"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 テキストの書式設定</a:t>
            </a:r>
          </a:p>
        </p:txBody>
      </p:sp>
      <p:sp>
        <p:nvSpPr>
          <p:cNvPr id="4" name="テキスト プレースホルダ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 テキストの書式設定</a:t>
            </a:r>
          </a:p>
        </p:txBody>
      </p:sp>
      <p:sp>
        <p:nvSpPr>
          <p:cNvPr id="5" name="コンテンツ プレースホルダ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 6"/>
          <p:cNvSpPr>
            <a:spLocks noGrp="1"/>
          </p:cNvSpPr>
          <p:nvPr>
            <p:ph type="dt" sz="half" idx="10"/>
          </p:nvPr>
        </p:nvSpPr>
        <p:spPr/>
        <p:txBody>
          <a:bodyPr/>
          <a:lstStyle>
            <a:extLst/>
          </a:lstStyle>
          <a:p>
            <a:fld id="{55CECA9F-8E5E-4215-80F8-D4FFD433747D}" type="datetimeFigureOut">
              <a:rPr kumimoji="1" lang="ja-JP" altLang="en-US" smtClean="0"/>
              <a:pPr/>
              <a:t>2011/11/21</a:t>
            </a:fld>
            <a:endParaRPr kumimoji="1" lang="ja-JP" altLang="en-US"/>
          </a:p>
        </p:txBody>
      </p:sp>
      <p:sp>
        <p:nvSpPr>
          <p:cNvPr id="8" name="フッター プレースホルダ 7"/>
          <p:cNvSpPr>
            <a:spLocks noGrp="1"/>
          </p:cNvSpPr>
          <p:nvPr>
            <p:ph type="ftr" sz="quarter" idx="11"/>
          </p:nvPr>
        </p:nvSpPr>
        <p:spPr/>
        <p:txBody>
          <a:bodyPr/>
          <a:lstStyle>
            <a:extLst/>
          </a:lstStyle>
          <a:p>
            <a:endParaRPr kumimoji="1" lang="ja-JP" altLang="en-US"/>
          </a:p>
        </p:txBody>
      </p:sp>
      <p:sp>
        <p:nvSpPr>
          <p:cNvPr id="9" name="スライド番号プレースホルダ 8"/>
          <p:cNvSpPr>
            <a:spLocks noGrp="1"/>
          </p:cNvSpPr>
          <p:nvPr>
            <p:ph type="sldNum" sz="quarter" idx="12"/>
          </p:nvPr>
        </p:nvSpPr>
        <p:spPr/>
        <p:txBody>
          <a:bodyPr/>
          <a:lstStyle>
            <a:extLst/>
          </a:lstStyle>
          <a:p>
            <a:fld id="{B53526E4-FC8F-434E-A59B-A3663EAE3041}"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nchor="ctr"/>
          <a:lstStyle>
            <a:extLst/>
          </a:lstStyle>
          <a:p>
            <a:r>
              <a:rPr kumimoji="0" lang="ja-JP" altLang="en-US" smtClean="0"/>
              <a:t>マスタ タイトルの書式設定</a:t>
            </a:r>
            <a:endParaRPr kumimoji="0" lang="en-US"/>
          </a:p>
        </p:txBody>
      </p:sp>
      <p:sp>
        <p:nvSpPr>
          <p:cNvPr id="3" name="日付プレースホルダ 2"/>
          <p:cNvSpPr>
            <a:spLocks noGrp="1"/>
          </p:cNvSpPr>
          <p:nvPr>
            <p:ph type="dt" sz="half" idx="10"/>
          </p:nvPr>
        </p:nvSpPr>
        <p:spPr/>
        <p:txBody>
          <a:bodyPr/>
          <a:lstStyle>
            <a:extLst/>
          </a:lstStyle>
          <a:p>
            <a:fld id="{55CECA9F-8E5E-4215-80F8-D4FFD433747D}" type="datetimeFigureOut">
              <a:rPr kumimoji="1" lang="ja-JP" altLang="en-US" smtClean="0"/>
              <a:pPr/>
              <a:t>2011/11/21</a:t>
            </a:fld>
            <a:endParaRPr kumimoji="1" lang="ja-JP" altLang="en-US"/>
          </a:p>
        </p:txBody>
      </p:sp>
      <p:sp>
        <p:nvSpPr>
          <p:cNvPr id="4" name="フッター プレースホルダ 3"/>
          <p:cNvSpPr>
            <a:spLocks noGrp="1"/>
          </p:cNvSpPr>
          <p:nvPr>
            <p:ph type="ftr" sz="quarter" idx="11"/>
          </p:nvPr>
        </p:nvSpPr>
        <p:spPr/>
        <p:txBody>
          <a:bodyPr/>
          <a:lstStyle>
            <a:extLst/>
          </a:lstStyle>
          <a:p>
            <a:endParaRPr kumimoji="1" lang="ja-JP" altLang="en-US"/>
          </a:p>
        </p:txBody>
      </p:sp>
      <p:sp>
        <p:nvSpPr>
          <p:cNvPr id="5" name="スライド番号プレースホルダ 4"/>
          <p:cNvSpPr>
            <a:spLocks noGrp="1"/>
          </p:cNvSpPr>
          <p:nvPr>
            <p:ph type="sldNum" sz="quarter" idx="12"/>
          </p:nvPr>
        </p:nvSpPr>
        <p:spPr/>
        <p:txBody>
          <a:bodyPr/>
          <a:lstStyle>
            <a:extLst/>
          </a:lstStyle>
          <a:p>
            <a:fld id="{B53526E4-FC8F-434E-A59B-A3663EAE3041}"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正方形/長方形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日付プレースホルダ 1"/>
          <p:cNvSpPr>
            <a:spLocks noGrp="1"/>
          </p:cNvSpPr>
          <p:nvPr>
            <p:ph type="dt" sz="half" idx="10"/>
          </p:nvPr>
        </p:nvSpPr>
        <p:spPr/>
        <p:txBody>
          <a:bodyPr/>
          <a:lstStyle>
            <a:extLst/>
          </a:lstStyle>
          <a:p>
            <a:fld id="{55CECA9F-8E5E-4215-80F8-D4FFD433747D}" type="datetimeFigureOut">
              <a:rPr kumimoji="1" lang="ja-JP" altLang="en-US" smtClean="0"/>
              <a:pPr/>
              <a:t>2011/11/21</a:t>
            </a:fld>
            <a:endParaRPr kumimoji="1" lang="ja-JP" altLang="en-US"/>
          </a:p>
        </p:txBody>
      </p:sp>
      <p:sp>
        <p:nvSpPr>
          <p:cNvPr id="3" name="フッター プレースホルダ 2"/>
          <p:cNvSpPr>
            <a:spLocks noGrp="1"/>
          </p:cNvSpPr>
          <p:nvPr>
            <p:ph type="ftr" sz="quarter" idx="11"/>
          </p:nvPr>
        </p:nvSpPr>
        <p:spPr/>
        <p:txBody>
          <a:bodyPr/>
          <a:lstStyle>
            <a:extLst/>
          </a:lstStyle>
          <a:p>
            <a:endParaRPr kumimoji="1" lang="ja-JP" altLang="en-US"/>
          </a:p>
        </p:txBody>
      </p:sp>
      <p:sp>
        <p:nvSpPr>
          <p:cNvPr id="4" name="スライド番号プレースホルダ 3"/>
          <p:cNvSpPr>
            <a:spLocks noGrp="1"/>
          </p:cNvSpPr>
          <p:nvPr>
            <p:ph type="sldNum" sz="quarter" idx="12"/>
          </p:nvPr>
        </p:nvSpPr>
        <p:spPr/>
        <p:txBody>
          <a:bodyPr/>
          <a:lstStyle>
            <a:extLst/>
          </a:lstStyle>
          <a:p>
            <a:fld id="{B53526E4-FC8F-434E-A59B-A3663EAE3041}" type="slidenum">
              <a:rPr kumimoji="1" lang="ja-JP" altLang="en-US" smtClean="0"/>
              <a:pPr/>
              <a:t>&lt;#&gt;</a:t>
            </a:fld>
            <a:endParaRPr kumimoji="1" lang="ja-JP" altLang="en-US"/>
          </a:p>
        </p:txBody>
      </p:sp>
      <p:sp>
        <p:nvSpPr>
          <p:cNvPr id="6" name="正方形/長方形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ja-JP" altLang="en-US" smtClean="0"/>
              <a:t>マスタ テキストの書式設定</a:t>
            </a:r>
          </a:p>
        </p:txBody>
      </p:sp>
      <p:sp>
        <p:nvSpPr>
          <p:cNvPr id="4" name="コンテンツ プレースホルダ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extLst/>
          </a:lstStyle>
          <a:p>
            <a:fld id="{55CECA9F-8E5E-4215-80F8-D4FFD433747D}" type="datetimeFigureOut">
              <a:rPr kumimoji="1" lang="ja-JP" altLang="en-US" smtClean="0"/>
              <a:pPr/>
              <a:t>2011/11/21</a:t>
            </a:fld>
            <a:endParaRPr kumimoji="1" lang="ja-JP" altLang="en-US"/>
          </a:p>
        </p:txBody>
      </p:sp>
      <p:sp>
        <p:nvSpPr>
          <p:cNvPr id="6" name="フッター プレースホルダ 5"/>
          <p:cNvSpPr>
            <a:spLocks noGrp="1"/>
          </p:cNvSpPr>
          <p:nvPr>
            <p:ph type="ftr" sz="quarter" idx="11"/>
          </p:nvPr>
        </p:nvSpPr>
        <p:spPr/>
        <p:txBody>
          <a:bodyPr/>
          <a:lstStyle>
            <a:extLst/>
          </a:lstStyle>
          <a:p>
            <a:endParaRPr kumimoji="1" lang="ja-JP" altLang="en-US"/>
          </a:p>
        </p:txBody>
      </p:sp>
      <p:sp>
        <p:nvSpPr>
          <p:cNvPr id="7" name="スライド番号プレースホルダ 6"/>
          <p:cNvSpPr>
            <a:spLocks noGrp="1"/>
          </p:cNvSpPr>
          <p:nvPr>
            <p:ph type="sldNum" sz="quarter" idx="12"/>
          </p:nvPr>
        </p:nvSpPr>
        <p:spPr/>
        <p:txBody>
          <a:bodyPr/>
          <a:lstStyle>
            <a:extLst/>
          </a:lstStyle>
          <a:p>
            <a:fld id="{B53526E4-FC8F-434E-A59B-A3663EAE3041}"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ja-JP" altLang="en-US" smtClean="0"/>
              <a:t>マスタ タイトルの書式設定</a:t>
            </a:r>
            <a:endParaRPr kumimoji="0" lang="en-US"/>
          </a:p>
        </p:txBody>
      </p:sp>
      <p:sp>
        <p:nvSpPr>
          <p:cNvPr id="5" name="日付プレースホルダ 4"/>
          <p:cNvSpPr>
            <a:spLocks noGrp="1"/>
          </p:cNvSpPr>
          <p:nvPr>
            <p:ph type="dt" sz="half" idx="10"/>
          </p:nvPr>
        </p:nvSpPr>
        <p:spPr/>
        <p:txBody>
          <a:bodyPr/>
          <a:lstStyle>
            <a:extLst/>
          </a:lstStyle>
          <a:p>
            <a:fld id="{55CECA9F-8E5E-4215-80F8-D4FFD433747D}" type="datetimeFigureOut">
              <a:rPr kumimoji="1" lang="ja-JP" altLang="en-US" smtClean="0"/>
              <a:pPr/>
              <a:t>2011/11/21</a:t>
            </a:fld>
            <a:endParaRPr kumimoji="1" lang="ja-JP" altLang="en-US"/>
          </a:p>
        </p:txBody>
      </p:sp>
      <p:sp>
        <p:nvSpPr>
          <p:cNvPr id="6" name="フッター プレースホルダ 5"/>
          <p:cNvSpPr>
            <a:spLocks noGrp="1"/>
          </p:cNvSpPr>
          <p:nvPr>
            <p:ph type="ftr" sz="quarter" idx="11"/>
          </p:nvPr>
        </p:nvSpPr>
        <p:spPr/>
        <p:txBody>
          <a:bodyPr/>
          <a:lstStyle>
            <a:extLst/>
          </a:lstStyle>
          <a:p>
            <a:endParaRPr kumimoji="1" lang="ja-JP" altLang="en-US"/>
          </a:p>
        </p:txBody>
      </p:sp>
      <p:sp>
        <p:nvSpPr>
          <p:cNvPr id="7" name="スライド番号プレースホルダ 6"/>
          <p:cNvSpPr>
            <a:spLocks noGrp="1"/>
          </p:cNvSpPr>
          <p:nvPr>
            <p:ph type="sldNum" sz="quarter" idx="12"/>
          </p:nvPr>
        </p:nvSpPr>
        <p:spPr/>
        <p:txBody>
          <a:bodyPr/>
          <a:lstStyle>
            <a:extLst/>
          </a:lstStyle>
          <a:p>
            <a:fld id="{B53526E4-FC8F-434E-A59B-A3663EAE3041}" type="slidenum">
              <a:rPr kumimoji="1" lang="ja-JP" altLang="en-US" smtClean="0"/>
              <a:pPr/>
              <a:t>&lt;#&gt;</a:t>
            </a:fld>
            <a:endParaRPr kumimoji="1" lang="ja-JP" altLang="en-US"/>
          </a:p>
        </p:txBody>
      </p:sp>
      <p:sp>
        <p:nvSpPr>
          <p:cNvPr id="8" name="正方形/長方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図プレースホルダ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ja-JP" altLang="en-US" smtClean="0"/>
              <a:t>アイコンをクリックして図を追加</a:t>
            </a:r>
            <a:endParaRPr kumimoji="0" lang="en-US" dirty="0"/>
          </a:p>
        </p:txBody>
      </p:sp>
      <p:sp>
        <p:nvSpPr>
          <p:cNvPr id="9" name="フローチャート: 処理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フローチャート: 処理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テキスト プレースホルダ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ja-JP" altLang="en-US" smtClean="0"/>
              <a:t>マスタ テキストの書式設定</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パイ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円/楕円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ドーナツ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正方形/長方形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タイトル プレースホルダ 4"/>
          <p:cNvSpPr>
            <a:spLocks noGrp="1"/>
          </p:cNvSpPr>
          <p:nvPr>
            <p:ph type="title"/>
          </p:nvPr>
        </p:nvSpPr>
        <p:spPr>
          <a:xfrm>
            <a:off x="1435608" y="274638"/>
            <a:ext cx="7498080" cy="1143000"/>
          </a:xfrm>
          <a:prstGeom prst="rect">
            <a:avLst/>
          </a:prstGeom>
        </p:spPr>
        <p:txBody>
          <a:bodyPr anchor="ctr">
            <a:normAutofit/>
          </a:bodyPr>
          <a:lstStyle>
            <a:extLst/>
          </a:lstStyle>
          <a:p>
            <a:r>
              <a:rPr kumimoji="0" lang="ja-JP" altLang="en-US" smtClean="0"/>
              <a:t>マスタ タイトルの書式設定</a:t>
            </a:r>
            <a:endParaRPr kumimoji="0" lang="en-US"/>
          </a:p>
        </p:txBody>
      </p:sp>
      <p:sp>
        <p:nvSpPr>
          <p:cNvPr id="9" name="テキスト プレースホルダ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ja-JP" altLang="en-US" smtClean="0"/>
              <a:t>マスタ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24" name="日付プレースホルダ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5CECA9F-8E5E-4215-80F8-D4FFD433747D}" type="datetimeFigureOut">
              <a:rPr kumimoji="1" lang="ja-JP" altLang="en-US" smtClean="0"/>
              <a:pPr/>
              <a:t>2011/11/21</a:t>
            </a:fld>
            <a:endParaRPr kumimoji="1" lang="ja-JP" altLang="en-US"/>
          </a:p>
        </p:txBody>
      </p:sp>
      <p:sp>
        <p:nvSpPr>
          <p:cNvPr id="10" name="フッター プレースホルダ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kumimoji="1" lang="ja-JP" altLang="en-US"/>
          </a:p>
        </p:txBody>
      </p:sp>
      <p:sp>
        <p:nvSpPr>
          <p:cNvPr id="22" name="スライド番号プレースホルダ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53526E4-FC8F-434E-A59B-A3663EAE3041}" type="slidenum">
              <a:rPr kumimoji="1" lang="ja-JP" altLang="en-US" smtClean="0"/>
              <a:pPr/>
              <a:t>&lt;#&gt;</a:t>
            </a:fld>
            <a:endParaRPr kumimoji="1" lang="ja-JP" altLang="en-US"/>
          </a:p>
        </p:txBody>
      </p:sp>
      <p:sp>
        <p:nvSpPr>
          <p:cNvPr id="15" name="正方形/長方形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1"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1"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1"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1"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1"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1"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1"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ja-JP" altLang="en-US" dirty="0" smtClean="0"/>
              <a:t>円高と円安と日本の景気</a:t>
            </a:r>
            <a:r>
              <a:rPr lang="en-US" altLang="ja-JP" dirty="0" smtClean="0"/>
              <a:t/>
            </a:r>
            <a:br>
              <a:rPr lang="en-US" altLang="ja-JP" dirty="0" smtClean="0"/>
            </a:br>
            <a:r>
              <a:rPr lang="ja-JP" altLang="en-US" sz="2200" dirty="0" smtClean="0"/>
              <a:t>日本は「貿易黒字」で儲かってるのか？</a:t>
            </a:r>
            <a:endParaRPr lang="ja-JP" altLang="en-US" sz="2200" dirty="0"/>
          </a:p>
        </p:txBody>
      </p:sp>
      <p:sp>
        <p:nvSpPr>
          <p:cNvPr id="3" name="サブタイトル 2"/>
          <p:cNvSpPr>
            <a:spLocks noGrp="1"/>
          </p:cNvSpPr>
          <p:nvPr>
            <p:ph type="subTitle" idx="1"/>
          </p:nvPr>
        </p:nvSpPr>
        <p:spPr>
          <a:xfrm>
            <a:off x="1259632" y="4725144"/>
            <a:ext cx="7406640" cy="1752600"/>
          </a:xfrm>
        </p:spPr>
        <p:txBody>
          <a:bodyPr>
            <a:normAutofit fontScale="92500"/>
          </a:bodyPr>
          <a:lstStyle/>
          <a:p>
            <a:endParaRPr lang="en-US" altLang="ja-JP" dirty="0" smtClean="0"/>
          </a:p>
          <a:p>
            <a:endParaRPr lang="en-US" altLang="ja-JP" dirty="0" smtClean="0"/>
          </a:p>
          <a:p>
            <a:endParaRPr lang="en-US" altLang="ja-JP" dirty="0" smtClean="0"/>
          </a:p>
          <a:p>
            <a:r>
              <a:rPr lang="ja-JP" altLang="en-US" dirty="0" smtClean="0"/>
              <a:t>                         　　　　　 人間文化学部　</a:t>
            </a:r>
            <a:r>
              <a:rPr lang="ja-JP" altLang="en-US" dirty="0" smtClean="0"/>
              <a:t>永岡　学</a:t>
            </a:r>
            <a:endParaRPr lang="ja-JP" altLang="en-US" dirty="0" smtClean="0"/>
          </a:p>
          <a:p>
            <a:endParaRPr lang="ja-JP" altLang="en-US" dirty="0"/>
          </a:p>
        </p:txBody>
      </p:sp>
      <p:sp>
        <p:nvSpPr>
          <p:cNvPr id="7" name="正方形/長方形 6"/>
          <p:cNvSpPr/>
          <p:nvPr/>
        </p:nvSpPr>
        <p:spPr>
          <a:xfrm>
            <a:off x="1835696" y="2636912"/>
            <a:ext cx="6072230" cy="923330"/>
          </a:xfrm>
          <a:prstGeom prst="rect">
            <a:avLst/>
          </a:prstGeom>
          <a:noFill/>
        </p:spPr>
        <p:txBody>
          <a:bodyPr wrap="none" lIns="91440" tIns="45720" rIns="91440" bIns="45720">
            <a:spAutoFit/>
          </a:bodyPr>
          <a:lstStyle/>
          <a:p>
            <a:pPr algn="ctr"/>
            <a:r>
              <a:rPr lang="ja-JP" alt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75057" dist="38100" dir="5400000" sy="-20000" rotWithShape="0">
                    <a:prstClr val="black">
                      <a:alpha val="25000"/>
                    </a:prstClr>
                  </a:outerShdw>
                </a:effectLst>
              </a:rPr>
              <a:t>知識ゼロからの経済</a:t>
            </a:r>
            <a:endParaRPr lang="ja-JP" alt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75057" dist="38100" dir="5400000" sy="-20000" rotWithShape="0">
                  <a:prstClr val="black">
                    <a:alpha val="25000"/>
                  </a:prst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円高、円安？？</a:t>
            </a:r>
            <a:endParaRPr kumimoji="1" lang="ja-JP" altLang="en-US" dirty="0"/>
          </a:p>
        </p:txBody>
      </p:sp>
      <p:sp>
        <p:nvSpPr>
          <p:cNvPr id="3" name="コンテンツ プレースホルダ 2"/>
          <p:cNvSpPr>
            <a:spLocks noGrp="1"/>
          </p:cNvSpPr>
          <p:nvPr>
            <p:ph idx="1"/>
          </p:nvPr>
        </p:nvSpPr>
        <p:spPr/>
        <p:txBody>
          <a:bodyPr/>
          <a:lstStyle/>
          <a:p>
            <a:pPr marL="4763" indent="0">
              <a:buFont typeface="Wingdings" pitchFamily="2" charset="2"/>
              <a:buChar char="u"/>
            </a:pPr>
            <a:r>
              <a:rPr lang="ja-JP" altLang="en-US" sz="2400" b="1" dirty="0" smtClean="0">
                <a:latin typeface="ＭＳ Ｐゴシック" pitchFamily="50" charset="-128"/>
                <a:ea typeface="ＭＳ Ｐゴシック" pitchFamily="50" charset="-128"/>
              </a:rPr>
              <a:t>「円高」とは</a:t>
            </a:r>
            <a:endParaRPr lang="en-US" altLang="ja-JP" sz="2400" b="1" dirty="0" smtClean="0">
              <a:latin typeface="ＭＳ Ｐゴシック" pitchFamily="50" charset="-128"/>
              <a:ea typeface="ＭＳ Ｐゴシック" pitchFamily="50" charset="-128"/>
            </a:endParaRPr>
          </a:p>
          <a:p>
            <a:pPr marL="525971" lvl="2" indent="0">
              <a:buFont typeface="Wingdings" pitchFamily="2" charset="2"/>
              <a:buChar char="u"/>
            </a:pPr>
            <a:r>
              <a:rPr lang="ja-JP" altLang="en-US" sz="1600" dirty="0" smtClean="0">
                <a:latin typeface="ＭＳ Ｐゴシック" pitchFamily="50" charset="-128"/>
                <a:ea typeface="ＭＳ Ｐゴシック" pitchFamily="50" charset="-128"/>
              </a:rPr>
              <a:t>円の価値がドルと比べて高くなっている状況のこと</a:t>
            </a:r>
            <a:endParaRPr lang="en-US" altLang="ja-JP" sz="1600" dirty="0" smtClean="0">
              <a:latin typeface="ＭＳ Ｐゴシック" pitchFamily="50" charset="-128"/>
              <a:ea typeface="ＭＳ Ｐゴシック" pitchFamily="50" charset="-128"/>
            </a:endParaRPr>
          </a:p>
          <a:p>
            <a:pPr marL="525971" lvl="2" indent="0">
              <a:buFont typeface="Wingdings" pitchFamily="2" charset="2"/>
              <a:buChar char="u"/>
            </a:pPr>
            <a:r>
              <a:rPr lang="ja-JP" altLang="en-US" sz="1600" dirty="0" smtClean="0">
                <a:latin typeface="ＭＳ Ｐゴシック" pitchFamily="50" charset="-128"/>
                <a:ea typeface="ＭＳ Ｐゴシック" pitchFamily="50" charset="-128"/>
              </a:rPr>
              <a:t>「円高ドル安」ともいう</a:t>
            </a:r>
            <a:endParaRPr lang="en-US" altLang="ja-JP" sz="1600" dirty="0" smtClean="0">
              <a:latin typeface="ＭＳ Ｐゴシック" pitchFamily="50" charset="-128"/>
              <a:ea typeface="ＭＳ Ｐゴシック" pitchFamily="50" charset="-128"/>
            </a:endParaRPr>
          </a:p>
          <a:p>
            <a:pPr marL="525971" lvl="2" indent="0">
              <a:buFont typeface="Wingdings" pitchFamily="2" charset="2"/>
              <a:buChar char="u"/>
            </a:pPr>
            <a:r>
              <a:rPr lang="ja-JP" altLang="en-US" sz="1600" dirty="0" smtClean="0">
                <a:latin typeface="ＭＳ Ｐゴシック" pitchFamily="50" charset="-128"/>
                <a:ea typeface="ＭＳ Ｐゴシック" pitchFamily="50" charset="-128"/>
              </a:rPr>
              <a:t>例　：　</a:t>
            </a:r>
            <a:r>
              <a:rPr lang="ja-JP" altLang="en-US" sz="1600" b="1" dirty="0" smtClean="0">
                <a:latin typeface="ＭＳ Ｐゴシック" pitchFamily="50" charset="-128"/>
                <a:ea typeface="ＭＳ Ｐゴシック" pitchFamily="50" charset="-128"/>
              </a:rPr>
              <a:t>１ドル＝１１０円　→　１ドル＝１０３円</a:t>
            </a:r>
            <a:endParaRPr lang="en-US" altLang="ja-JP" sz="1600" b="1" dirty="0" smtClean="0">
              <a:latin typeface="ＭＳ Ｐゴシック" pitchFamily="50" charset="-128"/>
              <a:ea typeface="ＭＳ Ｐゴシック" pitchFamily="50" charset="-128"/>
            </a:endParaRPr>
          </a:p>
          <a:p>
            <a:pPr marL="279083" lvl="1" indent="0">
              <a:buFont typeface="Wingdings" pitchFamily="2" charset="2"/>
              <a:buChar char="u"/>
            </a:pPr>
            <a:endParaRPr lang="en-US" altLang="ja-JP" sz="2000" b="1" dirty="0" smtClean="0">
              <a:latin typeface="ＭＳ Ｐゴシック" pitchFamily="50" charset="-128"/>
              <a:ea typeface="ＭＳ Ｐゴシック" pitchFamily="50" charset="-128"/>
            </a:endParaRPr>
          </a:p>
          <a:p>
            <a:pPr marL="4763" indent="0">
              <a:buFont typeface="Wingdings" pitchFamily="2" charset="2"/>
              <a:buChar char="u"/>
            </a:pPr>
            <a:r>
              <a:rPr lang="ja-JP" altLang="en-US" sz="2400" b="1" dirty="0" smtClean="0">
                <a:latin typeface="ＭＳ Ｐゴシック" pitchFamily="50" charset="-128"/>
                <a:ea typeface="ＭＳ Ｐゴシック" pitchFamily="50" charset="-128"/>
              </a:rPr>
              <a:t>「円安」とは</a:t>
            </a:r>
          </a:p>
          <a:p>
            <a:pPr marL="525971" lvl="2" indent="0">
              <a:buFont typeface="Wingdings" pitchFamily="2" charset="2"/>
              <a:buChar char="u"/>
            </a:pPr>
            <a:r>
              <a:rPr lang="ja-JP" altLang="en-US" sz="1600" dirty="0" smtClean="0">
                <a:latin typeface="ＭＳ Ｐゴシック" pitchFamily="50" charset="-128"/>
                <a:ea typeface="ＭＳ Ｐゴシック" pitchFamily="50" charset="-128"/>
              </a:rPr>
              <a:t>円の価値がドルと比べて低くなっている状況のこと</a:t>
            </a:r>
          </a:p>
          <a:p>
            <a:pPr marL="525971" lvl="2" indent="0">
              <a:buFont typeface="Wingdings" pitchFamily="2" charset="2"/>
              <a:buChar char="u"/>
            </a:pPr>
            <a:r>
              <a:rPr lang="ja-JP" altLang="en-US" sz="1600" dirty="0" smtClean="0">
                <a:latin typeface="ＭＳ Ｐゴシック" pitchFamily="50" charset="-128"/>
                <a:ea typeface="ＭＳ Ｐゴシック" pitchFamily="50" charset="-128"/>
              </a:rPr>
              <a:t>「円安ドル高」ともいう</a:t>
            </a:r>
          </a:p>
          <a:p>
            <a:pPr marL="525971" lvl="2" indent="0">
              <a:buFont typeface="Wingdings" pitchFamily="2" charset="2"/>
              <a:buChar char="u"/>
            </a:pPr>
            <a:r>
              <a:rPr lang="ja-JP" altLang="en-US" sz="1600" dirty="0" smtClean="0">
                <a:latin typeface="ＭＳ Ｐゴシック" pitchFamily="50" charset="-128"/>
                <a:ea typeface="ＭＳ Ｐゴシック" pitchFamily="50" charset="-128"/>
              </a:rPr>
              <a:t>例　：</a:t>
            </a:r>
            <a:r>
              <a:rPr lang="ja-JP" altLang="en-US" sz="1600" b="1" dirty="0" smtClean="0">
                <a:latin typeface="ＭＳ Ｐゴシック" pitchFamily="50" charset="-128"/>
                <a:ea typeface="ＭＳ Ｐゴシック" pitchFamily="50" charset="-128"/>
              </a:rPr>
              <a:t>　１ドル＝１０３円　→　１ドル＝１１０円</a:t>
            </a:r>
            <a:endParaRPr lang="en-US" altLang="ja-JP" b="1" dirty="0" smtClean="0">
              <a:latin typeface="ＭＳ Ｐゴシック" pitchFamily="50" charset="-128"/>
              <a:ea typeface="ＭＳ Ｐゴシック" pitchFamily="50" charset="-128"/>
            </a:endParaRPr>
          </a:p>
        </p:txBody>
      </p:sp>
      <p:pic>
        <p:nvPicPr>
          <p:cNvPr id="1028" name="Picture 4" descr="C:\Program Files\Microsoft Office\MEDIA\CAGCAT10\j0222019.wmf"/>
          <p:cNvPicPr>
            <a:picLocks noChangeAspect="1" noChangeArrowheads="1"/>
          </p:cNvPicPr>
          <p:nvPr/>
        </p:nvPicPr>
        <p:blipFill>
          <a:blip r:embed="rId2" cstate="print"/>
          <a:srcRect/>
          <a:stretch>
            <a:fillRect/>
          </a:stretch>
        </p:blipFill>
        <p:spPr bwMode="auto">
          <a:xfrm>
            <a:off x="6429388" y="1142984"/>
            <a:ext cx="2428892" cy="2437620"/>
          </a:xfrm>
          <a:prstGeom prst="rect">
            <a:avLst/>
          </a:prstGeom>
          <a:noFill/>
        </p:spPr>
      </p:pic>
      <p:pic>
        <p:nvPicPr>
          <p:cNvPr id="1029" name="Picture 5" descr="C:\Program Files\Microsoft Office\MEDIA\CAGCAT10\j0222015.wmf"/>
          <p:cNvPicPr>
            <a:picLocks noChangeAspect="1" noChangeArrowheads="1"/>
          </p:cNvPicPr>
          <p:nvPr/>
        </p:nvPicPr>
        <p:blipFill>
          <a:blip r:embed="rId3" cstate="print"/>
          <a:srcRect/>
          <a:stretch>
            <a:fillRect/>
          </a:stretch>
        </p:blipFill>
        <p:spPr bwMode="auto">
          <a:xfrm>
            <a:off x="6357950" y="3643314"/>
            <a:ext cx="2423279" cy="243199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（外国）為替相場とは？</a:t>
            </a:r>
            <a:endParaRPr kumimoji="1" lang="ja-JP" altLang="en-US" dirty="0"/>
          </a:p>
        </p:txBody>
      </p:sp>
      <p:sp>
        <p:nvSpPr>
          <p:cNvPr id="3" name="下矢印 2"/>
          <p:cNvSpPr/>
          <p:nvPr/>
        </p:nvSpPr>
        <p:spPr>
          <a:xfrm>
            <a:off x="1357290" y="2643182"/>
            <a:ext cx="2286016" cy="221457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rot="20718766">
            <a:off x="1569837" y="4347215"/>
            <a:ext cx="6143668" cy="21431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下矢印 4"/>
          <p:cNvSpPr/>
          <p:nvPr/>
        </p:nvSpPr>
        <p:spPr>
          <a:xfrm flipV="1">
            <a:off x="6072198" y="4000504"/>
            <a:ext cx="2286016" cy="221457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1357290" y="1214422"/>
            <a:ext cx="7643866" cy="369332"/>
          </a:xfrm>
          <a:prstGeom prst="rect">
            <a:avLst/>
          </a:prstGeom>
          <a:noFill/>
        </p:spPr>
        <p:txBody>
          <a:bodyPr wrap="square" rtlCol="0">
            <a:spAutoFit/>
          </a:bodyPr>
          <a:lstStyle/>
          <a:p>
            <a:r>
              <a:rPr kumimoji="1" lang="ja-JP" altLang="en-US" dirty="0" smtClean="0"/>
              <a:t>円をドルなどの外国</a:t>
            </a:r>
            <a:r>
              <a:rPr lang="ja-JP" altLang="en-US" dirty="0" smtClean="0"/>
              <a:t>のお金に交換する比率のこと（略してガイタメ）</a:t>
            </a:r>
            <a:endParaRPr kumimoji="1" lang="ja-JP" altLang="en-US" dirty="0"/>
          </a:p>
        </p:txBody>
      </p:sp>
      <p:sp>
        <p:nvSpPr>
          <p:cNvPr id="8" name="テキスト ボックス 7"/>
          <p:cNvSpPr txBox="1"/>
          <p:nvPr/>
        </p:nvSpPr>
        <p:spPr>
          <a:xfrm>
            <a:off x="2143108" y="1615340"/>
            <a:ext cx="5929354" cy="1077218"/>
          </a:xfrm>
          <a:prstGeom prst="rect">
            <a:avLst/>
          </a:prstGeom>
          <a:noFill/>
        </p:spPr>
        <p:txBody>
          <a:bodyPr wrap="square" rtlCol="0">
            <a:spAutoFit/>
          </a:bodyPr>
          <a:lstStyle/>
          <a:p>
            <a:pPr algn="ctr"/>
            <a:r>
              <a:rPr lang="ja-JP" altLang="en-US" sz="3200" dirty="0" smtClean="0"/>
              <a:t>円とドルの為替相場は、</a:t>
            </a:r>
            <a:endParaRPr lang="en-US" altLang="ja-JP" sz="3200" dirty="0" smtClean="0"/>
          </a:p>
          <a:p>
            <a:pPr algn="ctr"/>
            <a:r>
              <a:rPr kumimoji="1" lang="ja-JP" altLang="en-US" sz="3200" dirty="0" smtClean="0"/>
              <a:t>下のバランスによって決まる！</a:t>
            </a:r>
            <a:endParaRPr kumimoji="1" lang="ja-JP" altLang="en-US" sz="3200" dirty="0"/>
          </a:p>
        </p:txBody>
      </p:sp>
      <p:sp>
        <p:nvSpPr>
          <p:cNvPr id="9" name="テキスト ボックス 8"/>
          <p:cNvSpPr txBox="1"/>
          <p:nvPr/>
        </p:nvSpPr>
        <p:spPr>
          <a:xfrm>
            <a:off x="4143372" y="3000372"/>
            <a:ext cx="3000396" cy="646331"/>
          </a:xfrm>
          <a:prstGeom prst="rect">
            <a:avLst/>
          </a:prstGeom>
          <a:noFill/>
        </p:spPr>
        <p:txBody>
          <a:bodyPr wrap="square" rtlCol="0">
            <a:spAutoFit/>
          </a:bodyPr>
          <a:lstStyle/>
          <a:p>
            <a:r>
              <a:rPr lang="ja-JP" altLang="en-US" dirty="0" smtClean="0"/>
              <a:t>ドルを円に交換したい</a:t>
            </a:r>
            <a:endParaRPr lang="en-US" altLang="ja-JP" dirty="0" smtClean="0"/>
          </a:p>
          <a:p>
            <a:r>
              <a:rPr lang="ja-JP" altLang="en-US" dirty="0" smtClean="0"/>
              <a:t>（円が欲しい人）</a:t>
            </a:r>
            <a:endParaRPr kumimoji="1" lang="ja-JP" altLang="en-US" dirty="0"/>
          </a:p>
        </p:txBody>
      </p:sp>
      <p:sp>
        <p:nvSpPr>
          <p:cNvPr id="10" name="テキスト ボックス 9"/>
          <p:cNvSpPr txBox="1"/>
          <p:nvPr/>
        </p:nvSpPr>
        <p:spPr>
          <a:xfrm>
            <a:off x="2786050" y="5357826"/>
            <a:ext cx="3000396" cy="646331"/>
          </a:xfrm>
          <a:prstGeom prst="rect">
            <a:avLst/>
          </a:prstGeom>
          <a:noFill/>
        </p:spPr>
        <p:txBody>
          <a:bodyPr wrap="square" rtlCol="0">
            <a:spAutoFit/>
          </a:bodyPr>
          <a:lstStyle/>
          <a:p>
            <a:r>
              <a:rPr lang="ja-JP" altLang="en-US" dirty="0" smtClean="0"/>
              <a:t>円をドルに交換したい</a:t>
            </a:r>
            <a:endParaRPr lang="en-US" altLang="ja-JP" dirty="0" smtClean="0"/>
          </a:p>
          <a:p>
            <a:r>
              <a:rPr lang="ja-JP" altLang="en-US" dirty="0" smtClean="0"/>
              <a:t>（ドルが欲しい人）</a:t>
            </a:r>
            <a:endParaRPr kumimoji="1" lang="ja-JP"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なぜ円安になる？</a:t>
            </a:r>
            <a:r>
              <a:rPr kumimoji="1" lang="en-US" altLang="ja-JP" dirty="0" smtClean="0"/>
              <a:t/>
            </a:r>
            <a:br>
              <a:rPr kumimoji="1" lang="en-US" altLang="ja-JP" dirty="0" smtClean="0"/>
            </a:br>
            <a:r>
              <a:rPr lang="ja-JP" altLang="en-US" sz="2700" dirty="0" smtClean="0"/>
              <a:t>日本の輸入が増えると円安になる</a:t>
            </a:r>
            <a:endParaRPr kumimoji="1" lang="ja-JP" altLang="en-US" sz="2700" dirty="0"/>
          </a:p>
        </p:txBody>
      </p:sp>
      <p:graphicFrame>
        <p:nvGraphicFramePr>
          <p:cNvPr id="4" name="コンテンツ プレースホルダ 3"/>
          <p:cNvGraphicFramePr>
            <a:graphicFrameLocks noGrp="1"/>
          </p:cNvGraphicFramePr>
          <p:nvPr>
            <p:ph idx="1"/>
          </p:nvPr>
        </p:nvGraphicFramePr>
        <p:xfrm>
          <a:off x="1403648" y="1412776"/>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日本の年間別貿易総額</a:t>
            </a:r>
            <a:r>
              <a:rPr kumimoji="1" lang="en-US" altLang="ja-JP" dirty="0" smtClean="0"/>
              <a:t/>
            </a:r>
            <a:br>
              <a:rPr kumimoji="1" lang="en-US" altLang="ja-JP" dirty="0" smtClean="0"/>
            </a:br>
            <a:r>
              <a:rPr lang="ja-JP" altLang="en-US" sz="2700" dirty="0" smtClean="0"/>
              <a:t>日本は輸入より輸出が多い</a:t>
            </a:r>
            <a:r>
              <a:rPr lang="en-US" altLang="ja-JP" sz="2700" dirty="0" smtClean="0"/>
              <a:t>｢</a:t>
            </a:r>
            <a:r>
              <a:rPr lang="ja-JP" altLang="en-US" sz="2700" dirty="0" smtClean="0"/>
              <a:t>貿易黒字</a:t>
            </a:r>
            <a:r>
              <a:rPr lang="en-US" altLang="ja-JP" sz="2700" dirty="0" smtClean="0"/>
              <a:t>｣</a:t>
            </a:r>
            <a:r>
              <a:rPr lang="ja-JP" altLang="en-US" sz="2700" dirty="0" smtClean="0"/>
              <a:t>が続いている</a:t>
            </a:r>
            <a:endParaRPr kumimoji="1" lang="ja-JP" altLang="en-US" sz="2700" dirty="0"/>
          </a:p>
        </p:txBody>
      </p:sp>
      <p:graphicFrame>
        <p:nvGraphicFramePr>
          <p:cNvPr id="4" name="コンテンツ プレースホルダ 3"/>
          <p:cNvGraphicFramePr>
            <a:graphicFrameLocks noGrp="1"/>
          </p:cNvGraphicFramePr>
          <p:nvPr>
            <p:ph idx="1"/>
          </p:nvPr>
        </p:nvGraphicFramePr>
        <p:xfrm>
          <a:off x="1435100" y="1447800"/>
          <a:ext cx="7499350" cy="4800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円高と円安ではどちらが有利？</a:t>
            </a:r>
            <a:endParaRPr kumimoji="1" lang="ja-JP" altLang="en-US" dirty="0"/>
          </a:p>
        </p:txBody>
      </p:sp>
      <p:graphicFrame>
        <p:nvGraphicFramePr>
          <p:cNvPr id="5" name="コンテンツ プレースホルダ 4"/>
          <p:cNvGraphicFramePr>
            <a:graphicFrameLocks noGrp="1"/>
          </p:cNvGraphicFramePr>
          <p:nvPr>
            <p:ph idx="1"/>
          </p:nvPr>
        </p:nvGraphicFramePr>
        <p:xfrm>
          <a:off x="1547664" y="2132856"/>
          <a:ext cx="3720783" cy="1483360"/>
        </p:xfrm>
        <a:graphic>
          <a:graphicData uri="http://schemas.openxmlformats.org/drawingml/2006/table">
            <a:tbl>
              <a:tblPr firstRow="1" bandRow="1">
                <a:tableStyleId>{5C22544A-7EE6-4342-B048-85BDC9FD1C3A}</a:tableStyleId>
              </a:tblPr>
              <a:tblGrid>
                <a:gridCol w="936943"/>
                <a:gridCol w="767080"/>
                <a:gridCol w="868680"/>
                <a:gridCol w="1148080"/>
              </a:tblGrid>
              <a:tr h="370840">
                <a:tc>
                  <a:txBody>
                    <a:bodyPr/>
                    <a:lstStyle/>
                    <a:p>
                      <a:r>
                        <a:rPr kumimoji="1" lang="ja-JP" altLang="en-US" dirty="0" smtClean="0"/>
                        <a:t>レート</a:t>
                      </a:r>
                      <a:endParaRPr kumimoji="1" lang="ja-JP" altLang="en-US" dirty="0"/>
                    </a:p>
                  </a:txBody>
                  <a:tcPr/>
                </a:tc>
                <a:tc gridSpan="3">
                  <a:txBody>
                    <a:bodyPr/>
                    <a:lstStyle/>
                    <a:p>
                      <a:pPr algn="ctr"/>
                      <a:r>
                        <a:rPr kumimoji="1" lang="ja-JP" altLang="en-US" dirty="0" smtClean="0"/>
                        <a:t>売上金額</a:t>
                      </a:r>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r>
              <a:tr h="370840">
                <a:tc>
                  <a:txBody>
                    <a:bodyPr/>
                    <a:lstStyle/>
                    <a:p>
                      <a:endParaRPr kumimoji="1" lang="ja-JP" altLang="en-US"/>
                    </a:p>
                  </a:txBody>
                  <a:tcPr/>
                </a:tc>
                <a:tc>
                  <a:txBody>
                    <a:bodyPr/>
                    <a:lstStyle/>
                    <a:p>
                      <a:r>
                        <a:rPr kumimoji="1" lang="ja-JP" altLang="en-US" dirty="0" smtClean="0"/>
                        <a:t>円</a:t>
                      </a:r>
                      <a:r>
                        <a:rPr kumimoji="1" lang="en-US" altLang="ja-JP" dirty="0" smtClean="0"/>
                        <a:t>/</a:t>
                      </a:r>
                      <a:r>
                        <a:rPr kumimoji="1" lang="ja-JP" altLang="en-US" dirty="0" smtClean="0"/>
                        <a:t>＄</a:t>
                      </a:r>
                      <a:endParaRPr kumimoji="1" lang="ja-JP" altLang="en-US" dirty="0"/>
                    </a:p>
                  </a:txBody>
                  <a:tcPr/>
                </a:tc>
                <a:tc>
                  <a:txBody>
                    <a:bodyPr/>
                    <a:lstStyle/>
                    <a:p>
                      <a:r>
                        <a:rPr kumimoji="1" lang="ja-JP" altLang="en-US" dirty="0" smtClean="0"/>
                        <a:t>＄</a:t>
                      </a:r>
                      <a:endParaRPr kumimoji="1" lang="ja-JP" altLang="en-US" dirty="0"/>
                    </a:p>
                  </a:txBody>
                  <a:tcPr/>
                </a:tc>
                <a:tc>
                  <a:txBody>
                    <a:bodyPr/>
                    <a:lstStyle/>
                    <a:p>
                      <a:r>
                        <a:rPr kumimoji="1" lang="ja-JP" altLang="en-US" dirty="0" smtClean="0"/>
                        <a:t>円</a:t>
                      </a:r>
                      <a:endParaRPr kumimoji="1" lang="ja-JP" altLang="en-US" dirty="0"/>
                    </a:p>
                  </a:txBody>
                  <a:tcPr/>
                </a:tc>
              </a:tr>
              <a:tr h="370840">
                <a:tc>
                  <a:txBody>
                    <a:bodyPr/>
                    <a:lstStyle/>
                    <a:p>
                      <a:r>
                        <a:rPr kumimoji="1" lang="ja-JP" altLang="en-US" dirty="0" smtClean="0"/>
                        <a:t>円高</a:t>
                      </a:r>
                      <a:endParaRPr kumimoji="1" lang="ja-JP" altLang="en-US" dirty="0"/>
                    </a:p>
                  </a:txBody>
                  <a:tcPr/>
                </a:tc>
                <a:tc>
                  <a:txBody>
                    <a:bodyPr/>
                    <a:lstStyle/>
                    <a:p>
                      <a:r>
                        <a:rPr kumimoji="1" lang="en-US" altLang="ja-JP" dirty="0" smtClean="0"/>
                        <a:t>100</a:t>
                      </a:r>
                    </a:p>
                  </a:txBody>
                  <a:tcPr/>
                </a:tc>
                <a:tc>
                  <a:txBody>
                    <a:bodyPr/>
                    <a:lstStyle/>
                    <a:p>
                      <a:r>
                        <a:rPr kumimoji="1" lang="en-US" altLang="ja-JP" dirty="0" smtClean="0"/>
                        <a:t>10.000</a:t>
                      </a:r>
                      <a:endParaRPr kumimoji="1" lang="ja-JP" altLang="en-US" dirty="0"/>
                    </a:p>
                  </a:txBody>
                  <a:tcPr/>
                </a:tc>
                <a:tc>
                  <a:txBody>
                    <a:bodyPr/>
                    <a:lstStyle/>
                    <a:p>
                      <a:r>
                        <a:rPr kumimoji="1" lang="en-US" altLang="ja-JP" dirty="0" smtClean="0"/>
                        <a:t>1.000.000</a:t>
                      </a:r>
                      <a:endParaRPr kumimoji="1" lang="ja-JP" altLang="en-US" dirty="0"/>
                    </a:p>
                  </a:txBody>
                  <a:tcPr/>
                </a:tc>
              </a:tr>
              <a:tr h="370840">
                <a:tc>
                  <a:txBody>
                    <a:bodyPr/>
                    <a:lstStyle/>
                    <a:p>
                      <a:r>
                        <a:rPr kumimoji="1" lang="ja-JP" altLang="en-US" dirty="0" smtClean="0"/>
                        <a:t>円安</a:t>
                      </a:r>
                      <a:endParaRPr kumimoji="1" lang="ja-JP" altLang="en-US" dirty="0"/>
                    </a:p>
                  </a:txBody>
                  <a:tcPr/>
                </a:tc>
                <a:tc>
                  <a:txBody>
                    <a:bodyPr/>
                    <a:lstStyle/>
                    <a:p>
                      <a:r>
                        <a:rPr kumimoji="1" lang="en-US" altLang="ja-JP" dirty="0" smtClean="0"/>
                        <a:t>150</a:t>
                      </a:r>
                      <a:endParaRPr kumimoji="1" lang="ja-JP" altLang="en-US" dirty="0"/>
                    </a:p>
                  </a:txBody>
                  <a:tcPr/>
                </a:tc>
                <a:tc>
                  <a:txBody>
                    <a:bodyPr/>
                    <a:lstStyle/>
                    <a:p>
                      <a:r>
                        <a:rPr kumimoji="1" lang="en-US" altLang="ja-JP" dirty="0" smtClean="0"/>
                        <a:t>10.000</a:t>
                      </a:r>
                      <a:endParaRPr kumimoji="1" lang="ja-JP" altLang="en-US" dirty="0"/>
                    </a:p>
                  </a:txBody>
                  <a:tcPr/>
                </a:tc>
                <a:tc>
                  <a:txBody>
                    <a:bodyPr/>
                    <a:lstStyle/>
                    <a:p>
                      <a:r>
                        <a:rPr kumimoji="1" lang="en-US" altLang="ja-JP" dirty="0" smtClean="0"/>
                        <a:t>1.500.000</a:t>
                      </a:r>
                      <a:endParaRPr kumimoji="1" lang="ja-JP" altLang="en-US" dirty="0"/>
                    </a:p>
                  </a:txBody>
                  <a:tcPr/>
                </a:tc>
              </a:tr>
            </a:tbl>
          </a:graphicData>
        </a:graphic>
      </p:graphicFrame>
      <p:sp>
        <p:nvSpPr>
          <p:cNvPr id="6" name="テキスト ボックス 5"/>
          <p:cNvSpPr txBox="1"/>
          <p:nvPr/>
        </p:nvSpPr>
        <p:spPr>
          <a:xfrm>
            <a:off x="1547664" y="1700808"/>
            <a:ext cx="5112568" cy="369332"/>
          </a:xfrm>
          <a:prstGeom prst="rect">
            <a:avLst/>
          </a:prstGeom>
          <a:noFill/>
        </p:spPr>
        <p:txBody>
          <a:bodyPr wrap="square" rtlCol="0">
            <a:spAutoFit/>
          </a:bodyPr>
          <a:lstStyle/>
          <a:p>
            <a:r>
              <a:rPr kumimoji="1" lang="ja-JP" altLang="en-US" dirty="0" smtClean="0"/>
              <a:t>輸出の例</a:t>
            </a:r>
            <a:r>
              <a:rPr kumimoji="1" lang="en-US" altLang="ja-JP" dirty="0" smtClean="0"/>
              <a:t>(1</a:t>
            </a:r>
            <a:r>
              <a:rPr lang="ja-JP" altLang="en-US" dirty="0" smtClean="0"/>
              <a:t>台</a:t>
            </a:r>
            <a:r>
              <a:rPr kumimoji="1" lang="en-US" altLang="ja-JP" dirty="0" smtClean="0"/>
              <a:t>1</a:t>
            </a:r>
            <a:r>
              <a:rPr kumimoji="1" lang="ja-JP" altLang="en-US" dirty="0" smtClean="0"/>
              <a:t>万ドルで車を販売したとすると）</a:t>
            </a:r>
            <a:endParaRPr kumimoji="1" lang="ja-JP" altLang="en-US" dirty="0"/>
          </a:p>
        </p:txBody>
      </p:sp>
      <p:sp>
        <p:nvSpPr>
          <p:cNvPr id="7" name="テキスト ボックス 6"/>
          <p:cNvSpPr txBox="1"/>
          <p:nvPr/>
        </p:nvSpPr>
        <p:spPr>
          <a:xfrm>
            <a:off x="3059832" y="3717032"/>
            <a:ext cx="2808312" cy="369332"/>
          </a:xfrm>
          <a:prstGeom prst="rect">
            <a:avLst/>
          </a:prstGeom>
          <a:noFill/>
        </p:spPr>
        <p:txBody>
          <a:bodyPr wrap="square" rtlCol="0">
            <a:spAutoFit/>
          </a:bodyPr>
          <a:lstStyle/>
          <a:p>
            <a:r>
              <a:rPr kumimoji="1" lang="en-US" altLang="ja-JP" dirty="0" smtClean="0">
                <a:effectLst>
                  <a:glow rad="228600">
                    <a:schemeClr val="accent5">
                      <a:satMod val="175000"/>
                      <a:alpha val="40000"/>
                    </a:schemeClr>
                  </a:glow>
                </a:effectLst>
              </a:rPr>
              <a:t>50</a:t>
            </a:r>
            <a:r>
              <a:rPr kumimoji="1" lang="ja-JP" altLang="en-US" dirty="0" smtClean="0">
                <a:effectLst>
                  <a:glow rad="228600">
                    <a:schemeClr val="accent5">
                      <a:satMod val="175000"/>
                      <a:alpha val="40000"/>
                    </a:schemeClr>
                  </a:glow>
                </a:effectLst>
              </a:rPr>
              <a:t>万の差で円安が有利！</a:t>
            </a:r>
            <a:endParaRPr kumimoji="1" lang="ja-JP" altLang="en-US" dirty="0">
              <a:effectLst>
                <a:glow rad="228600">
                  <a:schemeClr val="accent5">
                    <a:satMod val="175000"/>
                    <a:alpha val="40000"/>
                  </a:schemeClr>
                </a:glo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なぜ景気が悪い？</a:t>
            </a:r>
            <a:endParaRPr kumimoji="1" lang="ja-JP" altLang="en-US" dirty="0"/>
          </a:p>
        </p:txBody>
      </p:sp>
      <p:sp>
        <p:nvSpPr>
          <p:cNvPr id="3" name="コンテンツ プレースホルダ 2"/>
          <p:cNvSpPr>
            <a:spLocks noGrp="1"/>
          </p:cNvSpPr>
          <p:nvPr>
            <p:ph idx="1"/>
          </p:nvPr>
        </p:nvSpPr>
        <p:spPr>
          <a:xfrm>
            <a:off x="1357290" y="1571612"/>
            <a:ext cx="7498080" cy="4910158"/>
          </a:xfrm>
        </p:spPr>
        <p:txBody>
          <a:bodyPr>
            <a:normAutofit/>
          </a:bodyPr>
          <a:lstStyle/>
          <a:p>
            <a:pPr>
              <a:buFont typeface="Wingdings" pitchFamily="2" charset="2"/>
              <a:buChar char="ü"/>
            </a:pPr>
            <a:r>
              <a:rPr kumimoji="1" lang="ja-JP" altLang="en-US" sz="2800" dirty="0" smtClean="0">
                <a:latin typeface="+mj-ea"/>
                <a:ea typeface="+mj-ea"/>
              </a:rPr>
              <a:t>日本の景気が悪いのは日本人が持っているお金が少ないからではない</a:t>
            </a:r>
            <a:endParaRPr kumimoji="1" lang="en-US" altLang="ja-JP" sz="2800" dirty="0" smtClean="0">
              <a:latin typeface="+mj-ea"/>
              <a:ea typeface="+mj-ea"/>
            </a:endParaRPr>
          </a:p>
          <a:p>
            <a:pPr>
              <a:buFont typeface="Wingdings" pitchFamily="2" charset="2"/>
              <a:buChar char="ü"/>
            </a:pPr>
            <a:r>
              <a:rPr lang="ja-JP" altLang="en-US" sz="2800" dirty="0" smtClean="0">
                <a:latin typeface="+mj-ea"/>
                <a:ea typeface="+mj-ea"/>
              </a:rPr>
              <a:t>日本人はお金をたくさん持っている</a:t>
            </a:r>
            <a:endParaRPr lang="en-US" altLang="ja-JP" sz="2800" dirty="0" smtClean="0">
              <a:latin typeface="+mj-ea"/>
              <a:ea typeface="+mj-ea"/>
            </a:endParaRPr>
          </a:p>
          <a:p>
            <a:pPr>
              <a:buFont typeface="Wingdings" pitchFamily="2" charset="2"/>
              <a:buChar char="ü"/>
            </a:pPr>
            <a:r>
              <a:rPr kumimoji="1" lang="ja-JP" altLang="en-US" sz="2800" dirty="0" smtClean="0">
                <a:latin typeface="+mj-ea"/>
                <a:ea typeface="+mj-ea"/>
              </a:rPr>
              <a:t>個人金融資産は</a:t>
            </a:r>
            <a:r>
              <a:rPr lang="ja-JP" altLang="en-US" sz="2800" dirty="0" smtClean="0">
                <a:latin typeface="+mj-ea"/>
                <a:ea typeface="+mj-ea"/>
              </a:rPr>
              <a:t>１４００兆円</a:t>
            </a:r>
            <a:endParaRPr lang="en-US" altLang="ja-JP" sz="2800" dirty="0" smtClean="0">
              <a:latin typeface="+mj-ea"/>
              <a:ea typeface="+mj-ea"/>
            </a:endParaRPr>
          </a:p>
          <a:p>
            <a:pPr>
              <a:buFont typeface="Wingdings" pitchFamily="2" charset="2"/>
              <a:buChar char="ü"/>
            </a:pPr>
            <a:r>
              <a:rPr kumimoji="1" lang="ja-JP" altLang="en-US" sz="2800" dirty="0" smtClean="0">
                <a:latin typeface="+mj-ea"/>
                <a:ea typeface="+mj-ea"/>
              </a:rPr>
              <a:t>国民一人あたり１０００万円持っていることになる</a:t>
            </a:r>
            <a:endParaRPr kumimoji="1" lang="en-US" altLang="ja-JP" sz="2800" dirty="0" smtClean="0">
              <a:latin typeface="+mj-ea"/>
              <a:ea typeface="+mj-ea"/>
            </a:endParaRPr>
          </a:p>
          <a:p>
            <a:pPr>
              <a:buFont typeface="Wingdings" pitchFamily="2" charset="2"/>
              <a:buChar char="ü"/>
            </a:pPr>
            <a:r>
              <a:rPr lang="ja-JP" altLang="en-US" sz="2800" dirty="0" smtClean="0">
                <a:latin typeface="+mj-ea"/>
                <a:ea typeface="+mj-ea"/>
              </a:rPr>
              <a:t>社会的不安があり、お金を使わないから景気は良くならない</a:t>
            </a:r>
            <a:endParaRPr lang="en-US" altLang="ja-JP" sz="2800" dirty="0" smtClean="0">
              <a:latin typeface="+mj-ea"/>
              <a:ea typeface="+mj-ea"/>
            </a:endParaRPr>
          </a:p>
          <a:p>
            <a:pPr>
              <a:buFont typeface="Wingdings" pitchFamily="2" charset="2"/>
              <a:buChar char="ü"/>
            </a:pPr>
            <a:r>
              <a:rPr kumimoji="1" lang="ja-JP" altLang="en-US" sz="2800" dirty="0" smtClean="0">
                <a:latin typeface="+mj-ea"/>
                <a:ea typeface="+mj-ea"/>
              </a:rPr>
              <a:t>日本が貿易で儲けていても景気が良くなるとは限らない</a:t>
            </a:r>
            <a:endParaRPr kumimoji="1" lang="ja-JP" altLang="en-US" sz="2800" dirty="0">
              <a:latin typeface="+mj-ea"/>
              <a:ea typeface="+mj-ea"/>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フレッシュ">
  <a:themeElements>
    <a:clrScheme name="フレッシュ">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フレッシュ">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フレッシュ">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719</TotalTime>
  <Words>297</Words>
  <Application>Microsoft Office PowerPoint</Application>
  <PresentationFormat>画面に合わせる (4:3)</PresentationFormat>
  <Paragraphs>55</Paragraphs>
  <Slides>7</Slides>
  <Notes>1</Notes>
  <HiddenSlides>0</HiddenSlides>
  <MMClips>0</MMClips>
  <ScaleCrop>false</ScaleCrop>
  <HeadingPairs>
    <vt:vector size="4" baseType="variant">
      <vt:variant>
        <vt:lpstr>テーマ</vt:lpstr>
      </vt:variant>
      <vt:variant>
        <vt:i4>1</vt:i4>
      </vt:variant>
      <vt:variant>
        <vt:lpstr>スライド タイトル</vt:lpstr>
      </vt:variant>
      <vt:variant>
        <vt:i4>7</vt:i4>
      </vt:variant>
    </vt:vector>
  </HeadingPairs>
  <TitlesOfParts>
    <vt:vector size="8" baseType="lpstr">
      <vt:lpstr>フレッシュ</vt:lpstr>
      <vt:lpstr>円高と円安と日本の景気 日本は「貿易黒字」で儲かってるのか？</vt:lpstr>
      <vt:lpstr>円高、円安？？</vt:lpstr>
      <vt:lpstr>（外国）為替相場とは？</vt:lpstr>
      <vt:lpstr>なぜ円安になる？ 日本の輸入が増えると円安になる</vt:lpstr>
      <vt:lpstr>日本の年間別貿易総額 日本は輸入より輸出が多い｢貿易黒字｣が続いている</vt:lpstr>
      <vt:lpstr>円高と円安ではどちらが有利？</vt:lpstr>
      <vt:lpstr>なぜ景気が悪い？</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円高と円安と日本の景気 日本は「貿易黒字」で儲かってるのか？</dc:title>
  <dc:creator>永岡　学</dc:creator>
  <cp:lastModifiedBy>h2111048</cp:lastModifiedBy>
  <cp:revision>6</cp:revision>
  <dcterms:created xsi:type="dcterms:W3CDTF">2008-09-23T07:36:13Z</dcterms:created>
  <dcterms:modified xsi:type="dcterms:W3CDTF">2011-11-21T01:24:11Z</dcterms:modified>
</cp:coreProperties>
</file>