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F67E-AB4F-4C36-8B3F-80A7DB4F1D67}" type="datetimeFigureOut">
              <a:rPr kumimoji="1" lang="ja-JP" altLang="en-US" smtClean="0"/>
              <a:t>2011/12/5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4614-6E4F-4517-B363-BE4AC1E81A3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円/楕円 12"/>
          <p:cNvSpPr/>
          <p:nvPr/>
        </p:nvSpPr>
        <p:spPr>
          <a:xfrm>
            <a:off x="2843808" y="1052736"/>
            <a:ext cx="237626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131840" y="1844824"/>
            <a:ext cx="1872208" cy="1800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3347864" y="836712"/>
            <a:ext cx="720080" cy="13681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4067944" y="836712"/>
            <a:ext cx="648072" cy="13681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3923928" y="19888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3707904" y="1124744"/>
            <a:ext cx="144016" cy="50405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4283968" y="1268760"/>
            <a:ext cx="144016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635896" y="3645024"/>
            <a:ext cx="792088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995936" y="3861048"/>
            <a:ext cx="144016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657600" y="3947532"/>
            <a:ext cx="334537" cy="0"/>
          </a:xfrm>
          <a:custGeom>
            <a:avLst/>
            <a:gdLst>
              <a:gd name="connsiteX0" fmla="*/ 0 w 334537"/>
              <a:gd name="connsiteY0" fmla="*/ 0 h 0"/>
              <a:gd name="connsiteX1" fmla="*/ 334537 w 33453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4537">
                <a:moveTo>
                  <a:pt x="0" y="0"/>
                </a:moveTo>
                <a:lnTo>
                  <a:pt x="33453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4159405" y="3926375"/>
            <a:ext cx="234175" cy="32308"/>
          </a:xfrm>
          <a:custGeom>
            <a:avLst/>
            <a:gdLst>
              <a:gd name="connsiteX0" fmla="*/ 0 w 234175"/>
              <a:gd name="connsiteY0" fmla="*/ 32308 h 32308"/>
              <a:gd name="connsiteX1" fmla="*/ 234175 w 234175"/>
              <a:gd name="connsiteY1" fmla="*/ 21157 h 3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4175" h="32308">
                <a:moveTo>
                  <a:pt x="0" y="32308"/>
                </a:moveTo>
                <a:cubicBezTo>
                  <a:pt x="96928" y="0"/>
                  <a:pt x="21699" y="21157"/>
                  <a:pt x="234175" y="2115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3873393" y="3936380"/>
            <a:ext cx="593893" cy="33454"/>
          </a:xfrm>
          <a:custGeom>
            <a:avLst/>
            <a:gdLst>
              <a:gd name="connsiteX0" fmla="*/ 274861 w 593893"/>
              <a:gd name="connsiteY0" fmla="*/ 0 h 33454"/>
              <a:gd name="connsiteX1" fmla="*/ 341768 w 593893"/>
              <a:gd name="connsiteY1" fmla="*/ 11152 h 33454"/>
              <a:gd name="connsiteX2" fmla="*/ 497885 w 593893"/>
              <a:gd name="connsiteY2" fmla="*/ 33454 h 33454"/>
              <a:gd name="connsiteX3" fmla="*/ 274861 w 593893"/>
              <a:gd name="connsiteY3" fmla="*/ 11152 h 33454"/>
              <a:gd name="connsiteX4" fmla="*/ 40685 w 593893"/>
              <a:gd name="connsiteY4" fmla="*/ 22303 h 33454"/>
              <a:gd name="connsiteX5" fmla="*/ 163348 w 593893"/>
              <a:gd name="connsiteY5" fmla="*/ 22303 h 33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893" h="33454">
                <a:moveTo>
                  <a:pt x="274861" y="0"/>
                </a:moveTo>
                <a:cubicBezTo>
                  <a:pt x="297163" y="3717"/>
                  <a:pt x="319243" y="9193"/>
                  <a:pt x="341768" y="11152"/>
                </a:cubicBezTo>
                <a:cubicBezTo>
                  <a:pt x="529597" y="27485"/>
                  <a:pt x="593893" y="1452"/>
                  <a:pt x="497885" y="33454"/>
                </a:cubicBezTo>
                <a:cubicBezTo>
                  <a:pt x="421835" y="22590"/>
                  <a:pt x="353864" y="11152"/>
                  <a:pt x="274861" y="11152"/>
                </a:cubicBezTo>
                <a:cubicBezTo>
                  <a:pt x="196714" y="11152"/>
                  <a:pt x="118444" y="14527"/>
                  <a:pt x="40685" y="22303"/>
                </a:cubicBezTo>
                <a:cubicBezTo>
                  <a:pt x="0" y="26371"/>
                  <a:pt x="122460" y="22303"/>
                  <a:pt x="163348" y="2230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3642546" y="3947532"/>
            <a:ext cx="451863" cy="308516"/>
          </a:xfrm>
          <a:custGeom>
            <a:avLst/>
            <a:gdLst>
              <a:gd name="connsiteX0" fmla="*/ 416498 w 451863"/>
              <a:gd name="connsiteY0" fmla="*/ 78058 h 308516"/>
              <a:gd name="connsiteX1" fmla="*/ 405347 w 451863"/>
              <a:gd name="connsiteY1" fmla="*/ 211873 h 308516"/>
              <a:gd name="connsiteX2" fmla="*/ 394195 w 451863"/>
              <a:gd name="connsiteY2" fmla="*/ 289931 h 308516"/>
              <a:gd name="connsiteX3" fmla="*/ 383044 w 451863"/>
              <a:gd name="connsiteY3" fmla="*/ 234175 h 308516"/>
              <a:gd name="connsiteX4" fmla="*/ 394195 w 451863"/>
              <a:gd name="connsiteY4" fmla="*/ 78058 h 308516"/>
              <a:gd name="connsiteX5" fmla="*/ 416498 w 451863"/>
              <a:gd name="connsiteY5" fmla="*/ 44605 h 308516"/>
              <a:gd name="connsiteX6" fmla="*/ 427649 w 451863"/>
              <a:gd name="connsiteY6" fmla="*/ 11151 h 308516"/>
              <a:gd name="connsiteX7" fmla="*/ 427649 w 451863"/>
              <a:gd name="connsiteY7" fmla="*/ 234175 h 308516"/>
              <a:gd name="connsiteX8" fmla="*/ 416498 w 451863"/>
              <a:gd name="connsiteY8" fmla="*/ 189570 h 308516"/>
              <a:gd name="connsiteX9" fmla="*/ 405347 w 451863"/>
              <a:gd name="connsiteY9" fmla="*/ 289931 h 308516"/>
              <a:gd name="connsiteX10" fmla="*/ 394195 w 451863"/>
              <a:gd name="connsiteY10" fmla="*/ 211873 h 308516"/>
              <a:gd name="connsiteX11" fmla="*/ 405347 w 451863"/>
              <a:gd name="connsiteY11" fmla="*/ 44605 h 308516"/>
              <a:gd name="connsiteX12" fmla="*/ 383044 w 451863"/>
              <a:gd name="connsiteY12" fmla="*/ 22302 h 308516"/>
              <a:gd name="connsiteX13" fmla="*/ 148869 w 451863"/>
              <a:gd name="connsiteY13" fmla="*/ 11151 h 308516"/>
              <a:gd name="connsiteX14" fmla="*/ 37356 w 451863"/>
              <a:gd name="connsiteY14" fmla="*/ 0 h 308516"/>
              <a:gd name="connsiteX15" fmla="*/ 327288 w 451863"/>
              <a:gd name="connsiteY15" fmla="*/ 11151 h 308516"/>
              <a:gd name="connsiteX16" fmla="*/ 360742 w 451863"/>
              <a:gd name="connsiteY16" fmla="*/ 11151 h 30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63" h="308516">
                <a:moveTo>
                  <a:pt x="416498" y="78058"/>
                </a:moveTo>
                <a:cubicBezTo>
                  <a:pt x="412781" y="122663"/>
                  <a:pt x="410033" y="167359"/>
                  <a:pt x="405347" y="211873"/>
                </a:cubicBezTo>
                <a:cubicBezTo>
                  <a:pt x="402595" y="238012"/>
                  <a:pt x="412781" y="271346"/>
                  <a:pt x="394195" y="289931"/>
                </a:cubicBezTo>
                <a:cubicBezTo>
                  <a:pt x="380793" y="303333"/>
                  <a:pt x="386761" y="252760"/>
                  <a:pt x="383044" y="234175"/>
                </a:cubicBezTo>
                <a:cubicBezTo>
                  <a:pt x="386761" y="182136"/>
                  <a:pt x="385128" y="129436"/>
                  <a:pt x="394195" y="78058"/>
                </a:cubicBezTo>
                <a:cubicBezTo>
                  <a:pt x="396524" y="64860"/>
                  <a:pt x="410504" y="56592"/>
                  <a:pt x="416498" y="44605"/>
                </a:cubicBezTo>
                <a:cubicBezTo>
                  <a:pt x="421755" y="34091"/>
                  <a:pt x="423932" y="22302"/>
                  <a:pt x="427649" y="11151"/>
                </a:cubicBezTo>
                <a:cubicBezTo>
                  <a:pt x="450138" y="101110"/>
                  <a:pt x="451863" y="88889"/>
                  <a:pt x="427649" y="234175"/>
                </a:cubicBezTo>
                <a:cubicBezTo>
                  <a:pt x="425129" y="249292"/>
                  <a:pt x="420215" y="204438"/>
                  <a:pt x="416498" y="189570"/>
                </a:cubicBezTo>
                <a:cubicBezTo>
                  <a:pt x="412781" y="223024"/>
                  <a:pt x="429148" y="266130"/>
                  <a:pt x="405347" y="289931"/>
                </a:cubicBezTo>
                <a:cubicBezTo>
                  <a:pt x="386762" y="308516"/>
                  <a:pt x="394195" y="238157"/>
                  <a:pt x="394195" y="211873"/>
                </a:cubicBezTo>
                <a:cubicBezTo>
                  <a:pt x="394195" y="155993"/>
                  <a:pt x="401630" y="100361"/>
                  <a:pt x="405347" y="44605"/>
                </a:cubicBezTo>
                <a:cubicBezTo>
                  <a:pt x="397913" y="37171"/>
                  <a:pt x="393469" y="23662"/>
                  <a:pt x="383044" y="22302"/>
                </a:cubicBezTo>
                <a:cubicBezTo>
                  <a:pt x="305554" y="12194"/>
                  <a:pt x="226854" y="16182"/>
                  <a:pt x="148869" y="11151"/>
                </a:cubicBezTo>
                <a:cubicBezTo>
                  <a:pt x="111590" y="8746"/>
                  <a:pt x="0" y="0"/>
                  <a:pt x="37356" y="0"/>
                </a:cubicBezTo>
                <a:cubicBezTo>
                  <a:pt x="134071" y="0"/>
                  <a:pt x="230630" y="7818"/>
                  <a:pt x="327288" y="11151"/>
                </a:cubicBezTo>
                <a:cubicBezTo>
                  <a:pt x="338433" y="11535"/>
                  <a:pt x="349591" y="11151"/>
                  <a:pt x="360742" y="1115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3278459" y="3378820"/>
            <a:ext cx="1550019" cy="869795"/>
          </a:xfrm>
          <a:custGeom>
            <a:avLst/>
            <a:gdLst>
              <a:gd name="connsiteX0" fmla="*/ 0 w 1550019"/>
              <a:gd name="connsiteY0" fmla="*/ 0 h 869795"/>
              <a:gd name="connsiteX1" fmla="*/ 22302 w 1550019"/>
              <a:gd name="connsiteY1" fmla="*/ 189570 h 869795"/>
              <a:gd name="connsiteX2" fmla="*/ 33453 w 1550019"/>
              <a:gd name="connsiteY2" fmla="*/ 223024 h 869795"/>
              <a:gd name="connsiteX3" fmla="*/ 55756 w 1550019"/>
              <a:gd name="connsiteY3" fmla="*/ 379141 h 869795"/>
              <a:gd name="connsiteX4" fmla="*/ 89209 w 1550019"/>
              <a:gd name="connsiteY4" fmla="*/ 479502 h 869795"/>
              <a:gd name="connsiteX5" fmla="*/ 100361 w 1550019"/>
              <a:gd name="connsiteY5" fmla="*/ 512956 h 869795"/>
              <a:gd name="connsiteX6" fmla="*/ 111512 w 1550019"/>
              <a:gd name="connsiteY6" fmla="*/ 546409 h 869795"/>
              <a:gd name="connsiteX7" fmla="*/ 133814 w 1550019"/>
              <a:gd name="connsiteY7" fmla="*/ 568712 h 869795"/>
              <a:gd name="connsiteX8" fmla="*/ 200721 w 1550019"/>
              <a:gd name="connsiteY8" fmla="*/ 657921 h 869795"/>
              <a:gd name="connsiteX9" fmla="*/ 256478 w 1550019"/>
              <a:gd name="connsiteY9" fmla="*/ 702526 h 869795"/>
              <a:gd name="connsiteX10" fmla="*/ 289931 w 1550019"/>
              <a:gd name="connsiteY10" fmla="*/ 713678 h 869795"/>
              <a:gd name="connsiteX11" fmla="*/ 312234 w 1550019"/>
              <a:gd name="connsiteY11" fmla="*/ 735980 h 869795"/>
              <a:gd name="connsiteX12" fmla="*/ 356839 w 1550019"/>
              <a:gd name="connsiteY12" fmla="*/ 747131 h 869795"/>
              <a:gd name="connsiteX13" fmla="*/ 390292 w 1550019"/>
              <a:gd name="connsiteY13" fmla="*/ 758282 h 869795"/>
              <a:gd name="connsiteX14" fmla="*/ 423746 w 1550019"/>
              <a:gd name="connsiteY14" fmla="*/ 780585 h 869795"/>
              <a:gd name="connsiteX15" fmla="*/ 524107 w 1550019"/>
              <a:gd name="connsiteY15" fmla="*/ 802887 h 869795"/>
              <a:gd name="connsiteX16" fmla="*/ 613317 w 1550019"/>
              <a:gd name="connsiteY16" fmla="*/ 814039 h 869795"/>
              <a:gd name="connsiteX17" fmla="*/ 691375 w 1550019"/>
              <a:gd name="connsiteY17" fmla="*/ 836341 h 869795"/>
              <a:gd name="connsiteX18" fmla="*/ 758282 w 1550019"/>
              <a:gd name="connsiteY18" fmla="*/ 858643 h 869795"/>
              <a:gd name="connsiteX19" fmla="*/ 791736 w 1550019"/>
              <a:gd name="connsiteY19" fmla="*/ 869795 h 869795"/>
              <a:gd name="connsiteX20" fmla="*/ 1248936 w 1550019"/>
              <a:gd name="connsiteY20" fmla="*/ 858643 h 869795"/>
              <a:gd name="connsiteX21" fmla="*/ 1315843 w 1550019"/>
              <a:gd name="connsiteY21" fmla="*/ 836341 h 869795"/>
              <a:gd name="connsiteX22" fmla="*/ 1382751 w 1550019"/>
              <a:gd name="connsiteY22" fmla="*/ 747131 h 869795"/>
              <a:gd name="connsiteX23" fmla="*/ 1416204 w 1550019"/>
              <a:gd name="connsiteY23" fmla="*/ 646770 h 869795"/>
              <a:gd name="connsiteX24" fmla="*/ 1427356 w 1550019"/>
              <a:gd name="connsiteY24" fmla="*/ 613317 h 869795"/>
              <a:gd name="connsiteX25" fmla="*/ 1449658 w 1550019"/>
              <a:gd name="connsiteY25" fmla="*/ 591014 h 869795"/>
              <a:gd name="connsiteX26" fmla="*/ 1460809 w 1550019"/>
              <a:gd name="connsiteY26" fmla="*/ 557560 h 869795"/>
              <a:gd name="connsiteX27" fmla="*/ 1483112 w 1550019"/>
              <a:gd name="connsiteY27" fmla="*/ 535258 h 869795"/>
              <a:gd name="connsiteX28" fmla="*/ 1516565 w 1550019"/>
              <a:gd name="connsiteY28" fmla="*/ 434897 h 869795"/>
              <a:gd name="connsiteX29" fmla="*/ 1527717 w 1550019"/>
              <a:gd name="connsiteY29" fmla="*/ 401443 h 869795"/>
              <a:gd name="connsiteX30" fmla="*/ 1538868 w 1550019"/>
              <a:gd name="connsiteY30" fmla="*/ 367990 h 869795"/>
              <a:gd name="connsiteX31" fmla="*/ 1550019 w 1550019"/>
              <a:gd name="connsiteY31" fmla="*/ 22302 h 8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0019" h="869795">
                <a:moveTo>
                  <a:pt x="0" y="0"/>
                </a:moveTo>
                <a:cubicBezTo>
                  <a:pt x="6842" y="82107"/>
                  <a:pt x="4864" y="119817"/>
                  <a:pt x="22302" y="189570"/>
                </a:cubicBezTo>
                <a:cubicBezTo>
                  <a:pt x="25153" y="200974"/>
                  <a:pt x="29736" y="211873"/>
                  <a:pt x="33453" y="223024"/>
                </a:cubicBezTo>
                <a:cubicBezTo>
                  <a:pt x="40887" y="275063"/>
                  <a:pt x="39133" y="329271"/>
                  <a:pt x="55756" y="379141"/>
                </a:cubicBezTo>
                <a:lnTo>
                  <a:pt x="89209" y="479502"/>
                </a:lnTo>
                <a:lnTo>
                  <a:pt x="100361" y="512956"/>
                </a:lnTo>
                <a:cubicBezTo>
                  <a:pt x="104078" y="524107"/>
                  <a:pt x="103201" y="538097"/>
                  <a:pt x="111512" y="546409"/>
                </a:cubicBezTo>
                <a:lnTo>
                  <a:pt x="133814" y="568712"/>
                </a:lnTo>
                <a:cubicBezTo>
                  <a:pt x="153277" y="627100"/>
                  <a:pt x="136654" y="593854"/>
                  <a:pt x="200721" y="657921"/>
                </a:cubicBezTo>
                <a:cubicBezTo>
                  <a:pt x="221467" y="678667"/>
                  <a:pt x="228341" y="688457"/>
                  <a:pt x="256478" y="702526"/>
                </a:cubicBezTo>
                <a:cubicBezTo>
                  <a:pt x="266991" y="707783"/>
                  <a:pt x="278780" y="709961"/>
                  <a:pt x="289931" y="713678"/>
                </a:cubicBezTo>
                <a:cubicBezTo>
                  <a:pt x="297365" y="721112"/>
                  <a:pt x="302830" y="731278"/>
                  <a:pt x="312234" y="735980"/>
                </a:cubicBezTo>
                <a:cubicBezTo>
                  <a:pt x="325942" y="742834"/>
                  <a:pt x="342103" y="742921"/>
                  <a:pt x="356839" y="747131"/>
                </a:cubicBezTo>
                <a:cubicBezTo>
                  <a:pt x="368141" y="750360"/>
                  <a:pt x="379141" y="754565"/>
                  <a:pt x="390292" y="758282"/>
                </a:cubicBezTo>
                <a:cubicBezTo>
                  <a:pt x="401443" y="765716"/>
                  <a:pt x="411759" y="774591"/>
                  <a:pt x="423746" y="780585"/>
                </a:cubicBezTo>
                <a:cubicBezTo>
                  <a:pt x="450306" y="793865"/>
                  <a:pt x="500125" y="799461"/>
                  <a:pt x="524107" y="802887"/>
                </a:cubicBezTo>
                <a:cubicBezTo>
                  <a:pt x="553774" y="807125"/>
                  <a:pt x="583580" y="810322"/>
                  <a:pt x="613317" y="814039"/>
                </a:cubicBezTo>
                <a:cubicBezTo>
                  <a:pt x="725733" y="851511"/>
                  <a:pt x="551368" y="794340"/>
                  <a:pt x="691375" y="836341"/>
                </a:cubicBezTo>
                <a:cubicBezTo>
                  <a:pt x="713892" y="843096"/>
                  <a:pt x="735980" y="851209"/>
                  <a:pt x="758282" y="858643"/>
                </a:cubicBezTo>
                <a:lnTo>
                  <a:pt x="791736" y="869795"/>
                </a:lnTo>
                <a:cubicBezTo>
                  <a:pt x="944136" y="866078"/>
                  <a:pt x="1096800" y="868354"/>
                  <a:pt x="1248936" y="858643"/>
                </a:cubicBezTo>
                <a:cubicBezTo>
                  <a:pt x="1272397" y="857145"/>
                  <a:pt x="1315843" y="836341"/>
                  <a:pt x="1315843" y="836341"/>
                </a:cubicBezTo>
                <a:cubicBezTo>
                  <a:pt x="1366280" y="760686"/>
                  <a:pt x="1341495" y="788387"/>
                  <a:pt x="1382751" y="747131"/>
                </a:cubicBezTo>
                <a:lnTo>
                  <a:pt x="1416204" y="646770"/>
                </a:lnTo>
                <a:cubicBezTo>
                  <a:pt x="1419921" y="635619"/>
                  <a:pt x="1419045" y="621629"/>
                  <a:pt x="1427356" y="613317"/>
                </a:cubicBezTo>
                <a:lnTo>
                  <a:pt x="1449658" y="591014"/>
                </a:lnTo>
                <a:cubicBezTo>
                  <a:pt x="1453375" y="579863"/>
                  <a:pt x="1454761" y="567639"/>
                  <a:pt x="1460809" y="557560"/>
                </a:cubicBezTo>
                <a:cubicBezTo>
                  <a:pt x="1466218" y="548545"/>
                  <a:pt x="1478410" y="544662"/>
                  <a:pt x="1483112" y="535258"/>
                </a:cubicBezTo>
                <a:cubicBezTo>
                  <a:pt x="1483115" y="535253"/>
                  <a:pt x="1510988" y="451626"/>
                  <a:pt x="1516565" y="434897"/>
                </a:cubicBezTo>
                <a:lnTo>
                  <a:pt x="1527717" y="401443"/>
                </a:lnTo>
                <a:lnTo>
                  <a:pt x="1538868" y="367990"/>
                </a:lnTo>
                <a:cubicBezTo>
                  <a:pt x="1542709" y="252765"/>
                  <a:pt x="1550019" y="137591"/>
                  <a:pt x="1550019" y="2230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1448708" y="3278459"/>
            <a:ext cx="1740541" cy="1731479"/>
          </a:xfrm>
          <a:custGeom>
            <a:avLst/>
            <a:gdLst>
              <a:gd name="connsiteX0" fmla="*/ 1740541 w 1740541"/>
              <a:gd name="connsiteY0" fmla="*/ 0 h 1731479"/>
              <a:gd name="connsiteX1" fmla="*/ 1695936 w 1740541"/>
              <a:gd name="connsiteY1" fmla="*/ 11151 h 1731479"/>
              <a:gd name="connsiteX2" fmla="*/ 1640180 w 1740541"/>
              <a:gd name="connsiteY2" fmla="*/ 22302 h 1731479"/>
              <a:gd name="connsiteX3" fmla="*/ 1539819 w 1740541"/>
              <a:gd name="connsiteY3" fmla="*/ 55756 h 1731479"/>
              <a:gd name="connsiteX4" fmla="*/ 1484063 w 1740541"/>
              <a:gd name="connsiteY4" fmla="*/ 66907 h 1731479"/>
              <a:gd name="connsiteX5" fmla="*/ 1406004 w 1740541"/>
              <a:gd name="connsiteY5" fmla="*/ 89209 h 1731479"/>
              <a:gd name="connsiteX6" fmla="*/ 1372551 w 1740541"/>
              <a:gd name="connsiteY6" fmla="*/ 100361 h 1731479"/>
              <a:gd name="connsiteX7" fmla="*/ 1294492 w 1740541"/>
              <a:gd name="connsiteY7" fmla="*/ 111512 h 1731479"/>
              <a:gd name="connsiteX8" fmla="*/ 1160677 w 1740541"/>
              <a:gd name="connsiteY8" fmla="*/ 144965 h 1731479"/>
              <a:gd name="connsiteX9" fmla="*/ 1104921 w 1740541"/>
              <a:gd name="connsiteY9" fmla="*/ 178419 h 1731479"/>
              <a:gd name="connsiteX10" fmla="*/ 1071468 w 1740541"/>
              <a:gd name="connsiteY10" fmla="*/ 200721 h 1731479"/>
              <a:gd name="connsiteX11" fmla="*/ 1049165 w 1740541"/>
              <a:gd name="connsiteY11" fmla="*/ 223024 h 1731479"/>
              <a:gd name="connsiteX12" fmla="*/ 1015712 w 1740541"/>
              <a:gd name="connsiteY12" fmla="*/ 234175 h 1731479"/>
              <a:gd name="connsiteX13" fmla="*/ 948804 w 1740541"/>
              <a:gd name="connsiteY13" fmla="*/ 289931 h 1731479"/>
              <a:gd name="connsiteX14" fmla="*/ 926502 w 1740541"/>
              <a:gd name="connsiteY14" fmla="*/ 312234 h 1731479"/>
              <a:gd name="connsiteX15" fmla="*/ 881897 w 1740541"/>
              <a:gd name="connsiteY15" fmla="*/ 334536 h 1731479"/>
              <a:gd name="connsiteX16" fmla="*/ 814990 w 1740541"/>
              <a:gd name="connsiteY16" fmla="*/ 379141 h 1731479"/>
              <a:gd name="connsiteX17" fmla="*/ 770385 w 1740541"/>
              <a:gd name="connsiteY17" fmla="*/ 401443 h 1731479"/>
              <a:gd name="connsiteX18" fmla="*/ 714629 w 1740541"/>
              <a:gd name="connsiteY18" fmla="*/ 434897 h 1731479"/>
              <a:gd name="connsiteX19" fmla="*/ 692326 w 1740541"/>
              <a:gd name="connsiteY19" fmla="*/ 457200 h 1731479"/>
              <a:gd name="connsiteX20" fmla="*/ 603116 w 1740541"/>
              <a:gd name="connsiteY20" fmla="*/ 490653 h 1731479"/>
              <a:gd name="connsiteX21" fmla="*/ 525058 w 1740541"/>
              <a:gd name="connsiteY21" fmla="*/ 535258 h 1731479"/>
              <a:gd name="connsiteX22" fmla="*/ 413546 w 1740541"/>
              <a:gd name="connsiteY22" fmla="*/ 624468 h 1731479"/>
              <a:gd name="connsiteX23" fmla="*/ 368941 w 1740541"/>
              <a:gd name="connsiteY23" fmla="*/ 691375 h 1731479"/>
              <a:gd name="connsiteX24" fmla="*/ 346638 w 1740541"/>
              <a:gd name="connsiteY24" fmla="*/ 724829 h 1731479"/>
              <a:gd name="connsiteX25" fmla="*/ 335487 w 1740541"/>
              <a:gd name="connsiteY25" fmla="*/ 769434 h 1731479"/>
              <a:gd name="connsiteX26" fmla="*/ 302033 w 1740541"/>
              <a:gd name="connsiteY26" fmla="*/ 880946 h 1731479"/>
              <a:gd name="connsiteX27" fmla="*/ 290882 w 1740541"/>
              <a:gd name="connsiteY27" fmla="*/ 947853 h 1731479"/>
              <a:gd name="connsiteX28" fmla="*/ 268580 w 1740541"/>
              <a:gd name="connsiteY28" fmla="*/ 1014761 h 1731479"/>
              <a:gd name="connsiteX29" fmla="*/ 246277 w 1740541"/>
              <a:gd name="connsiteY29" fmla="*/ 1092819 h 1731479"/>
              <a:gd name="connsiteX30" fmla="*/ 235126 w 1740541"/>
              <a:gd name="connsiteY30" fmla="*/ 1126273 h 1731479"/>
              <a:gd name="connsiteX31" fmla="*/ 223975 w 1740541"/>
              <a:gd name="connsiteY31" fmla="*/ 1182029 h 1731479"/>
              <a:gd name="connsiteX32" fmla="*/ 201672 w 1740541"/>
              <a:gd name="connsiteY32" fmla="*/ 1304692 h 1731479"/>
              <a:gd name="connsiteX33" fmla="*/ 212824 w 1740541"/>
              <a:gd name="connsiteY33" fmla="*/ 1550019 h 1731479"/>
              <a:gd name="connsiteX34" fmla="*/ 223975 w 1740541"/>
              <a:gd name="connsiteY34" fmla="*/ 1583473 h 1731479"/>
              <a:gd name="connsiteX35" fmla="*/ 257429 w 1740541"/>
              <a:gd name="connsiteY35" fmla="*/ 1605775 h 1731479"/>
              <a:gd name="connsiteX36" fmla="*/ 313185 w 1740541"/>
              <a:gd name="connsiteY36" fmla="*/ 1639229 h 1731479"/>
              <a:gd name="connsiteX37" fmla="*/ 346638 w 1740541"/>
              <a:gd name="connsiteY37" fmla="*/ 1661531 h 1731479"/>
              <a:gd name="connsiteX38" fmla="*/ 491604 w 1740541"/>
              <a:gd name="connsiteY38" fmla="*/ 1683834 h 1731479"/>
              <a:gd name="connsiteX39" fmla="*/ 558512 w 1740541"/>
              <a:gd name="connsiteY39" fmla="*/ 1694985 h 1731479"/>
              <a:gd name="connsiteX40" fmla="*/ 591965 w 1740541"/>
              <a:gd name="connsiteY40" fmla="*/ 1706136 h 1731479"/>
              <a:gd name="connsiteX41" fmla="*/ 982258 w 1740541"/>
              <a:gd name="connsiteY41" fmla="*/ 1683834 h 1731479"/>
              <a:gd name="connsiteX42" fmla="*/ 1104921 w 1740541"/>
              <a:gd name="connsiteY42" fmla="*/ 1605775 h 1731479"/>
              <a:gd name="connsiteX43" fmla="*/ 1182980 w 1740541"/>
              <a:gd name="connsiteY43" fmla="*/ 1527717 h 1731479"/>
              <a:gd name="connsiteX44" fmla="*/ 1216433 w 1740541"/>
              <a:gd name="connsiteY44" fmla="*/ 1494263 h 1731479"/>
              <a:gd name="connsiteX45" fmla="*/ 1238736 w 1740541"/>
              <a:gd name="connsiteY45" fmla="*/ 1460809 h 1731479"/>
              <a:gd name="connsiteX46" fmla="*/ 1249887 w 1740541"/>
              <a:gd name="connsiteY46" fmla="*/ 1427356 h 1731479"/>
              <a:gd name="connsiteX47" fmla="*/ 1249887 w 1740541"/>
              <a:gd name="connsiteY47" fmla="*/ 1081668 h 1731479"/>
              <a:gd name="connsiteX48" fmla="*/ 1227585 w 1740541"/>
              <a:gd name="connsiteY48" fmla="*/ 1003609 h 1731479"/>
              <a:gd name="connsiteX49" fmla="*/ 1205282 w 1740541"/>
              <a:gd name="connsiteY49" fmla="*/ 970156 h 1731479"/>
              <a:gd name="connsiteX50" fmla="*/ 1160677 w 1740541"/>
              <a:gd name="connsiteY50" fmla="*/ 903248 h 1731479"/>
              <a:gd name="connsiteX51" fmla="*/ 1116072 w 1740541"/>
              <a:gd name="connsiteY51" fmla="*/ 836341 h 1731479"/>
              <a:gd name="connsiteX52" fmla="*/ 1082619 w 1740541"/>
              <a:gd name="connsiteY52" fmla="*/ 825190 h 1731479"/>
              <a:gd name="connsiteX53" fmla="*/ 1038014 w 1740541"/>
              <a:gd name="connsiteY53" fmla="*/ 802887 h 1731479"/>
              <a:gd name="connsiteX54" fmla="*/ 1004560 w 1740541"/>
              <a:gd name="connsiteY54" fmla="*/ 780585 h 1731479"/>
              <a:gd name="connsiteX55" fmla="*/ 937653 w 1740541"/>
              <a:gd name="connsiteY55" fmla="*/ 758282 h 1731479"/>
              <a:gd name="connsiteX56" fmla="*/ 904199 w 1740541"/>
              <a:gd name="connsiteY56" fmla="*/ 747131 h 1731479"/>
              <a:gd name="connsiteX57" fmla="*/ 502755 w 1740541"/>
              <a:gd name="connsiteY57" fmla="*/ 724829 h 1731479"/>
              <a:gd name="connsiteX58" fmla="*/ 212824 w 1740541"/>
              <a:gd name="connsiteY58" fmla="*/ 735980 h 1731479"/>
              <a:gd name="connsiteX59" fmla="*/ 145916 w 1740541"/>
              <a:gd name="connsiteY59" fmla="*/ 747131 h 173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740541" h="1731479">
                <a:moveTo>
                  <a:pt x="1740541" y="0"/>
                </a:moveTo>
                <a:cubicBezTo>
                  <a:pt x="1725673" y="3717"/>
                  <a:pt x="1710897" y="7826"/>
                  <a:pt x="1695936" y="11151"/>
                </a:cubicBezTo>
                <a:cubicBezTo>
                  <a:pt x="1677434" y="15262"/>
                  <a:pt x="1658404" y="17095"/>
                  <a:pt x="1640180" y="22302"/>
                </a:cubicBezTo>
                <a:cubicBezTo>
                  <a:pt x="1606274" y="31990"/>
                  <a:pt x="1573725" y="46068"/>
                  <a:pt x="1539819" y="55756"/>
                </a:cubicBezTo>
                <a:cubicBezTo>
                  <a:pt x="1521595" y="60963"/>
                  <a:pt x="1502451" y="62310"/>
                  <a:pt x="1484063" y="66907"/>
                </a:cubicBezTo>
                <a:cubicBezTo>
                  <a:pt x="1457810" y="73470"/>
                  <a:pt x="1431924" y="81433"/>
                  <a:pt x="1406004" y="89209"/>
                </a:cubicBezTo>
                <a:cubicBezTo>
                  <a:pt x="1394745" y="92587"/>
                  <a:pt x="1384077" y="98056"/>
                  <a:pt x="1372551" y="100361"/>
                </a:cubicBezTo>
                <a:cubicBezTo>
                  <a:pt x="1346778" y="105516"/>
                  <a:pt x="1320212" y="106097"/>
                  <a:pt x="1294492" y="111512"/>
                </a:cubicBezTo>
                <a:cubicBezTo>
                  <a:pt x="1249500" y="120984"/>
                  <a:pt x="1160677" y="144965"/>
                  <a:pt x="1160677" y="144965"/>
                </a:cubicBezTo>
                <a:cubicBezTo>
                  <a:pt x="1117117" y="188527"/>
                  <a:pt x="1162824" y="149468"/>
                  <a:pt x="1104921" y="178419"/>
                </a:cubicBezTo>
                <a:cubicBezTo>
                  <a:pt x="1092934" y="184412"/>
                  <a:pt x="1081933" y="192349"/>
                  <a:pt x="1071468" y="200721"/>
                </a:cubicBezTo>
                <a:cubicBezTo>
                  <a:pt x="1063258" y="207289"/>
                  <a:pt x="1058180" y="217615"/>
                  <a:pt x="1049165" y="223024"/>
                </a:cubicBezTo>
                <a:cubicBezTo>
                  <a:pt x="1039086" y="229072"/>
                  <a:pt x="1026863" y="230458"/>
                  <a:pt x="1015712" y="234175"/>
                </a:cubicBezTo>
                <a:cubicBezTo>
                  <a:pt x="936237" y="313650"/>
                  <a:pt x="1026436" y="227825"/>
                  <a:pt x="948804" y="289931"/>
                </a:cubicBezTo>
                <a:cubicBezTo>
                  <a:pt x="940594" y="296499"/>
                  <a:pt x="935250" y="306402"/>
                  <a:pt x="926502" y="312234"/>
                </a:cubicBezTo>
                <a:cubicBezTo>
                  <a:pt x="912671" y="321455"/>
                  <a:pt x="896151" y="325983"/>
                  <a:pt x="881897" y="334536"/>
                </a:cubicBezTo>
                <a:cubicBezTo>
                  <a:pt x="858913" y="348327"/>
                  <a:pt x="838964" y="367154"/>
                  <a:pt x="814990" y="379141"/>
                </a:cubicBezTo>
                <a:cubicBezTo>
                  <a:pt x="800122" y="386575"/>
                  <a:pt x="784916" y="393370"/>
                  <a:pt x="770385" y="401443"/>
                </a:cubicBezTo>
                <a:cubicBezTo>
                  <a:pt x="751438" y="411969"/>
                  <a:pt x="732266" y="422299"/>
                  <a:pt x="714629" y="434897"/>
                </a:cubicBezTo>
                <a:cubicBezTo>
                  <a:pt x="706074" y="441008"/>
                  <a:pt x="701074" y="451368"/>
                  <a:pt x="692326" y="457200"/>
                </a:cubicBezTo>
                <a:cubicBezTo>
                  <a:pt x="657339" y="480524"/>
                  <a:pt x="642342" y="480847"/>
                  <a:pt x="603116" y="490653"/>
                </a:cubicBezTo>
                <a:cubicBezTo>
                  <a:pt x="555649" y="538122"/>
                  <a:pt x="611540" y="488086"/>
                  <a:pt x="525058" y="535258"/>
                </a:cubicBezTo>
                <a:cubicBezTo>
                  <a:pt x="493813" y="552301"/>
                  <a:pt x="435404" y="591681"/>
                  <a:pt x="413546" y="624468"/>
                </a:cubicBezTo>
                <a:lnTo>
                  <a:pt x="368941" y="691375"/>
                </a:lnTo>
                <a:lnTo>
                  <a:pt x="346638" y="724829"/>
                </a:lnTo>
                <a:cubicBezTo>
                  <a:pt x="342921" y="739697"/>
                  <a:pt x="339891" y="754754"/>
                  <a:pt x="335487" y="769434"/>
                </a:cubicBezTo>
                <a:cubicBezTo>
                  <a:pt x="318423" y="826313"/>
                  <a:pt x="312312" y="829550"/>
                  <a:pt x="302033" y="880946"/>
                </a:cubicBezTo>
                <a:cubicBezTo>
                  <a:pt x="297599" y="903117"/>
                  <a:pt x="296366" y="925918"/>
                  <a:pt x="290882" y="947853"/>
                </a:cubicBezTo>
                <a:cubicBezTo>
                  <a:pt x="285180" y="970660"/>
                  <a:pt x="276014" y="992458"/>
                  <a:pt x="268580" y="1014761"/>
                </a:cubicBezTo>
                <a:cubicBezTo>
                  <a:pt x="241843" y="1094975"/>
                  <a:pt x="274283" y="994799"/>
                  <a:pt x="246277" y="1092819"/>
                </a:cubicBezTo>
                <a:cubicBezTo>
                  <a:pt x="243048" y="1104121"/>
                  <a:pt x="237977" y="1114869"/>
                  <a:pt x="235126" y="1126273"/>
                </a:cubicBezTo>
                <a:cubicBezTo>
                  <a:pt x="230529" y="1144661"/>
                  <a:pt x="228086" y="1163527"/>
                  <a:pt x="223975" y="1182029"/>
                </a:cubicBezTo>
                <a:cubicBezTo>
                  <a:pt x="202943" y="1276673"/>
                  <a:pt x="221004" y="1169377"/>
                  <a:pt x="201672" y="1304692"/>
                </a:cubicBezTo>
                <a:cubicBezTo>
                  <a:pt x="205389" y="1386468"/>
                  <a:pt x="206296" y="1468420"/>
                  <a:pt x="212824" y="1550019"/>
                </a:cubicBezTo>
                <a:cubicBezTo>
                  <a:pt x="213761" y="1561736"/>
                  <a:pt x="216632" y="1574294"/>
                  <a:pt x="223975" y="1583473"/>
                </a:cubicBezTo>
                <a:cubicBezTo>
                  <a:pt x="232347" y="1593938"/>
                  <a:pt x="246964" y="1597403"/>
                  <a:pt x="257429" y="1605775"/>
                </a:cubicBezTo>
                <a:cubicBezTo>
                  <a:pt x="301165" y="1640764"/>
                  <a:pt x="255086" y="1619863"/>
                  <a:pt x="313185" y="1639229"/>
                </a:cubicBezTo>
                <a:cubicBezTo>
                  <a:pt x="324336" y="1646663"/>
                  <a:pt x="334651" y="1655538"/>
                  <a:pt x="346638" y="1661531"/>
                </a:cubicBezTo>
                <a:cubicBezTo>
                  <a:pt x="387495" y="1681959"/>
                  <a:pt x="457496" y="1679570"/>
                  <a:pt x="491604" y="1683834"/>
                </a:cubicBezTo>
                <a:cubicBezTo>
                  <a:pt x="514040" y="1686639"/>
                  <a:pt x="536209" y="1691268"/>
                  <a:pt x="558512" y="1694985"/>
                </a:cubicBezTo>
                <a:cubicBezTo>
                  <a:pt x="569663" y="1698702"/>
                  <a:pt x="580211" y="1706136"/>
                  <a:pt x="591965" y="1706136"/>
                </a:cubicBezTo>
                <a:cubicBezTo>
                  <a:pt x="925997" y="1706136"/>
                  <a:pt x="839319" y="1731479"/>
                  <a:pt x="982258" y="1683834"/>
                </a:cubicBezTo>
                <a:cubicBezTo>
                  <a:pt x="1080871" y="1609873"/>
                  <a:pt x="1036205" y="1628680"/>
                  <a:pt x="1104921" y="1605775"/>
                </a:cubicBezTo>
                <a:lnTo>
                  <a:pt x="1182980" y="1527717"/>
                </a:lnTo>
                <a:cubicBezTo>
                  <a:pt x="1194131" y="1516566"/>
                  <a:pt x="1207685" y="1507384"/>
                  <a:pt x="1216433" y="1494263"/>
                </a:cubicBezTo>
                <a:lnTo>
                  <a:pt x="1238736" y="1460809"/>
                </a:lnTo>
                <a:cubicBezTo>
                  <a:pt x="1242453" y="1449658"/>
                  <a:pt x="1247337" y="1438830"/>
                  <a:pt x="1249887" y="1427356"/>
                </a:cubicBezTo>
                <a:cubicBezTo>
                  <a:pt x="1276795" y="1306269"/>
                  <a:pt x="1260017" y="1228561"/>
                  <a:pt x="1249887" y="1081668"/>
                </a:cubicBezTo>
                <a:cubicBezTo>
                  <a:pt x="1249315" y="1073380"/>
                  <a:pt x="1233282" y="1015002"/>
                  <a:pt x="1227585" y="1003609"/>
                </a:cubicBezTo>
                <a:cubicBezTo>
                  <a:pt x="1221591" y="991622"/>
                  <a:pt x="1212716" y="981307"/>
                  <a:pt x="1205282" y="970156"/>
                </a:cubicBezTo>
                <a:cubicBezTo>
                  <a:pt x="1181362" y="898393"/>
                  <a:pt x="1212884" y="976338"/>
                  <a:pt x="1160677" y="903248"/>
                </a:cubicBezTo>
                <a:cubicBezTo>
                  <a:pt x="1140342" y="874778"/>
                  <a:pt x="1145912" y="854245"/>
                  <a:pt x="1116072" y="836341"/>
                </a:cubicBezTo>
                <a:cubicBezTo>
                  <a:pt x="1105993" y="830294"/>
                  <a:pt x="1093423" y="829820"/>
                  <a:pt x="1082619" y="825190"/>
                </a:cubicBezTo>
                <a:cubicBezTo>
                  <a:pt x="1067340" y="818642"/>
                  <a:pt x="1052447" y="811134"/>
                  <a:pt x="1038014" y="802887"/>
                </a:cubicBezTo>
                <a:cubicBezTo>
                  <a:pt x="1026378" y="796238"/>
                  <a:pt x="1016807" y="786028"/>
                  <a:pt x="1004560" y="780585"/>
                </a:cubicBezTo>
                <a:cubicBezTo>
                  <a:pt x="983077" y="771037"/>
                  <a:pt x="959955" y="765716"/>
                  <a:pt x="937653" y="758282"/>
                </a:cubicBezTo>
                <a:lnTo>
                  <a:pt x="904199" y="747131"/>
                </a:lnTo>
                <a:cubicBezTo>
                  <a:pt x="754321" y="697172"/>
                  <a:pt x="882521" y="736337"/>
                  <a:pt x="502755" y="724829"/>
                </a:cubicBezTo>
                <a:cubicBezTo>
                  <a:pt x="406111" y="728546"/>
                  <a:pt x="309310" y="729326"/>
                  <a:pt x="212824" y="735980"/>
                </a:cubicBezTo>
                <a:cubicBezTo>
                  <a:pt x="0" y="750657"/>
                  <a:pt x="351254" y="747131"/>
                  <a:pt x="145916" y="747131"/>
                </a:cubicBezTo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2683918" y="3445727"/>
            <a:ext cx="572238" cy="914400"/>
          </a:xfrm>
          <a:custGeom>
            <a:avLst/>
            <a:gdLst>
              <a:gd name="connsiteX0" fmla="*/ 572238 w 572238"/>
              <a:gd name="connsiteY0" fmla="*/ 0 h 914400"/>
              <a:gd name="connsiteX1" fmla="*/ 505331 w 572238"/>
              <a:gd name="connsiteY1" fmla="*/ 33453 h 914400"/>
              <a:gd name="connsiteX2" fmla="*/ 483028 w 572238"/>
              <a:gd name="connsiteY2" fmla="*/ 55756 h 914400"/>
              <a:gd name="connsiteX3" fmla="*/ 449575 w 572238"/>
              <a:gd name="connsiteY3" fmla="*/ 78058 h 914400"/>
              <a:gd name="connsiteX4" fmla="*/ 427272 w 572238"/>
              <a:gd name="connsiteY4" fmla="*/ 100361 h 914400"/>
              <a:gd name="connsiteX5" fmla="*/ 393819 w 572238"/>
              <a:gd name="connsiteY5" fmla="*/ 122663 h 914400"/>
              <a:gd name="connsiteX6" fmla="*/ 349214 w 572238"/>
              <a:gd name="connsiteY6" fmla="*/ 178419 h 914400"/>
              <a:gd name="connsiteX7" fmla="*/ 248853 w 572238"/>
              <a:gd name="connsiteY7" fmla="*/ 301083 h 914400"/>
              <a:gd name="connsiteX8" fmla="*/ 226550 w 572238"/>
              <a:gd name="connsiteY8" fmla="*/ 367990 h 914400"/>
              <a:gd name="connsiteX9" fmla="*/ 215399 w 572238"/>
              <a:gd name="connsiteY9" fmla="*/ 401444 h 914400"/>
              <a:gd name="connsiteX10" fmla="*/ 170794 w 572238"/>
              <a:gd name="connsiteY10" fmla="*/ 479502 h 914400"/>
              <a:gd name="connsiteX11" fmla="*/ 159643 w 572238"/>
              <a:gd name="connsiteY11" fmla="*/ 512956 h 914400"/>
              <a:gd name="connsiteX12" fmla="*/ 137341 w 572238"/>
              <a:gd name="connsiteY12" fmla="*/ 546410 h 914400"/>
              <a:gd name="connsiteX13" fmla="*/ 126189 w 572238"/>
              <a:gd name="connsiteY13" fmla="*/ 591014 h 914400"/>
              <a:gd name="connsiteX14" fmla="*/ 92736 w 572238"/>
              <a:gd name="connsiteY14" fmla="*/ 691375 h 914400"/>
              <a:gd name="connsiteX15" fmla="*/ 81584 w 572238"/>
              <a:gd name="connsiteY15" fmla="*/ 724829 h 914400"/>
              <a:gd name="connsiteX16" fmla="*/ 70433 w 572238"/>
              <a:gd name="connsiteY16" fmla="*/ 758283 h 914400"/>
              <a:gd name="connsiteX17" fmla="*/ 25828 w 572238"/>
              <a:gd name="connsiteY17" fmla="*/ 814039 h 914400"/>
              <a:gd name="connsiteX18" fmla="*/ 3526 w 572238"/>
              <a:gd name="connsiteY1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2238" h="914400">
                <a:moveTo>
                  <a:pt x="572238" y="0"/>
                </a:moveTo>
                <a:cubicBezTo>
                  <a:pt x="536904" y="11778"/>
                  <a:pt x="536212" y="8748"/>
                  <a:pt x="505331" y="33453"/>
                </a:cubicBezTo>
                <a:cubicBezTo>
                  <a:pt x="497121" y="40021"/>
                  <a:pt x="491238" y="49188"/>
                  <a:pt x="483028" y="55756"/>
                </a:cubicBezTo>
                <a:cubicBezTo>
                  <a:pt x="472563" y="64128"/>
                  <a:pt x="460040" y="69686"/>
                  <a:pt x="449575" y="78058"/>
                </a:cubicBezTo>
                <a:cubicBezTo>
                  <a:pt x="441365" y="84626"/>
                  <a:pt x="435482" y="93793"/>
                  <a:pt x="427272" y="100361"/>
                </a:cubicBezTo>
                <a:cubicBezTo>
                  <a:pt x="416807" y="108733"/>
                  <a:pt x="404284" y="114291"/>
                  <a:pt x="393819" y="122663"/>
                </a:cubicBezTo>
                <a:cubicBezTo>
                  <a:pt x="357586" y="151649"/>
                  <a:pt x="383024" y="139779"/>
                  <a:pt x="349214" y="178419"/>
                </a:cubicBezTo>
                <a:cubicBezTo>
                  <a:pt x="315630" y="216800"/>
                  <a:pt x="266097" y="249354"/>
                  <a:pt x="248853" y="301083"/>
                </a:cubicBezTo>
                <a:lnTo>
                  <a:pt x="226550" y="367990"/>
                </a:lnTo>
                <a:cubicBezTo>
                  <a:pt x="222833" y="379141"/>
                  <a:pt x="220656" y="390930"/>
                  <a:pt x="215399" y="401444"/>
                </a:cubicBezTo>
                <a:cubicBezTo>
                  <a:pt x="187104" y="458036"/>
                  <a:pt x="202318" y="432218"/>
                  <a:pt x="170794" y="479502"/>
                </a:cubicBezTo>
                <a:cubicBezTo>
                  <a:pt x="167077" y="490653"/>
                  <a:pt x="164900" y="502442"/>
                  <a:pt x="159643" y="512956"/>
                </a:cubicBezTo>
                <a:cubicBezTo>
                  <a:pt x="153650" y="524943"/>
                  <a:pt x="142620" y="534092"/>
                  <a:pt x="137341" y="546410"/>
                </a:cubicBezTo>
                <a:cubicBezTo>
                  <a:pt x="131304" y="560496"/>
                  <a:pt x="130593" y="576335"/>
                  <a:pt x="126189" y="591014"/>
                </a:cubicBezTo>
                <a:cubicBezTo>
                  <a:pt x="126185" y="591027"/>
                  <a:pt x="98314" y="674641"/>
                  <a:pt x="92736" y="691375"/>
                </a:cubicBezTo>
                <a:lnTo>
                  <a:pt x="81584" y="724829"/>
                </a:lnTo>
                <a:cubicBezTo>
                  <a:pt x="77867" y="735980"/>
                  <a:pt x="76953" y="748503"/>
                  <a:pt x="70433" y="758283"/>
                </a:cubicBezTo>
                <a:cubicBezTo>
                  <a:pt x="42299" y="800484"/>
                  <a:pt x="57608" y="782259"/>
                  <a:pt x="25828" y="814039"/>
                </a:cubicBezTo>
                <a:cubicBezTo>
                  <a:pt x="0" y="891525"/>
                  <a:pt x="3526" y="857437"/>
                  <a:pt x="3526" y="9144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/>
          <p:cNvSpPr/>
          <p:nvPr/>
        </p:nvSpPr>
        <p:spPr>
          <a:xfrm>
            <a:off x="2888166" y="3512634"/>
            <a:ext cx="2550706" cy="2263698"/>
          </a:xfrm>
          <a:custGeom>
            <a:avLst/>
            <a:gdLst>
              <a:gd name="connsiteX0" fmla="*/ 323385 w 2550706"/>
              <a:gd name="connsiteY0" fmla="*/ 0 h 2263698"/>
              <a:gd name="connsiteX1" fmla="*/ 301083 w 2550706"/>
              <a:gd name="connsiteY1" fmla="*/ 33454 h 2263698"/>
              <a:gd name="connsiteX2" fmla="*/ 289932 w 2550706"/>
              <a:gd name="connsiteY2" fmla="*/ 66907 h 2263698"/>
              <a:gd name="connsiteX3" fmla="*/ 245327 w 2550706"/>
              <a:gd name="connsiteY3" fmla="*/ 133815 h 2263698"/>
              <a:gd name="connsiteX4" fmla="*/ 223024 w 2550706"/>
              <a:gd name="connsiteY4" fmla="*/ 167268 h 2263698"/>
              <a:gd name="connsiteX5" fmla="*/ 211873 w 2550706"/>
              <a:gd name="connsiteY5" fmla="*/ 200722 h 2263698"/>
              <a:gd name="connsiteX6" fmla="*/ 189571 w 2550706"/>
              <a:gd name="connsiteY6" fmla="*/ 223025 h 2263698"/>
              <a:gd name="connsiteX7" fmla="*/ 167268 w 2550706"/>
              <a:gd name="connsiteY7" fmla="*/ 323386 h 2263698"/>
              <a:gd name="connsiteX8" fmla="*/ 144966 w 2550706"/>
              <a:gd name="connsiteY8" fmla="*/ 390293 h 2263698"/>
              <a:gd name="connsiteX9" fmla="*/ 111512 w 2550706"/>
              <a:gd name="connsiteY9" fmla="*/ 546410 h 2263698"/>
              <a:gd name="connsiteX10" fmla="*/ 89210 w 2550706"/>
              <a:gd name="connsiteY10" fmla="*/ 613317 h 2263698"/>
              <a:gd name="connsiteX11" fmla="*/ 66907 w 2550706"/>
              <a:gd name="connsiteY11" fmla="*/ 657922 h 2263698"/>
              <a:gd name="connsiteX12" fmla="*/ 44605 w 2550706"/>
              <a:gd name="connsiteY12" fmla="*/ 747132 h 2263698"/>
              <a:gd name="connsiteX13" fmla="*/ 33454 w 2550706"/>
              <a:gd name="connsiteY13" fmla="*/ 780586 h 2263698"/>
              <a:gd name="connsiteX14" fmla="*/ 22302 w 2550706"/>
              <a:gd name="connsiteY14" fmla="*/ 825190 h 2263698"/>
              <a:gd name="connsiteX15" fmla="*/ 0 w 2550706"/>
              <a:gd name="connsiteY15" fmla="*/ 892098 h 2263698"/>
              <a:gd name="connsiteX16" fmla="*/ 11151 w 2550706"/>
              <a:gd name="connsiteY16" fmla="*/ 1761893 h 2263698"/>
              <a:gd name="connsiteX17" fmla="*/ 22302 w 2550706"/>
              <a:gd name="connsiteY17" fmla="*/ 1795346 h 2263698"/>
              <a:gd name="connsiteX18" fmla="*/ 44605 w 2550706"/>
              <a:gd name="connsiteY18" fmla="*/ 1873405 h 2263698"/>
              <a:gd name="connsiteX19" fmla="*/ 66907 w 2550706"/>
              <a:gd name="connsiteY19" fmla="*/ 1906859 h 2263698"/>
              <a:gd name="connsiteX20" fmla="*/ 178419 w 2550706"/>
              <a:gd name="connsiteY20" fmla="*/ 1996068 h 2263698"/>
              <a:gd name="connsiteX21" fmla="*/ 211873 w 2550706"/>
              <a:gd name="connsiteY21" fmla="*/ 2007220 h 2263698"/>
              <a:gd name="connsiteX22" fmla="*/ 278780 w 2550706"/>
              <a:gd name="connsiteY22" fmla="*/ 2051825 h 2263698"/>
              <a:gd name="connsiteX23" fmla="*/ 367990 w 2550706"/>
              <a:gd name="connsiteY23" fmla="*/ 2085278 h 2263698"/>
              <a:gd name="connsiteX24" fmla="*/ 423746 w 2550706"/>
              <a:gd name="connsiteY24" fmla="*/ 2096429 h 2263698"/>
              <a:gd name="connsiteX25" fmla="*/ 457200 w 2550706"/>
              <a:gd name="connsiteY25" fmla="*/ 2107581 h 2263698"/>
              <a:gd name="connsiteX26" fmla="*/ 501805 w 2550706"/>
              <a:gd name="connsiteY26" fmla="*/ 2118732 h 2263698"/>
              <a:gd name="connsiteX27" fmla="*/ 568712 w 2550706"/>
              <a:gd name="connsiteY27" fmla="*/ 2141034 h 2263698"/>
              <a:gd name="connsiteX28" fmla="*/ 613317 w 2550706"/>
              <a:gd name="connsiteY28" fmla="*/ 2152186 h 2263698"/>
              <a:gd name="connsiteX29" fmla="*/ 724829 w 2550706"/>
              <a:gd name="connsiteY29" fmla="*/ 2185639 h 2263698"/>
              <a:gd name="connsiteX30" fmla="*/ 814039 w 2550706"/>
              <a:gd name="connsiteY30" fmla="*/ 2196790 h 2263698"/>
              <a:gd name="connsiteX31" fmla="*/ 1137424 w 2550706"/>
              <a:gd name="connsiteY31" fmla="*/ 2241395 h 2263698"/>
              <a:gd name="connsiteX32" fmla="*/ 1505414 w 2550706"/>
              <a:gd name="connsiteY32" fmla="*/ 2263698 h 2263698"/>
              <a:gd name="connsiteX33" fmla="*/ 1817649 w 2550706"/>
              <a:gd name="connsiteY33" fmla="*/ 2252546 h 2263698"/>
              <a:gd name="connsiteX34" fmla="*/ 1873405 w 2550706"/>
              <a:gd name="connsiteY34" fmla="*/ 2241395 h 2263698"/>
              <a:gd name="connsiteX35" fmla="*/ 1984917 w 2550706"/>
              <a:gd name="connsiteY35" fmla="*/ 2207942 h 2263698"/>
              <a:gd name="connsiteX36" fmla="*/ 2018371 w 2550706"/>
              <a:gd name="connsiteY36" fmla="*/ 2196790 h 2263698"/>
              <a:gd name="connsiteX37" fmla="*/ 2096429 w 2550706"/>
              <a:gd name="connsiteY37" fmla="*/ 2163337 h 2263698"/>
              <a:gd name="connsiteX38" fmla="*/ 2207941 w 2550706"/>
              <a:gd name="connsiteY38" fmla="*/ 2118732 h 2263698"/>
              <a:gd name="connsiteX39" fmla="*/ 2286000 w 2550706"/>
              <a:gd name="connsiteY39" fmla="*/ 2096429 h 2263698"/>
              <a:gd name="connsiteX40" fmla="*/ 2375210 w 2550706"/>
              <a:gd name="connsiteY40" fmla="*/ 2085278 h 2263698"/>
              <a:gd name="connsiteX41" fmla="*/ 2419814 w 2550706"/>
              <a:gd name="connsiteY41" fmla="*/ 2051825 h 2263698"/>
              <a:gd name="connsiteX42" fmla="*/ 2453268 w 2550706"/>
              <a:gd name="connsiteY42" fmla="*/ 2018371 h 2263698"/>
              <a:gd name="connsiteX43" fmla="*/ 2520175 w 2550706"/>
              <a:gd name="connsiteY43" fmla="*/ 1973766 h 2263698"/>
              <a:gd name="connsiteX44" fmla="*/ 2542478 w 2550706"/>
              <a:gd name="connsiteY44" fmla="*/ 1828800 h 2263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550706" h="2263698">
                <a:moveTo>
                  <a:pt x="323385" y="0"/>
                </a:moveTo>
                <a:cubicBezTo>
                  <a:pt x="315951" y="11151"/>
                  <a:pt x="307077" y="21467"/>
                  <a:pt x="301083" y="33454"/>
                </a:cubicBezTo>
                <a:cubicBezTo>
                  <a:pt x="295826" y="43967"/>
                  <a:pt x="295640" y="56632"/>
                  <a:pt x="289932" y="66907"/>
                </a:cubicBezTo>
                <a:cubicBezTo>
                  <a:pt x="276915" y="90338"/>
                  <a:pt x="260196" y="111512"/>
                  <a:pt x="245327" y="133815"/>
                </a:cubicBezTo>
                <a:lnTo>
                  <a:pt x="223024" y="167268"/>
                </a:lnTo>
                <a:cubicBezTo>
                  <a:pt x="219307" y="178419"/>
                  <a:pt x="217920" y="190643"/>
                  <a:pt x="211873" y="200722"/>
                </a:cubicBezTo>
                <a:cubicBezTo>
                  <a:pt x="206464" y="209737"/>
                  <a:pt x="194273" y="213621"/>
                  <a:pt x="189571" y="223025"/>
                </a:cubicBezTo>
                <a:cubicBezTo>
                  <a:pt x="183559" y="235049"/>
                  <a:pt x="169382" y="315635"/>
                  <a:pt x="167268" y="323386"/>
                </a:cubicBezTo>
                <a:cubicBezTo>
                  <a:pt x="161083" y="346066"/>
                  <a:pt x="148831" y="367104"/>
                  <a:pt x="144966" y="390293"/>
                </a:cubicBezTo>
                <a:cubicBezTo>
                  <a:pt x="135608" y="446438"/>
                  <a:pt x="130034" y="490844"/>
                  <a:pt x="111512" y="546410"/>
                </a:cubicBezTo>
                <a:cubicBezTo>
                  <a:pt x="104078" y="568712"/>
                  <a:pt x="99724" y="592290"/>
                  <a:pt x="89210" y="613317"/>
                </a:cubicBezTo>
                <a:lnTo>
                  <a:pt x="66907" y="657922"/>
                </a:lnTo>
                <a:cubicBezTo>
                  <a:pt x="59473" y="687659"/>
                  <a:pt x="54298" y="718053"/>
                  <a:pt x="44605" y="747132"/>
                </a:cubicBezTo>
                <a:cubicBezTo>
                  <a:pt x="40888" y="758283"/>
                  <a:pt x="36683" y="769284"/>
                  <a:pt x="33454" y="780586"/>
                </a:cubicBezTo>
                <a:cubicBezTo>
                  <a:pt x="29244" y="795322"/>
                  <a:pt x="26706" y="810511"/>
                  <a:pt x="22302" y="825190"/>
                </a:cubicBezTo>
                <a:cubicBezTo>
                  <a:pt x="15547" y="847708"/>
                  <a:pt x="0" y="892098"/>
                  <a:pt x="0" y="892098"/>
                </a:cubicBezTo>
                <a:cubicBezTo>
                  <a:pt x="3717" y="1182030"/>
                  <a:pt x="3994" y="1472026"/>
                  <a:pt x="11151" y="1761893"/>
                </a:cubicBezTo>
                <a:cubicBezTo>
                  <a:pt x="11441" y="1773644"/>
                  <a:pt x="19073" y="1784044"/>
                  <a:pt x="22302" y="1795346"/>
                </a:cubicBezTo>
                <a:cubicBezTo>
                  <a:pt x="27064" y="1812014"/>
                  <a:pt x="35695" y="1855584"/>
                  <a:pt x="44605" y="1873405"/>
                </a:cubicBezTo>
                <a:cubicBezTo>
                  <a:pt x="50598" y="1885392"/>
                  <a:pt x="58185" y="1896683"/>
                  <a:pt x="66907" y="1906859"/>
                </a:cubicBezTo>
                <a:cubicBezTo>
                  <a:pt x="91270" y="1935283"/>
                  <a:pt x="143980" y="1984588"/>
                  <a:pt x="178419" y="1996068"/>
                </a:cubicBezTo>
                <a:cubicBezTo>
                  <a:pt x="189570" y="1999785"/>
                  <a:pt x="201598" y="2001511"/>
                  <a:pt x="211873" y="2007220"/>
                </a:cubicBezTo>
                <a:cubicBezTo>
                  <a:pt x="235304" y="2020237"/>
                  <a:pt x="252776" y="2045324"/>
                  <a:pt x="278780" y="2051825"/>
                </a:cubicBezTo>
                <a:cubicBezTo>
                  <a:pt x="447034" y="2093888"/>
                  <a:pt x="193053" y="2026967"/>
                  <a:pt x="367990" y="2085278"/>
                </a:cubicBezTo>
                <a:cubicBezTo>
                  <a:pt x="385971" y="2091271"/>
                  <a:pt x="405359" y="2091832"/>
                  <a:pt x="423746" y="2096429"/>
                </a:cubicBezTo>
                <a:cubicBezTo>
                  <a:pt x="435150" y="2099280"/>
                  <a:pt x="445898" y="2104352"/>
                  <a:pt x="457200" y="2107581"/>
                </a:cubicBezTo>
                <a:cubicBezTo>
                  <a:pt x="471936" y="2111791"/>
                  <a:pt x="487125" y="2114328"/>
                  <a:pt x="501805" y="2118732"/>
                </a:cubicBezTo>
                <a:cubicBezTo>
                  <a:pt x="524322" y="2125487"/>
                  <a:pt x="545905" y="2135332"/>
                  <a:pt x="568712" y="2141034"/>
                </a:cubicBezTo>
                <a:cubicBezTo>
                  <a:pt x="583580" y="2144751"/>
                  <a:pt x="598637" y="2147782"/>
                  <a:pt x="613317" y="2152186"/>
                </a:cubicBezTo>
                <a:cubicBezTo>
                  <a:pt x="650496" y="2163340"/>
                  <a:pt x="686276" y="2179214"/>
                  <a:pt x="724829" y="2185639"/>
                </a:cubicBezTo>
                <a:cubicBezTo>
                  <a:pt x="754389" y="2190566"/>
                  <a:pt x="784302" y="2193073"/>
                  <a:pt x="814039" y="2196790"/>
                </a:cubicBezTo>
                <a:cubicBezTo>
                  <a:pt x="968371" y="2235374"/>
                  <a:pt x="900743" y="2223189"/>
                  <a:pt x="1137424" y="2241395"/>
                </a:cubicBezTo>
                <a:cubicBezTo>
                  <a:pt x="1356605" y="2258255"/>
                  <a:pt x="1233986" y="2250126"/>
                  <a:pt x="1505414" y="2263698"/>
                </a:cubicBezTo>
                <a:cubicBezTo>
                  <a:pt x="1609492" y="2259981"/>
                  <a:pt x="1713695" y="2258846"/>
                  <a:pt x="1817649" y="2252546"/>
                </a:cubicBezTo>
                <a:cubicBezTo>
                  <a:pt x="1836568" y="2251399"/>
                  <a:pt x="1854903" y="2245506"/>
                  <a:pt x="1873405" y="2241395"/>
                </a:cubicBezTo>
                <a:cubicBezTo>
                  <a:pt x="1923962" y="2230160"/>
                  <a:pt x="1929325" y="2226473"/>
                  <a:pt x="1984917" y="2207942"/>
                </a:cubicBezTo>
                <a:cubicBezTo>
                  <a:pt x="1996068" y="2204225"/>
                  <a:pt x="2008591" y="2203310"/>
                  <a:pt x="2018371" y="2196790"/>
                </a:cubicBezTo>
                <a:cubicBezTo>
                  <a:pt x="2064576" y="2165987"/>
                  <a:pt x="2038822" y="2177738"/>
                  <a:pt x="2096429" y="2163337"/>
                </a:cubicBezTo>
                <a:cubicBezTo>
                  <a:pt x="2162060" y="2130521"/>
                  <a:pt x="2125264" y="2146290"/>
                  <a:pt x="2207941" y="2118732"/>
                </a:cubicBezTo>
                <a:cubicBezTo>
                  <a:pt x="2234451" y="2109896"/>
                  <a:pt x="2258003" y="2101095"/>
                  <a:pt x="2286000" y="2096429"/>
                </a:cubicBezTo>
                <a:cubicBezTo>
                  <a:pt x="2315560" y="2091502"/>
                  <a:pt x="2345473" y="2088995"/>
                  <a:pt x="2375210" y="2085278"/>
                </a:cubicBezTo>
                <a:cubicBezTo>
                  <a:pt x="2390078" y="2074127"/>
                  <a:pt x="2405703" y="2063920"/>
                  <a:pt x="2419814" y="2051825"/>
                </a:cubicBezTo>
                <a:cubicBezTo>
                  <a:pt x="2431788" y="2041562"/>
                  <a:pt x="2440820" y="2028053"/>
                  <a:pt x="2453268" y="2018371"/>
                </a:cubicBezTo>
                <a:cubicBezTo>
                  <a:pt x="2474426" y="2001915"/>
                  <a:pt x="2520175" y="1973766"/>
                  <a:pt x="2520175" y="1973766"/>
                </a:cubicBezTo>
                <a:cubicBezTo>
                  <a:pt x="2550706" y="1882175"/>
                  <a:pt x="2542478" y="1930368"/>
                  <a:pt x="2542478" y="18288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2486722" y="5445224"/>
            <a:ext cx="3170732" cy="1022483"/>
          </a:xfrm>
          <a:custGeom>
            <a:avLst/>
            <a:gdLst>
              <a:gd name="connsiteX0" fmla="*/ 423746 w 3170732"/>
              <a:gd name="connsiteY0" fmla="*/ 0 h 981307"/>
              <a:gd name="connsiteX1" fmla="*/ 312234 w 3170732"/>
              <a:gd name="connsiteY1" fmla="*/ 55756 h 981307"/>
              <a:gd name="connsiteX2" fmla="*/ 312234 w 3170732"/>
              <a:gd name="connsiteY2" fmla="*/ 55756 h 981307"/>
              <a:gd name="connsiteX3" fmla="*/ 245327 w 3170732"/>
              <a:gd name="connsiteY3" fmla="*/ 78059 h 981307"/>
              <a:gd name="connsiteX4" fmla="*/ 189571 w 3170732"/>
              <a:gd name="connsiteY4" fmla="*/ 122663 h 981307"/>
              <a:gd name="connsiteX5" fmla="*/ 156117 w 3170732"/>
              <a:gd name="connsiteY5" fmla="*/ 133815 h 981307"/>
              <a:gd name="connsiteX6" fmla="*/ 100361 w 3170732"/>
              <a:gd name="connsiteY6" fmla="*/ 200722 h 981307"/>
              <a:gd name="connsiteX7" fmla="*/ 55756 w 3170732"/>
              <a:gd name="connsiteY7" fmla="*/ 256478 h 981307"/>
              <a:gd name="connsiteX8" fmla="*/ 33454 w 3170732"/>
              <a:gd name="connsiteY8" fmla="*/ 345688 h 981307"/>
              <a:gd name="connsiteX9" fmla="*/ 11151 w 3170732"/>
              <a:gd name="connsiteY9" fmla="*/ 446049 h 981307"/>
              <a:gd name="connsiteX10" fmla="*/ 0 w 3170732"/>
              <a:gd name="connsiteY10" fmla="*/ 479502 h 981307"/>
              <a:gd name="connsiteX11" fmla="*/ 22302 w 3170732"/>
              <a:gd name="connsiteY11" fmla="*/ 624468 h 981307"/>
              <a:gd name="connsiteX12" fmla="*/ 33454 w 3170732"/>
              <a:gd name="connsiteY12" fmla="*/ 657922 h 981307"/>
              <a:gd name="connsiteX13" fmla="*/ 66907 w 3170732"/>
              <a:gd name="connsiteY13" fmla="*/ 702527 h 981307"/>
              <a:gd name="connsiteX14" fmla="*/ 111512 w 3170732"/>
              <a:gd name="connsiteY14" fmla="*/ 769434 h 981307"/>
              <a:gd name="connsiteX15" fmla="*/ 200722 w 3170732"/>
              <a:gd name="connsiteY15" fmla="*/ 847493 h 981307"/>
              <a:gd name="connsiteX16" fmla="*/ 234176 w 3170732"/>
              <a:gd name="connsiteY16" fmla="*/ 869795 h 981307"/>
              <a:gd name="connsiteX17" fmla="*/ 256478 w 3170732"/>
              <a:gd name="connsiteY17" fmla="*/ 892098 h 981307"/>
              <a:gd name="connsiteX18" fmla="*/ 334537 w 3170732"/>
              <a:gd name="connsiteY18" fmla="*/ 925551 h 981307"/>
              <a:gd name="connsiteX19" fmla="*/ 446049 w 3170732"/>
              <a:gd name="connsiteY19" fmla="*/ 959005 h 981307"/>
              <a:gd name="connsiteX20" fmla="*/ 624468 w 3170732"/>
              <a:gd name="connsiteY20" fmla="*/ 981307 h 981307"/>
              <a:gd name="connsiteX21" fmla="*/ 836341 w 3170732"/>
              <a:gd name="connsiteY21" fmla="*/ 970156 h 981307"/>
              <a:gd name="connsiteX22" fmla="*/ 903249 w 3170732"/>
              <a:gd name="connsiteY22" fmla="*/ 959005 h 981307"/>
              <a:gd name="connsiteX23" fmla="*/ 925551 w 3170732"/>
              <a:gd name="connsiteY23" fmla="*/ 936702 h 981307"/>
              <a:gd name="connsiteX24" fmla="*/ 992458 w 3170732"/>
              <a:gd name="connsiteY24" fmla="*/ 914400 h 981307"/>
              <a:gd name="connsiteX25" fmla="*/ 1025912 w 3170732"/>
              <a:gd name="connsiteY25" fmla="*/ 903249 h 981307"/>
              <a:gd name="connsiteX26" fmla="*/ 1081668 w 3170732"/>
              <a:gd name="connsiteY26" fmla="*/ 869795 h 981307"/>
              <a:gd name="connsiteX27" fmla="*/ 1182029 w 3170732"/>
              <a:gd name="connsiteY27" fmla="*/ 814039 h 981307"/>
              <a:gd name="connsiteX28" fmla="*/ 1226634 w 3170732"/>
              <a:gd name="connsiteY28" fmla="*/ 769434 h 981307"/>
              <a:gd name="connsiteX29" fmla="*/ 1248937 w 3170732"/>
              <a:gd name="connsiteY29" fmla="*/ 747132 h 981307"/>
              <a:gd name="connsiteX30" fmla="*/ 1282390 w 3170732"/>
              <a:gd name="connsiteY30" fmla="*/ 724829 h 981307"/>
              <a:gd name="connsiteX31" fmla="*/ 1304693 w 3170732"/>
              <a:gd name="connsiteY31" fmla="*/ 702527 h 981307"/>
              <a:gd name="connsiteX32" fmla="*/ 1349298 w 3170732"/>
              <a:gd name="connsiteY32" fmla="*/ 680224 h 981307"/>
              <a:gd name="connsiteX33" fmla="*/ 1416205 w 3170732"/>
              <a:gd name="connsiteY33" fmla="*/ 613317 h 981307"/>
              <a:gd name="connsiteX34" fmla="*/ 1438507 w 3170732"/>
              <a:gd name="connsiteY34" fmla="*/ 579863 h 981307"/>
              <a:gd name="connsiteX35" fmla="*/ 1471961 w 3170732"/>
              <a:gd name="connsiteY35" fmla="*/ 557561 h 981307"/>
              <a:gd name="connsiteX36" fmla="*/ 1516566 w 3170732"/>
              <a:gd name="connsiteY36" fmla="*/ 490654 h 981307"/>
              <a:gd name="connsiteX37" fmla="*/ 1538868 w 3170732"/>
              <a:gd name="connsiteY37" fmla="*/ 412595 h 981307"/>
              <a:gd name="connsiteX38" fmla="*/ 1561171 w 3170732"/>
              <a:gd name="connsiteY38" fmla="*/ 568712 h 981307"/>
              <a:gd name="connsiteX39" fmla="*/ 1583473 w 3170732"/>
              <a:gd name="connsiteY39" fmla="*/ 591015 h 981307"/>
              <a:gd name="connsiteX40" fmla="*/ 1639229 w 3170732"/>
              <a:gd name="connsiteY40" fmla="*/ 646771 h 981307"/>
              <a:gd name="connsiteX41" fmla="*/ 1694985 w 3170732"/>
              <a:gd name="connsiteY41" fmla="*/ 691376 h 981307"/>
              <a:gd name="connsiteX42" fmla="*/ 1739590 w 3170732"/>
              <a:gd name="connsiteY42" fmla="*/ 702527 h 981307"/>
              <a:gd name="connsiteX43" fmla="*/ 1795346 w 3170732"/>
              <a:gd name="connsiteY43" fmla="*/ 724829 h 981307"/>
              <a:gd name="connsiteX44" fmla="*/ 1862254 w 3170732"/>
              <a:gd name="connsiteY44" fmla="*/ 747132 h 981307"/>
              <a:gd name="connsiteX45" fmla="*/ 1895707 w 3170732"/>
              <a:gd name="connsiteY45" fmla="*/ 758283 h 981307"/>
              <a:gd name="connsiteX46" fmla="*/ 2107580 w 3170732"/>
              <a:gd name="connsiteY46" fmla="*/ 780585 h 981307"/>
              <a:gd name="connsiteX47" fmla="*/ 2219093 w 3170732"/>
              <a:gd name="connsiteY47" fmla="*/ 802888 h 981307"/>
              <a:gd name="connsiteX48" fmla="*/ 2263698 w 3170732"/>
              <a:gd name="connsiteY48" fmla="*/ 814039 h 981307"/>
              <a:gd name="connsiteX49" fmla="*/ 2442117 w 3170732"/>
              <a:gd name="connsiteY49" fmla="*/ 825190 h 981307"/>
              <a:gd name="connsiteX50" fmla="*/ 2642839 w 3170732"/>
              <a:gd name="connsiteY50" fmla="*/ 847493 h 981307"/>
              <a:gd name="connsiteX51" fmla="*/ 2709746 w 3170732"/>
              <a:gd name="connsiteY51" fmla="*/ 858644 h 981307"/>
              <a:gd name="connsiteX52" fmla="*/ 2955073 w 3170732"/>
              <a:gd name="connsiteY52" fmla="*/ 847493 h 981307"/>
              <a:gd name="connsiteX53" fmla="*/ 3033132 w 3170732"/>
              <a:gd name="connsiteY53" fmla="*/ 791737 h 981307"/>
              <a:gd name="connsiteX54" fmla="*/ 3066585 w 3170732"/>
              <a:gd name="connsiteY54" fmla="*/ 769434 h 981307"/>
              <a:gd name="connsiteX55" fmla="*/ 3133493 w 3170732"/>
              <a:gd name="connsiteY55" fmla="*/ 635620 h 981307"/>
              <a:gd name="connsiteX56" fmla="*/ 3144644 w 3170732"/>
              <a:gd name="connsiteY56" fmla="*/ 602166 h 981307"/>
              <a:gd name="connsiteX57" fmla="*/ 3144644 w 3170732"/>
              <a:gd name="connsiteY57" fmla="*/ 234176 h 981307"/>
              <a:gd name="connsiteX58" fmla="*/ 3088888 w 3170732"/>
              <a:gd name="connsiteY58" fmla="*/ 178420 h 981307"/>
              <a:gd name="connsiteX59" fmla="*/ 2988527 w 3170732"/>
              <a:gd name="connsiteY59" fmla="*/ 122663 h 981307"/>
              <a:gd name="connsiteX60" fmla="*/ 2921619 w 3170732"/>
              <a:gd name="connsiteY60" fmla="*/ 89210 h 981307"/>
              <a:gd name="connsiteX61" fmla="*/ 2888166 w 3170732"/>
              <a:gd name="connsiteY61" fmla="*/ 78059 h 98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170732" h="981307">
                <a:moveTo>
                  <a:pt x="423746" y="0"/>
                </a:moveTo>
                <a:cubicBezTo>
                  <a:pt x="353137" y="17652"/>
                  <a:pt x="391893" y="2650"/>
                  <a:pt x="312234" y="55756"/>
                </a:cubicBezTo>
                <a:lnTo>
                  <a:pt x="312234" y="55756"/>
                </a:lnTo>
                <a:lnTo>
                  <a:pt x="245327" y="78059"/>
                </a:lnTo>
                <a:cubicBezTo>
                  <a:pt x="224583" y="98802"/>
                  <a:pt x="217704" y="108596"/>
                  <a:pt x="189571" y="122663"/>
                </a:cubicBezTo>
                <a:cubicBezTo>
                  <a:pt x="179057" y="127920"/>
                  <a:pt x="167268" y="130098"/>
                  <a:pt x="156117" y="133815"/>
                </a:cubicBezTo>
                <a:cubicBezTo>
                  <a:pt x="76647" y="213283"/>
                  <a:pt x="162463" y="123095"/>
                  <a:pt x="100361" y="200722"/>
                </a:cubicBezTo>
                <a:cubicBezTo>
                  <a:pt x="36803" y="280170"/>
                  <a:pt x="124399" y="153510"/>
                  <a:pt x="55756" y="256478"/>
                </a:cubicBezTo>
                <a:cubicBezTo>
                  <a:pt x="48322" y="286215"/>
                  <a:pt x="39466" y="315632"/>
                  <a:pt x="33454" y="345688"/>
                </a:cubicBezTo>
                <a:cubicBezTo>
                  <a:pt x="25790" y="384004"/>
                  <a:pt x="21648" y="409310"/>
                  <a:pt x="11151" y="446049"/>
                </a:cubicBezTo>
                <a:cubicBezTo>
                  <a:pt x="7922" y="457351"/>
                  <a:pt x="3717" y="468351"/>
                  <a:pt x="0" y="479502"/>
                </a:cubicBezTo>
                <a:cubicBezTo>
                  <a:pt x="8986" y="560378"/>
                  <a:pt x="4744" y="563016"/>
                  <a:pt x="22302" y="624468"/>
                </a:cubicBezTo>
                <a:cubicBezTo>
                  <a:pt x="25531" y="635770"/>
                  <a:pt x="27622" y="647716"/>
                  <a:pt x="33454" y="657922"/>
                </a:cubicBezTo>
                <a:cubicBezTo>
                  <a:pt x="42675" y="674059"/>
                  <a:pt x="55756" y="687659"/>
                  <a:pt x="66907" y="702527"/>
                </a:cubicBezTo>
                <a:cubicBezTo>
                  <a:pt x="86504" y="761317"/>
                  <a:pt x="65106" y="713747"/>
                  <a:pt x="111512" y="769434"/>
                </a:cubicBezTo>
                <a:cubicBezTo>
                  <a:pt x="169591" y="839128"/>
                  <a:pt x="80850" y="767578"/>
                  <a:pt x="200722" y="847493"/>
                </a:cubicBezTo>
                <a:cubicBezTo>
                  <a:pt x="211873" y="854927"/>
                  <a:pt x="224699" y="860318"/>
                  <a:pt x="234176" y="869795"/>
                </a:cubicBezTo>
                <a:cubicBezTo>
                  <a:pt x="241610" y="877229"/>
                  <a:pt x="247730" y="886266"/>
                  <a:pt x="256478" y="892098"/>
                </a:cubicBezTo>
                <a:cubicBezTo>
                  <a:pt x="284036" y="910470"/>
                  <a:pt x="304801" y="915639"/>
                  <a:pt x="334537" y="925551"/>
                </a:cubicBezTo>
                <a:cubicBezTo>
                  <a:pt x="388781" y="961715"/>
                  <a:pt x="356838" y="947369"/>
                  <a:pt x="446049" y="959005"/>
                </a:cubicBezTo>
                <a:lnTo>
                  <a:pt x="624468" y="981307"/>
                </a:lnTo>
                <a:cubicBezTo>
                  <a:pt x="695092" y="977590"/>
                  <a:pt x="765844" y="975796"/>
                  <a:pt x="836341" y="970156"/>
                </a:cubicBezTo>
                <a:cubicBezTo>
                  <a:pt x="858879" y="968353"/>
                  <a:pt x="882078" y="966944"/>
                  <a:pt x="903249" y="959005"/>
                </a:cubicBezTo>
                <a:cubicBezTo>
                  <a:pt x="913093" y="955313"/>
                  <a:pt x="916147" y="941404"/>
                  <a:pt x="925551" y="936702"/>
                </a:cubicBezTo>
                <a:cubicBezTo>
                  <a:pt x="946578" y="926189"/>
                  <a:pt x="970156" y="921834"/>
                  <a:pt x="992458" y="914400"/>
                </a:cubicBezTo>
                <a:lnTo>
                  <a:pt x="1025912" y="903249"/>
                </a:lnTo>
                <a:cubicBezTo>
                  <a:pt x="1075948" y="853213"/>
                  <a:pt x="1016527" y="905984"/>
                  <a:pt x="1081668" y="869795"/>
                </a:cubicBezTo>
                <a:cubicBezTo>
                  <a:pt x="1196699" y="805889"/>
                  <a:pt x="1106333" y="839271"/>
                  <a:pt x="1182029" y="814039"/>
                </a:cubicBezTo>
                <a:lnTo>
                  <a:pt x="1226634" y="769434"/>
                </a:lnTo>
                <a:cubicBezTo>
                  <a:pt x="1234068" y="762000"/>
                  <a:pt x="1240189" y="752964"/>
                  <a:pt x="1248937" y="747132"/>
                </a:cubicBezTo>
                <a:cubicBezTo>
                  <a:pt x="1260088" y="739698"/>
                  <a:pt x="1271925" y="733201"/>
                  <a:pt x="1282390" y="724829"/>
                </a:cubicBezTo>
                <a:cubicBezTo>
                  <a:pt x="1290600" y="718261"/>
                  <a:pt x="1295945" y="708359"/>
                  <a:pt x="1304693" y="702527"/>
                </a:cubicBezTo>
                <a:cubicBezTo>
                  <a:pt x="1318525" y="693306"/>
                  <a:pt x="1336317" y="690609"/>
                  <a:pt x="1349298" y="680224"/>
                </a:cubicBezTo>
                <a:cubicBezTo>
                  <a:pt x="1373927" y="660521"/>
                  <a:pt x="1398710" y="639560"/>
                  <a:pt x="1416205" y="613317"/>
                </a:cubicBezTo>
                <a:cubicBezTo>
                  <a:pt x="1423639" y="602166"/>
                  <a:pt x="1429030" y="589340"/>
                  <a:pt x="1438507" y="579863"/>
                </a:cubicBezTo>
                <a:cubicBezTo>
                  <a:pt x="1447984" y="570386"/>
                  <a:pt x="1460810" y="564995"/>
                  <a:pt x="1471961" y="557561"/>
                </a:cubicBezTo>
                <a:cubicBezTo>
                  <a:pt x="1486829" y="535259"/>
                  <a:pt x="1510065" y="516658"/>
                  <a:pt x="1516566" y="490654"/>
                </a:cubicBezTo>
                <a:cubicBezTo>
                  <a:pt x="1530568" y="434645"/>
                  <a:pt x="1522871" y="460588"/>
                  <a:pt x="1538868" y="412595"/>
                </a:cubicBezTo>
                <a:cubicBezTo>
                  <a:pt x="1539503" y="418306"/>
                  <a:pt x="1550518" y="543854"/>
                  <a:pt x="1561171" y="568712"/>
                </a:cubicBezTo>
                <a:cubicBezTo>
                  <a:pt x="1565312" y="578375"/>
                  <a:pt x="1576905" y="582805"/>
                  <a:pt x="1583473" y="591015"/>
                </a:cubicBezTo>
                <a:cubicBezTo>
                  <a:pt x="1642941" y="665350"/>
                  <a:pt x="1564894" y="587303"/>
                  <a:pt x="1639229" y="646771"/>
                </a:cubicBezTo>
                <a:cubicBezTo>
                  <a:pt x="1666894" y="668903"/>
                  <a:pt x="1658030" y="675538"/>
                  <a:pt x="1694985" y="691376"/>
                </a:cubicBezTo>
                <a:cubicBezTo>
                  <a:pt x="1709072" y="697413"/>
                  <a:pt x="1725051" y="697681"/>
                  <a:pt x="1739590" y="702527"/>
                </a:cubicBezTo>
                <a:cubicBezTo>
                  <a:pt x="1758580" y="708857"/>
                  <a:pt x="1776534" y="717988"/>
                  <a:pt x="1795346" y="724829"/>
                </a:cubicBezTo>
                <a:cubicBezTo>
                  <a:pt x="1817440" y="732863"/>
                  <a:pt x="1839951" y="739698"/>
                  <a:pt x="1862254" y="747132"/>
                </a:cubicBezTo>
                <a:cubicBezTo>
                  <a:pt x="1873405" y="750849"/>
                  <a:pt x="1884113" y="756351"/>
                  <a:pt x="1895707" y="758283"/>
                </a:cubicBezTo>
                <a:cubicBezTo>
                  <a:pt x="2010420" y="777401"/>
                  <a:pt x="1940071" y="767700"/>
                  <a:pt x="2107580" y="780585"/>
                </a:cubicBezTo>
                <a:cubicBezTo>
                  <a:pt x="2176282" y="803487"/>
                  <a:pt x="2106337" y="782387"/>
                  <a:pt x="2219093" y="802888"/>
                </a:cubicBezTo>
                <a:cubicBezTo>
                  <a:pt x="2234172" y="805630"/>
                  <a:pt x="2248448" y="812514"/>
                  <a:pt x="2263698" y="814039"/>
                </a:cubicBezTo>
                <a:cubicBezTo>
                  <a:pt x="2322991" y="819968"/>
                  <a:pt x="2382644" y="821473"/>
                  <a:pt x="2442117" y="825190"/>
                </a:cubicBezTo>
                <a:cubicBezTo>
                  <a:pt x="2564566" y="849679"/>
                  <a:pt x="2429958" y="825084"/>
                  <a:pt x="2642839" y="847493"/>
                </a:cubicBezTo>
                <a:cubicBezTo>
                  <a:pt x="2665325" y="849860"/>
                  <a:pt x="2687444" y="854927"/>
                  <a:pt x="2709746" y="858644"/>
                </a:cubicBezTo>
                <a:cubicBezTo>
                  <a:pt x="2791522" y="854927"/>
                  <a:pt x="2873752" y="856876"/>
                  <a:pt x="2955073" y="847493"/>
                </a:cubicBezTo>
                <a:cubicBezTo>
                  <a:pt x="2993391" y="843072"/>
                  <a:pt x="3007269" y="813290"/>
                  <a:pt x="3033132" y="791737"/>
                </a:cubicBezTo>
                <a:cubicBezTo>
                  <a:pt x="3043428" y="783157"/>
                  <a:pt x="3055434" y="776868"/>
                  <a:pt x="3066585" y="769434"/>
                </a:cubicBezTo>
                <a:cubicBezTo>
                  <a:pt x="3124229" y="682969"/>
                  <a:pt x="3102715" y="727954"/>
                  <a:pt x="3133493" y="635620"/>
                </a:cubicBezTo>
                <a:lnTo>
                  <a:pt x="3144644" y="602166"/>
                </a:lnTo>
                <a:cubicBezTo>
                  <a:pt x="3153354" y="488938"/>
                  <a:pt x="3170732" y="342878"/>
                  <a:pt x="3144644" y="234176"/>
                </a:cubicBezTo>
                <a:cubicBezTo>
                  <a:pt x="3138510" y="208618"/>
                  <a:pt x="3110757" y="192999"/>
                  <a:pt x="3088888" y="178420"/>
                </a:cubicBezTo>
                <a:cubicBezTo>
                  <a:pt x="2945079" y="82548"/>
                  <a:pt x="3076843" y="161915"/>
                  <a:pt x="2988527" y="122663"/>
                </a:cubicBezTo>
                <a:cubicBezTo>
                  <a:pt x="2965741" y="112536"/>
                  <a:pt x="2944405" y="99337"/>
                  <a:pt x="2921619" y="89210"/>
                </a:cubicBezTo>
                <a:cubicBezTo>
                  <a:pt x="2910878" y="84436"/>
                  <a:pt x="2888166" y="78059"/>
                  <a:pt x="2888166" y="78059"/>
                </a:cubicBezTo>
              </a:path>
            </a:pathLst>
          </a:custGeom>
          <a:solidFill>
            <a:schemeClr val="accent1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4672361" y="2419656"/>
            <a:ext cx="903249" cy="37218"/>
          </a:xfrm>
          <a:custGeom>
            <a:avLst/>
            <a:gdLst>
              <a:gd name="connsiteX0" fmla="*/ 0 w 903249"/>
              <a:gd name="connsiteY0" fmla="*/ 11310 h 37218"/>
              <a:gd name="connsiteX1" fmla="*/ 267629 w 903249"/>
              <a:gd name="connsiteY1" fmla="*/ 159 h 37218"/>
              <a:gd name="connsiteX2" fmla="*/ 814039 w 903249"/>
              <a:gd name="connsiteY2" fmla="*/ 22461 h 37218"/>
              <a:gd name="connsiteX3" fmla="*/ 903249 w 903249"/>
              <a:gd name="connsiteY3" fmla="*/ 33612 h 3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3249" h="37218">
                <a:moveTo>
                  <a:pt x="0" y="11310"/>
                </a:moveTo>
                <a:cubicBezTo>
                  <a:pt x="89210" y="7593"/>
                  <a:pt x="178342" y="159"/>
                  <a:pt x="267629" y="159"/>
                </a:cubicBezTo>
                <a:cubicBezTo>
                  <a:pt x="618783" y="159"/>
                  <a:pt x="589426" y="0"/>
                  <a:pt x="814039" y="22461"/>
                </a:cubicBezTo>
                <a:cubicBezTo>
                  <a:pt x="873068" y="37218"/>
                  <a:pt x="843318" y="33612"/>
                  <a:pt x="903249" y="3361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4672361" y="2709746"/>
            <a:ext cx="992459" cy="89210"/>
          </a:xfrm>
          <a:custGeom>
            <a:avLst/>
            <a:gdLst>
              <a:gd name="connsiteX0" fmla="*/ 0 w 992459"/>
              <a:gd name="connsiteY0" fmla="*/ 89210 h 89210"/>
              <a:gd name="connsiteX1" fmla="*/ 33454 w 992459"/>
              <a:gd name="connsiteY1" fmla="*/ 66908 h 89210"/>
              <a:gd name="connsiteX2" fmla="*/ 111512 w 992459"/>
              <a:gd name="connsiteY2" fmla="*/ 55756 h 89210"/>
              <a:gd name="connsiteX3" fmla="*/ 345688 w 992459"/>
              <a:gd name="connsiteY3" fmla="*/ 44605 h 89210"/>
              <a:gd name="connsiteX4" fmla="*/ 412595 w 992459"/>
              <a:gd name="connsiteY4" fmla="*/ 33454 h 89210"/>
              <a:gd name="connsiteX5" fmla="*/ 535259 w 992459"/>
              <a:gd name="connsiteY5" fmla="*/ 22303 h 89210"/>
              <a:gd name="connsiteX6" fmla="*/ 880946 w 992459"/>
              <a:gd name="connsiteY6" fmla="*/ 0 h 89210"/>
              <a:gd name="connsiteX7" fmla="*/ 970156 w 992459"/>
              <a:gd name="connsiteY7" fmla="*/ 11152 h 89210"/>
              <a:gd name="connsiteX8" fmla="*/ 992459 w 992459"/>
              <a:gd name="connsiteY8" fmla="*/ 33454 h 8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2459" h="89210">
                <a:moveTo>
                  <a:pt x="0" y="89210"/>
                </a:moveTo>
                <a:cubicBezTo>
                  <a:pt x="11151" y="81776"/>
                  <a:pt x="20617" y="70759"/>
                  <a:pt x="33454" y="66908"/>
                </a:cubicBezTo>
                <a:cubicBezTo>
                  <a:pt x="58629" y="59355"/>
                  <a:pt x="85295" y="57629"/>
                  <a:pt x="111512" y="55756"/>
                </a:cubicBezTo>
                <a:cubicBezTo>
                  <a:pt x="189461" y="50188"/>
                  <a:pt x="267629" y="48322"/>
                  <a:pt x="345688" y="44605"/>
                </a:cubicBezTo>
                <a:cubicBezTo>
                  <a:pt x="367990" y="40888"/>
                  <a:pt x="390140" y="36096"/>
                  <a:pt x="412595" y="33454"/>
                </a:cubicBezTo>
                <a:cubicBezTo>
                  <a:pt x="453370" y="28657"/>
                  <a:pt x="494333" y="25577"/>
                  <a:pt x="535259" y="22303"/>
                </a:cubicBezTo>
                <a:cubicBezTo>
                  <a:pt x="665746" y="11864"/>
                  <a:pt x="746996" y="7880"/>
                  <a:pt x="880946" y="0"/>
                </a:cubicBezTo>
                <a:cubicBezTo>
                  <a:pt x="910683" y="3717"/>
                  <a:pt x="941452" y="2541"/>
                  <a:pt x="970156" y="11152"/>
                </a:cubicBezTo>
                <a:cubicBezTo>
                  <a:pt x="980226" y="14173"/>
                  <a:pt x="992459" y="33454"/>
                  <a:pt x="992459" y="33454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4739268" y="2966224"/>
            <a:ext cx="1170878" cy="66908"/>
          </a:xfrm>
          <a:custGeom>
            <a:avLst/>
            <a:gdLst>
              <a:gd name="connsiteX0" fmla="*/ 0 w 1170878"/>
              <a:gd name="connsiteY0" fmla="*/ 0 h 66908"/>
              <a:gd name="connsiteX1" fmla="*/ 312234 w 1170878"/>
              <a:gd name="connsiteY1" fmla="*/ 11152 h 66908"/>
              <a:gd name="connsiteX2" fmla="*/ 512956 w 1170878"/>
              <a:gd name="connsiteY2" fmla="*/ 22303 h 66908"/>
              <a:gd name="connsiteX3" fmla="*/ 1059366 w 1170878"/>
              <a:gd name="connsiteY3" fmla="*/ 33454 h 66908"/>
              <a:gd name="connsiteX4" fmla="*/ 1170878 w 1170878"/>
              <a:gd name="connsiteY4" fmla="*/ 66908 h 6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878" h="66908">
                <a:moveTo>
                  <a:pt x="0" y="0"/>
                </a:moveTo>
                <a:lnTo>
                  <a:pt x="312234" y="11152"/>
                </a:lnTo>
                <a:cubicBezTo>
                  <a:pt x="379181" y="14063"/>
                  <a:pt x="445975" y="20304"/>
                  <a:pt x="512956" y="22303"/>
                </a:cubicBezTo>
                <a:lnTo>
                  <a:pt x="1059366" y="33454"/>
                </a:lnTo>
                <a:cubicBezTo>
                  <a:pt x="1167988" y="45523"/>
                  <a:pt x="1144675" y="14499"/>
                  <a:pt x="1170878" y="66908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 34"/>
          <p:cNvSpPr/>
          <p:nvPr/>
        </p:nvSpPr>
        <p:spPr>
          <a:xfrm>
            <a:off x="2475571" y="2174488"/>
            <a:ext cx="1014761" cy="223024"/>
          </a:xfrm>
          <a:custGeom>
            <a:avLst/>
            <a:gdLst>
              <a:gd name="connsiteX0" fmla="*/ 1014761 w 1014761"/>
              <a:gd name="connsiteY0" fmla="*/ 223024 h 223024"/>
              <a:gd name="connsiteX1" fmla="*/ 1003609 w 1014761"/>
              <a:gd name="connsiteY1" fmla="*/ 189571 h 223024"/>
              <a:gd name="connsiteX2" fmla="*/ 936702 w 1014761"/>
              <a:gd name="connsiteY2" fmla="*/ 111512 h 223024"/>
              <a:gd name="connsiteX3" fmla="*/ 903249 w 1014761"/>
              <a:gd name="connsiteY3" fmla="*/ 89210 h 223024"/>
              <a:gd name="connsiteX4" fmla="*/ 847492 w 1014761"/>
              <a:gd name="connsiteY4" fmla="*/ 55756 h 223024"/>
              <a:gd name="connsiteX5" fmla="*/ 825190 w 1014761"/>
              <a:gd name="connsiteY5" fmla="*/ 33453 h 223024"/>
              <a:gd name="connsiteX6" fmla="*/ 702527 w 1014761"/>
              <a:gd name="connsiteY6" fmla="*/ 0 h 223024"/>
              <a:gd name="connsiteX7" fmla="*/ 334536 w 1014761"/>
              <a:gd name="connsiteY7" fmla="*/ 11151 h 223024"/>
              <a:gd name="connsiteX8" fmla="*/ 156117 w 1014761"/>
              <a:gd name="connsiteY8" fmla="*/ 33453 h 223024"/>
              <a:gd name="connsiteX9" fmla="*/ 0 w 1014761"/>
              <a:gd name="connsiteY9" fmla="*/ 44605 h 22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14761" h="223024">
                <a:moveTo>
                  <a:pt x="1014761" y="223024"/>
                </a:moveTo>
                <a:cubicBezTo>
                  <a:pt x="1011044" y="211873"/>
                  <a:pt x="1008866" y="200084"/>
                  <a:pt x="1003609" y="189571"/>
                </a:cubicBezTo>
                <a:cubicBezTo>
                  <a:pt x="990997" y="164347"/>
                  <a:pt x="957282" y="125232"/>
                  <a:pt x="936702" y="111512"/>
                </a:cubicBezTo>
                <a:cubicBezTo>
                  <a:pt x="925551" y="104078"/>
                  <a:pt x="913714" y="97582"/>
                  <a:pt x="903249" y="89210"/>
                </a:cubicBezTo>
                <a:cubicBezTo>
                  <a:pt x="859514" y="54222"/>
                  <a:pt x="905589" y="75121"/>
                  <a:pt x="847492" y="55756"/>
                </a:cubicBezTo>
                <a:cubicBezTo>
                  <a:pt x="840058" y="48322"/>
                  <a:pt x="834594" y="38155"/>
                  <a:pt x="825190" y="33453"/>
                </a:cubicBezTo>
                <a:cubicBezTo>
                  <a:pt x="787464" y="14590"/>
                  <a:pt x="743312" y="8157"/>
                  <a:pt x="702527" y="0"/>
                </a:cubicBezTo>
                <a:lnTo>
                  <a:pt x="334536" y="11151"/>
                </a:lnTo>
                <a:cubicBezTo>
                  <a:pt x="164077" y="19079"/>
                  <a:pt x="281933" y="19473"/>
                  <a:pt x="156117" y="33453"/>
                </a:cubicBezTo>
                <a:cubicBezTo>
                  <a:pt x="50195" y="45222"/>
                  <a:pt x="61199" y="44605"/>
                  <a:pt x="0" y="44605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 35"/>
          <p:cNvSpPr/>
          <p:nvPr/>
        </p:nvSpPr>
        <p:spPr>
          <a:xfrm>
            <a:off x="2386361" y="2509024"/>
            <a:ext cx="1092819" cy="178420"/>
          </a:xfrm>
          <a:custGeom>
            <a:avLst/>
            <a:gdLst>
              <a:gd name="connsiteX0" fmla="*/ 1092819 w 1092819"/>
              <a:gd name="connsiteY0" fmla="*/ 178420 h 178420"/>
              <a:gd name="connsiteX1" fmla="*/ 1014761 w 1092819"/>
              <a:gd name="connsiteY1" fmla="*/ 89210 h 178420"/>
              <a:gd name="connsiteX2" fmla="*/ 981307 w 1092819"/>
              <a:gd name="connsiteY2" fmla="*/ 66908 h 178420"/>
              <a:gd name="connsiteX3" fmla="*/ 936702 w 1092819"/>
              <a:gd name="connsiteY3" fmla="*/ 22303 h 178420"/>
              <a:gd name="connsiteX4" fmla="*/ 869795 w 1092819"/>
              <a:gd name="connsiteY4" fmla="*/ 0 h 178420"/>
              <a:gd name="connsiteX5" fmla="*/ 390293 w 1092819"/>
              <a:gd name="connsiteY5" fmla="*/ 11152 h 178420"/>
              <a:gd name="connsiteX6" fmla="*/ 200722 w 1092819"/>
              <a:gd name="connsiteY6" fmla="*/ 33454 h 178420"/>
              <a:gd name="connsiteX7" fmla="*/ 66907 w 1092819"/>
              <a:gd name="connsiteY7" fmla="*/ 44605 h 178420"/>
              <a:gd name="connsiteX8" fmla="*/ 0 w 1092819"/>
              <a:gd name="connsiteY8" fmla="*/ 66908 h 17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819" h="178420">
                <a:moveTo>
                  <a:pt x="1092819" y="178420"/>
                </a:moveTo>
                <a:cubicBezTo>
                  <a:pt x="1069242" y="143054"/>
                  <a:pt x="1053901" y="115303"/>
                  <a:pt x="1014761" y="89210"/>
                </a:cubicBezTo>
                <a:cubicBezTo>
                  <a:pt x="1003610" y="81776"/>
                  <a:pt x="991483" y="75630"/>
                  <a:pt x="981307" y="66908"/>
                </a:cubicBezTo>
                <a:cubicBezTo>
                  <a:pt x="965342" y="53224"/>
                  <a:pt x="956650" y="28952"/>
                  <a:pt x="936702" y="22303"/>
                </a:cubicBezTo>
                <a:lnTo>
                  <a:pt x="869795" y="0"/>
                </a:lnTo>
                <a:lnTo>
                  <a:pt x="390293" y="11152"/>
                </a:lnTo>
                <a:cubicBezTo>
                  <a:pt x="357845" y="12400"/>
                  <a:pt x="236348" y="29891"/>
                  <a:pt x="200722" y="33454"/>
                </a:cubicBezTo>
                <a:cubicBezTo>
                  <a:pt x="156185" y="37908"/>
                  <a:pt x="111512" y="40888"/>
                  <a:pt x="66907" y="44605"/>
                </a:cubicBezTo>
                <a:cubicBezTo>
                  <a:pt x="14239" y="57772"/>
                  <a:pt x="36010" y="48902"/>
                  <a:pt x="0" y="66908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/>
          <p:cNvSpPr/>
          <p:nvPr/>
        </p:nvSpPr>
        <p:spPr>
          <a:xfrm>
            <a:off x="2609385" y="2817721"/>
            <a:ext cx="836342" cy="115050"/>
          </a:xfrm>
          <a:custGeom>
            <a:avLst/>
            <a:gdLst>
              <a:gd name="connsiteX0" fmla="*/ 836342 w 836342"/>
              <a:gd name="connsiteY0" fmla="*/ 115050 h 115050"/>
              <a:gd name="connsiteX1" fmla="*/ 769435 w 836342"/>
              <a:gd name="connsiteY1" fmla="*/ 59294 h 115050"/>
              <a:gd name="connsiteX2" fmla="*/ 747132 w 836342"/>
              <a:gd name="connsiteY2" fmla="*/ 25840 h 115050"/>
              <a:gd name="connsiteX3" fmla="*/ 680225 w 836342"/>
              <a:gd name="connsiteY3" fmla="*/ 3538 h 115050"/>
              <a:gd name="connsiteX4" fmla="*/ 256478 w 836342"/>
              <a:gd name="connsiteY4" fmla="*/ 25840 h 115050"/>
              <a:gd name="connsiteX5" fmla="*/ 211874 w 836342"/>
              <a:gd name="connsiteY5" fmla="*/ 36991 h 115050"/>
              <a:gd name="connsiteX6" fmla="*/ 156117 w 836342"/>
              <a:gd name="connsiteY6" fmla="*/ 48142 h 115050"/>
              <a:gd name="connsiteX7" fmla="*/ 66908 w 836342"/>
              <a:gd name="connsiteY7" fmla="*/ 70445 h 115050"/>
              <a:gd name="connsiteX8" fmla="*/ 33454 w 836342"/>
              <a:gd name="connsiteY8" fmla="*/ 92747 h 115050"/>
              <a:gd name="connsiteX9" fmla="*/ 0 w 836342"/>
              <a:gd name="connsiteY9" fmla="*/ 103899 h 1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6342" h="115050">
                <a:moveTo>
                  <a:pt x="836342" y="115050"/>
                </a:moveTo>
                <a:cubicBezTo>
                  <a:pt x="803449" y="93121"/>
                  <a:pt x="796266" y="91491"/>
                  <a:pt x="769435" y="59294"/>
                </a:cubicBezTo>
                <a:cubicBezTo>
                  <a:pt x="760855" y="48998"/>
                  <a:pt x="758497" y="32943"/>
                  <a:pt x="747132" y="25840"/>
                </a:cubicBezTo>
                <a:cubicBezTo>
                  <a:pt x="727197" y="13380"/>
                  <a:pt x="680225" y="3538"/>
                  <a:pt x="680225" y="3538"/>
                </a:cubicBezTo>
                <a:cubicBezTo>
                  <a:pt x="527881" y="8452"/>
                  <a:pt x="398600" y="0"/>
                  <a:pt x="256478" y="25840"/>
                </a:cubicBezTo>
                <a:cubicBezTo>
                  <a:pt x="241400" y="28581"/>
                  <a:pt x="226835" y="33666"/>
                  <a:pt x="211874" y="36991"/>
                </a:cubicBezTo>
                <a:cubicBezTo>
                  <a:pt x="193372" y="41103"/>
                  <a:pt x="174585" y="43880"/>
                  <a:pt x="156117" y="48142"/>
                </a:cubicBezTo>
                <a:cubicBezTo>
                  <a:pt x="126250" y="55034"/>
                  <a:pt x="66908" y="70445"/>
                  <a:pt x="66908" y="70445"/>
                </a:cubicBezTo>
                <a:cubicBezTo>
                  <a:pt x="55757" y="77879"/>
                  <a:pt x="45441" y="86753"/>
                  <a:pt x="33454" y="92747"/>
                </a:cubicBezTo>
                <a:cubicBezTo>
                  <a:pt x="22940" y="98004"/>
                  <a:pt x="0" y="103899"/>
                  <a:pt x="0" y="103899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/>
          <p:cNvSpPr/>
          <p:nvPr/>
        </p:nvSpPr>
        <p:spPr>
          <a:xfrm>
            <a:off x="3743223" y="2895445"/>
            <a:ext cx="393879" cy="572584"/>
          </a:xfrm>
          <a:custGeom>
            <a:avLst/>
            <a:gdLst>
              <a:gd name="connsiteX0" fmla="*/ 282367 w 393879"/>
              <a:gd name="connsiteY0" fmla="*/ 3872 h 572584"/>
              <a:gd name="connsiteX1" fmla="*/ 70494 w 393879"/>
              <a:gd name="connsiteY1" fmla="*/ 15023 h 572584"/>
              <a:gd name="connsiteX2" fmla="*/ 3587 w 393879"/>
              <a:gd name="connsiteY2" fmla="*/ 93082 h 572584"/>
              <a:gd name="connsiteX3" fmla="*/ 14738 w 393879"/>
              <a:gd name="connsiteY3" fmla="*/ 215745 h 572584"/>
              <a:gd name="connsiteX4" fmla="*/ 59343 w 393879"/>
              <a:gd name="connsiteY4" fmla="*/ 238048 h 572584"/>
              <a:gd name="connsiteX5" fmla="*/ 271216 w 393879"/>
              <a:gd name="connsiteY5" fmla="*/ 260350 h 572584"/>
              <a:gd name="connsiteX6" fmla="*/ 204309 w 393879"/>
              <a:gd name="connsiteY6" fmla="*/ 271501 h 572584"/>
              <a:gd name="connsiteX7" fmla="*/ 170855 w 393879"/>
              <a:gd name="connsiteY7" fmla="*/ 282653 h 572584"/>
              <a:gd name="connsiteX8" fmla="*/ 92797 w 393879"/>
              <a:gd name="connsiteY8" fmla="*/ 304955 h 572584"/>
              <a:gd name="connsiteX9" fmla="*/ 70494 w 393879"/>
              <a:gd name="connsiteY9" fmla="*/ 338409 h 572584"/>
              <a:gd name="connsiteX10" fmla="*/ 70494 w 393879"/>
              <a:gd name="connsiteY10" fmla="*/ 472223 h 572584"/>
              <a:gd name="connsiteX11" fmla="*/ 103948 w 393879"/>
              <a:gd name="connsiteY11" fmla="*/ 483375 h 572584"/>
              <a:gd name="connsiteX12" fmla="*/ 159704 w 393879"/>
              <a:gd name="connsiteY12" fmla="*/ 539131 h 572584"/>
              <a:gd name="connsiteX13" fmla="*/ 226611 w 393879"/>
              <a:gd name="connsiteY13" fmla="*/ 561433 h 572584"/>
              <a:gd name="connsiteX14" fmla="*/ 260065 w 393879"/>
              <a:gd name="connsiteY14" fmla="*/ 572584 h 572584"/>
              <a:gd name="connsiteX15" fmla="*/ 382728 w 393879"/>
              <a:gd name="connsiteY15" fmla="*/ 550282 h 572584"/>
              <a:gd name="connsiteX16" fmla="*/ 393879 w 393879"/>
              <a:gd name="connsiteY16" fmla="*/ 539131 h 572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3879" h="572584">
                <a:moveTo>
                  <a:pt x="282367" y="3872"/>
                </a:moveTo>
                <a:cubicBezTo>
                  <a:pt x="211743" y="7589"/>
                  <a:pt x="139602" y="0"/>
                  <a:pt x="70494" y="15023"/>
                </a:cubicBezTo>
                <a:cubicBezTo>
                  <a:pt x="49410" y="19606"/>
                  <a:pt x="16520" y="73681"/>
                  <a:pt x="3587" y="93082"/>
                </a:cubicBezTo>
                <a:cubicBezTo>
                  <a:pt x="7304" y="133970"/>
                  <a:pt x="0" y="177425"/>
                  <a:pt x="14738" y="215745"/>
                </a:cubicBezTo>
                <a:cubicBezTo>
                  <a:pt x="20705" y="231260"/>
                  <a:pt x="43305" y="233674"/>
                  <a:pt x="59343" y="238048"/>
                </a:cubicBezTo>
                <a:cubicBezTo>
                  <a:pt x="97800" y="248537"/>
                  <a:pt x="254104" y="258924"/>
                  <a:pt x="271216" y="260350"/>
                </a:cubicBezTo>
                <a:cubicBezTo>
                  <a:pt x="248914" y="264067"/>
                  <a:pt x="226381" y="266596"/>
                  <a:pt x="204309" y="271501"/>
                </a:cubicBezTo>
                <a:cubicBezTo>
                  <a:pt x="192834" y="274051"/>
                  <a:pt x="182157" y="279424"/>
                  <a:pt x="170855" y="282653"/>
                </a:cubicBezTo>
                <a:cubicBezTo>
                  <a:pt x="72823" y="310663"/>
                  <a:pt x="173020" y="278214"/>
                  <a:pt x="92797" y="304955"/>
                </a:cubicBezTo>
                <a:cubicBezTo>
                  <a:pt x="85363" y="316106"/>
                  <a:pt x="76488" y="326422"/>
                  <a:pt x="70494" y="338409"/>
                </a:cubicBezTo>
                <a:cubicBezTo>
                  <a:pt x="50135" y="379126"/>
                  <a:pt x="53933" y="430819"/>
                  <a:pt x="70494" y="472223"/>
                </a:cubicBezTo>
                <a:cubicBezTo>
                  <a:pt x="74860" y="483137"/>
                  <a:pt x="92797" y="479658"/>
                  <a:pt x="103948" y="483375"/>
                </a:cubicBezTo>
                <a:cubicBezTo>
                  <a:pt x="122533" y="501960"/>
                  <a:pt x="134769" y="530819"/>
                  <a:pt x="159704" y="539131"/>
                </a:cubicBezTo>
                <a:lnTo>
                  <a:pt x="226611" y="561433"/>
                </a:lnTo>
                <a:lnTo>
                  <a:pt x="260065" y="572584"/>
                </a:lnTo>
                <a:cubicBezTo>
                  <a:pt x="290817" y="568740"/>
                  <a:pt x="348348" y="567472"/>
                  <a:pt x="382728" y="550282"/>
                </a:cubicBezTo>
                <a:cubicBezTo>
                  <a:pt x="387430" y="547931"/>
                  <a:pt x="390162" y="542848"/>
                  <a:pt x="393879" y="53913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/>
          <p:cNvSpPr/>
          <p:nvPr/>
        </p:nvSpPr>
        <p:spPr>
          <a:xfrm>
            <a:off x="4051495" y="2321169"/>
            <a:ext cx="0" cy="450166"/>
          </a:xfrm>
          <a:custGeom>
            <a:avLst/>
            <a:gdLst>
              <a:gd name="connsiteX0" fmla="*/ 0 w 0"/>
              <a:gd name="connsiteY0" fmla="*/ 0 h 450166"/>
              <a:gd name="connsiteX1" fmla="*/ 0 w 0"/>
              <a:gd name="connsiteY1" fmla="*/ 450166 h 450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0166">
                <a:moveTo>
                  <a:pt x="0" y="0"/>
                </a:moveTo>
                <a:lnTo>
                  <a:pt x="0" y="45016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/>
          <p:cNvSpPr/>
          <p:nvPr/>
        </p:nvSpPr>
        <p:spPr>
          <a:xfrm>
            <a:off x="3613066" y="4621451"/>
            <a:ext cx="972092" cy="545460"/>
          </a:xfrm>
          <a:custGeom>
            <a:avLst/>
            <a:gdLst>
              <a:gd name="connsiteX0" fmla="*/ 33517 w 972092"/>
              <a:gd name="connsiteY0" fmla="*/ 49701 h 545460"/>
              <a:gd name="connsiteX1" fmla="*/ 110635 w 972092"/>
              <a:gd name="connsiteY1" fmla="*/ 27667 h 545460"/>
              <a:gd name="connsiteX2" fmla="*/ 187753 w 972092"/>
              <a:gd name="connsiteY2" fmla="*/ 5633 h 545460"/>
              <a:gd name="connsiteX3" fmla="*/ 749614 w 972092"/>
              <a:gd name="connsiteY3" fmla="*/ 16650 h 545460"/>
              <a:gd name="connsiteX4" fmla="*/ 793681 w 972092"/>
              <a:gd name="connsiteY4" fmla="*/ 27667 h 545460"/>
              <a:gd name="connsiteX5" fmla="*/ 947917 w 972092"/>
              <a:gd name="connsiteY5" fmla="*/ 38684 h 545460"/>
              <a:gd name="connsiteX6" fmla="*/ 969951 w 972092"/>
              <a:gd name="connsiteY6" fmla="*/ 71735 h 545460"/>
              <a:gd name="connsiteX7" fmla="*/ 958934 w 972092"/>
              <a:gd name="connsiteY7" fmla="*/ 115802 h 545460"/>
              <a:gd name="connsiteX8" fmla="*/ 947917 w 972092"/>
              <a:gd name="connsiteY8" fmla="*/ 148853 h 545460"/>
              <a:gd name="connsiteX9" fmla="*/ 936900 w 972092"/>
              <a:gd name="connsiteY9" fmla="*/ 192920 h 545460"/>
              <a:gd name="connsiteX10" fmla="*/ 903850 w 972092"/>
              <a:gd name="connsiteY10" fmla="*/ 270038 h 545460"/>
              <a:gd name="connsiteX11" fmla="*/ 859782 w 972092"/>
              <a:gd name="connsiteY11" fmla="*/ 336139 h 545460"/>
              <a:gd name="connsiteX12" fmla="*/ 837748 w 972092"/>
              <a:gd name="connsiteY12" fmla="*/ 369190 h 545460"/>
              <a:gd name="connsiteX13" fmla="*/ 771647 w 972092"/>
              <a:gd name="connsiteY13" fmla="*/ 424274 h 545460"/>
              <a:gd name="connsiteX14" fmla="*/ 683512 w 972092"/>
              <a:gd name="connsiteY14" fmla="*/ 501392 h 545460"/>
              <a:gd name="connsiteX15" fmla="*/ 617411 w 972092"/>
              <a:gd name="connsiteY15" fmla="*/ 523426 h 545460"/>
              <a:gd name="connsiteX16" fmla="*/ 540293 w 972092"/>
              <a:gd name="connsiteY16" fmla="*/ 545460 h 545460"/>
              <a:gd name="connsiteX17" fmla="*/ 430124 w 972092"/>
              <a:gd name="connsiteY17" fmla="*/ 523426 h 545460"/>
              <a:gd name="connsiteX18" fmla="*/ 397074 w 972092"/>
              <a:gd name="connsiteY18" fmla="*/ 501392 h 545460"/>
              <a:gd name="connsiteX19" fmla="*/ 353006 w 972092"/>
              <a:gd name="connsiteY19" fmla="*/ 479359 h 545460"/>
              <a:gd name="connsiteX20" fmla="*/ 319956 w 972092"/>
              <a:gd name="connsiteY20" fmla="*/ 457325 h 545460"/>
              <a:gd name="connsiteX21" fmla="*/ 242838 w 972092"/>
              <a:gd name="connsiteY21" fmla="*/ 413257 h 545460"/>
              <a:gd name="connsiteX22" fmla="*/ 198770 w 972092"/>
              <a:gd name="connsiteY22" fmla="*/ 347156 h 545460"/>
              <a:gd name="connsiteX23" fmla="*/ 132669 w 972092"/>
              <a:gd name="connsiteY23" fmla="*/ 281055 h 545460"/>
              <a:gd name="connsiteX24" fmla="*/ 99618 w 972092"/>
              <a:gd name="connsiteY24" fmla="*/ 214954 h 545460"/>
              <a:gd name="connsiteX25" fmla="*/ 77585 w 972092"/>
              <a:gd name="connsiteY25" fmla="*/ 181903 h 545460"/>
              <a:gd name="connsiteX26" fmla="*/ 55551 w 972092"/>
              <a:gd name="connsiteY26" fmla="*/ 115802 h 545460"/>
              <a:gd name="connsiteX27" fmla="*/ 33517 w 972092"/>
              <a:gd name="connsiteY27" fmla="*/ 49701 h 545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72092" h="545460">
                <a:moveTo>
                  <a:pt x="33517" y="49701"/>
                </a:moveTo>
                <a:cubicBezTo>
                  <a:pt x="42698" y="35012"/>
                  <a:pt x="0" y="59278"/>
                  <a:pt x="110635" y="27667"/>
                </a:cubicBezTo>
                <a:cubicBezTo>
                  <a:pt x="207468" y="0"/>
                  <a:pt x="108511" y="32048"/>
                  <a:pt x="187753" y="5633"/>
                </a:cubicBezTo>
                <a:lnTo>
                  <a:pt x="749614" y="16650"/>
                </a:lnTo>
                <a:cubicBezTo>
                  <a:pt x="764745" y="17200"/>
                  <a:pt x="778633" y="25995"/>
                  <a:pt x="793681" y="27667"/>
                </a:cubicBezTo>
                <a:cubicBezTo>
                  <a:pt x="844909" y="33359"/>
                  <a:pt x="896505" y="35012"/>
                  <a:pt x="947917" y="38684"/>
                </a:cubicBezTo>
                <a:cubicBezTo>
                  <a:pt x="955262" y="49701"/>
                  <a:pt x="968078" y="58627"/>
                  <a:pt x="969951" y="71735"/>
                </a:cubicBezTo>
                <a:cubicBezTo>
                  <a:pt x="972092" y="86724"/>
                  <a:pt x="963094" y="101243"/>
                  <a:pt x="958934" y="115802"/>
                </a:cubicBezTo>
                <a:cubicBezTo>
                  <a:pt x="955744" y="126968"/>
                  <a:pt x="951107" y="137687"/>
                  <a:pt x="947917" y="148853"/>
                </a:cubicBezTo>
                <a:cubicBezTo>
                  <a:pt x="943757" y="163412"/>
                  <a:pt x="941060" y="178361"/>
                  <a:pt x="936900" y="192920"/>
                </a:cubicBezTo>
                <a:cubicBezTo>
                  <a:pt x="928611" y="221930"/>
                  <a:pt x="919874" y="243332"/>
                  <a:pt x="903850" y="270038"/>
                </a:cubicBezTo>
                <a:cubicBezTo>
                  <a:pt x="890225" y="292746"/>
                  <a:pt x="874471" y="314105"/>
                  <a:pt x="859782" y="336139"/>
                </a:cubicBezTo>
                <a:cubicBezTo>
                  <a:pt x="852437" y="347156"/>
                  <a:pt x="848765" y="361845"/>
                  <a:pt x="837748" y="369190"/>
                </a:cubicBezTo>
                <a:cubicBezTo>
                  <a:pt x="805254" y="390853"/>
                  <a:pt x="798152" y="392468"/>
                  <a:pt x="771647" y="424274"/>
                </a:cubicBezTo>
                <a:cubicBezTo>
                  <a:pt x="737041" y="465802"/>
                  <a:pt x="756400" y="477096"/>
                  <a:pt x="683512" y="501392"/>
                </a:cubicBezTo>
                <a:cubicBezTo>
                  <a:pt x="661478" y="508737"/>
                  <a:pt x="639943" y="517793"/>
                  <a:pt x="617411" y="523426"/>
                </a:cubicBezTo>
                <a:cubicBezTo>
                  <a:pt x="562078" y="537260"/>
                  <a:pt x="587708" y="529655"/>
                  <a:pt x="540293" y="545460"/>
                </a:cubicBezTo>
                <a:cubicBezTo>
                  <a:pt x="525382" y="542975"/>
                  <a:pt x="451040" y="532390"/>
                  <a:pt x="430124" y="523426"/>
                </a:cubicBezTo>
                <a:cubicBezTo>
                  <a:pt x="417954" y="518210"/>
                  <a:pt x="408570" y="507961"/>
                  <a:pt x="397074" y="501392"/>
                </a:cubicBezTo>
                <a:cubicBezTo>
                  <a:pt x="382815" y="493244"/>
                  <a:pt x="367265" y="487507"/>
                  <a:pt x="353006" y="479359"/>
                </a:cubicBezTo>
                <a:cubicBezTo>
                  <a:pt x="341510" y="472790"/>
                  <a:pt x="331452" y="463894"/>
                  <a:pt x="319956" y="457325"/>
                </a:cubicBezTo>
                <a:cubicBezTo>
                  <a:pt x="222114" y="401414"/>
                  <a:pt x="323359" y="466939"/>
                  <a:pt x="242838" y="413257"/>
                </a:cubicBezTo>
                <a:cubicBezTo>
                  <a:pt x="228149" y="391223"/>
                  <a:pt x="217495" y="365881"/>
                  <a:pt x="198770" y="347156"/>
                </a:cubicBezTo>
                <a:cubicBezTo>
                  <a:pt x="176736" y="325122"/>
                  <a:pt x="149954" y="306982"/>
                  <a:pt x="132669" y="281055"/>
                </a:cubicBezTo>
                <a:cubicBezTo>
                  <a:pt x="69528" y="186343"/>
                  <a:pt x="145225" y="306170"/>
                  <a:pt x="99618" y="214954"/>
                </a:cubicBezTo>
                <a:cubicBezTo>
                  <a:pt x="93697" y="203111"/>
                  <a:pt x="82962" y="194002"/>
                  <a:pt x="77585" y="181903"/>
                </a:cubicBezTo>
                <a:cubicBezTo>
                  <a:pt x="68152" y="160679"/>
                  <a:pt x="62896" y="137836"/>
                  <a:pt x="55551" y="115802"/>
                </a:cubicBezTo>
                <a:cubicBezTo>
                  <a:pt x="43373" y="79268"/>
                  <a:pt x="24336" y="64390"/>
                  <a:pt x="33517" y="49701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3316077" y="4164376"/>
            <a:ext cx="1430065" cy="1288973"/>
          </a:xfrm>
          <a:custGeom>
            <a:avLst/>
            <a:gdLst>
              <a:gd name="connsiteX0" fmla="*/ 209321 w 1430065"/>
              <a:gd name="connsiteY0" fmla="*/ 0 h 1288973"/>
              <a:gd name="connsiteX1" fmla="*/ 176270 w 1430065"/>
              <a:gd name="connsiteY1" fmla="*/ 11017 h 1288973"/>
              <a:gd name="connsiteX2" fmla="*/ 154236 w 1430065"/>
              <a:gd name="connsiteY2" fmla="*/ 44067 h 1288973"/>
              <a:gd name="connsiteX3" fmla="*/ 121186 w 1430065"/>
              <a:gd name="connsiteY3" fmla="*/ 66101 h 1288973"/>
              <a:gd name="connsiteX4" fmla="*/ 77118 w 1430065"/>
              <a:gd name="connsiteY4" fmla="*/ 132202 h 1288973"/>
              <a:gd name="connsiteX5" fmla="*/ 55084 w 1430065"/>
              <a:gd name="connsiteY5" fmla="*/ 198304 h 1288973"/>
              <a:gd name="connsiteX6" fmla="*/ 44068 w 1430065"/>
              <a:gd name="connsiteY6" fmla="*/ 231354 h 1288973"/>
              <a:gd name="connsiteX7" fmla="*/ 33051 w 1430065"/>
              <a:gd name="connsiteY7" fmla="*/ 275422 h 1288973"/>
              <a:gd name="connsiteX8" fmla="*/ 22034 w 1430065"/>
              <a:gd name="connsiteY8" fmla="*/ 308472 h 1288973"/>
              <a:gd name="connsiteX9" fmla="*/ 11017 w 1430065"/>
              <a:gd name="connsiteY9" fmla="*/ 363557 h 1288973"/>
              <a:gd name="connsiteX10" fmla="*/ 0 w 1430065"/>
              <a:gd name="connsiteY10" fmla="*/ 407624 h 1288973"/>
              <a:gd name="connsiteX11" fmla="*/ 11017 w 1430065"/>
              <a:gd name="connsiteY11" fmla="*/ 925417 h 1288973"/>
              <a:gd name="connsiteX12" fmla="*/ 77118 w 1430065"/>
              <a:gd name="connsiteY12" fmla="*/ 1057619 h 1288973"/>
              <a:gd name="connsiteX13" fmla="*/ 143219 w 1430065"/>
              <a:gd name="connsiteY13" fmla="*/ 1101687 h 1288973"/>
              <a:gd name="connsiteX14" fmla="*/ 176270 w 1430065"/>
              <a:gd name="connsiteY14" fmla="*/ 1134737 h 1288973"/>
              <a:gd name="connsiteX15" fmla="*/ 253388 w 1430065"/>
              <a:gd name="connsiteY15" fmla="*/ 1178805 h 1288973"/>
              <a:gd name="connsiteX16" fmla="*/ 286439 w 1430065"/>
              <a:gd name="connsiteY16" fmla="*/ 1189822 h 1288973"/>
              <a:gd name="connsiteX17" fmla="*/ 374574 w 1430065"/>
              <a:gd name="connsiteY17" fmla="*/ 1233889 h 1288973"/>
              <a:gd name="connsiteX18" fmla="*/ 495759 w 1430065"/>
              <a:gd name="connsiteY18" fmla="*/ 1266940 h 1288973"/>
              <a:gd name="connsiteX19" fmla="*/ 528810 w 1430065"/>
              <a:gd name="connsiteY19" fmla="*/ 1277957 h 1288973"/>
              <a:gd name="connsiteX20" fmla="*/ 616945 w 1430065"/>
              <a:gd name="connsiteY20" fmla="*/ 1288973 h 1288973"/>
              <a:gd name="connsiteX21" fmla="*/ 1068636 w 1430065"/>
              <a:gd name="connsiteY21" fmla="*/ 1277957 h 1288973"/>
              <a:gd name="connsiteX22" fmla="*/ 1101687 w 1430065"/>
              <a:gd name="connsiteY22" fmla="*/ 1255923 h 1288973"/>
              <a:gd name="connsiteX23" fmla="*/ 1167788 w 1430065"/>
              <a:gd name="connsiteY23" fmla="*/ 1222872 h 1288973"/>
              <a:gd name="connsiteX24" fmla="*/ 1233889 w 1430065"/>
              <a:gd name="connsiteY24" fmla="*/ 1156771 h 1288973"/>
              <a:gd name="connsiteX25" fmla="*/ 1266940 w 1430065"/>
              <a:gd name="connsiteY25" fmla="*/ 1123720 h 1288973"/>
              <a:gd name="connsiteX26" fmla="*/ 1288974 w 1430065"/>
              <a:gd name="connsiteY26" fmla="*/ 1090670 h 1288973"/>
              <a:gd name="connsiteX27" fmla="*/ 1322024 w 1430065"/>
              <a:gd name="connsiteY27" fmla="*/ 1057619 h 1288973"/>
              <a:gd name="connsiteX28" fmla="*/ 1366092 w 1430065"/>
              <a:gd name="connsiteY28" fmla="*/ 991518 h 1288973"/>
              <a:gd name="connsiteX29" fmla="*/ 1399142 w 1430065"/>
              <a:gd name="connsiteY29" fmla="*/ 925417 h 1288973"/>
              <a:gd name="connsiteX30" fmla="*/ 1410159 w 1430065"/>
              <a:gd name="connsiteY30" fmla="*/ 738130 h 1288973"/>
              <a:gd name="connsiteX31" fmla="*/ 1410159 w 1430065"/>
              <a:gd name="connsiteY31" fmla="*/ 264405 h 1288973"/>
              <a:gd name="connsiteX32" fmla="*/ 1344058 w 1430065"/>
              <a:gd name="connsiteY32" fmla="*/ 132202 h 1288973"/>
              <a:gd name="connsiteX33" fmla="*/ 1299990 w 1430065"/>
              <a:gd name="connsiteY33" fmla="*/ 88135 h 1288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430065" h="1288973">
                <a:moveTo>
                  <a:pt x="209321" y="0"/>
                </a:moveTo>
                <a:cubicBezTo>
                  <a:pt x="198304" y="3672"/>
                  <a:pt x="185338" y="3763"/>
                  <a:pt x="176270" y="11017"/>
                </a:cubicBezTo>
                <a:cubicBezTo>
                  <a:pt x="165931" y="19288"/>
                  <a:pt x="163598" y="34705"/>
                  <a:pt x="154236" y="44067"/>
                </a:cubicBezTo>
                <a:cubicBezTo>
                  <a:pt x="144874" y="53429"/>
                  <a:pt x="132203" y="58756"/>
                  <a:pt x="121186" y="66101"/>
                </a:cubicBezTo>
                <a:cubicBezTo>
                  <a:pt x="106497" y="88135"/>
                  <a:pt x="85492" y="107080"/>
                  <a:pt x="77118" y="132202"/>
                </a:cubicBezTo>
                <a:lnTo>
                  <a:pt x="55084" y="198304"/>
                </a:lnTo>
                <a:cubicBezTo>
                  <a:pt x="51412" y="209321"/>
                  <a:pt x="46884" y="220088"/>
                  <a:pt x="44068" y="231354"/>
                </a:cubicBezTo>
                <a:cubicBezTo>
                  <a:pt x="40396" y="246043"/>
                  <a:pt x="37211" y="260863"/>
                  <a:pt x="33051" y="275422"/>
                </a:cubicBezTo>
                <a:cubicBezTo>
                  <a:pt x="29861" y="286588"/>
                  <a:pt x="24851" y="297206"/>
                  <a:pt x="22034" y="308472"/>
                </a:cubicBezTo>
                <a:cubicBezTo>
                  <a:pt x="17492" y="326638"/>
                  <a:pt x="15079" y="345278"/>
                  <a:pt x="11017" y="363557"/>
                </a:cubicBezTo>
                <a:cubicBezTo>
                  <a:pt x="7732" y="378338"/>
                  <a:pt x="3672" y="392935"/>
                  <a:pt x="0" y="407624"/>
                </a:cubicBezTo>
                <a:cubicBezTo>
                  <a:pt x="3672" y="580222"/>
                  <a:pt x="1261" y="753056"/>
                  <a:pt x="11017" y="925417"/>
                </a:cubicBezTo>
                <a:cubicBezTo>
                  <a:pt x="12742" y="955894"/>
                  <a:pt x="52871" y="1041454"/>
                  <a:pt x="77118" y="1057619"/>
                </a:cubicBezTo>
                <a:cubicBezTo>
                  <a:pt x="99152" y="1072308"/>
                  <a:pt x="124494" y="1082962"/>
                  <a:pt x="143219" y="1101687"/>
                </a:cubicBezTo>
                <a:cubicBezTo>
                  <a:pt x="154236" y="1112704"/>
                  <a:pt x="164301" y="1124763"/>
                  <a:pt x="176270" y="1134737"/>
                </a:cubicBezTo>
                <a:cubicBezTo>
                  <a:pt x="195795" y="1151007"/>
                  <a:pt x="231204" y="1169297"/>
                  <a:pt x="253388" y="1178805"/>
                </a:cubicBezTo>
                <a:cubicBezTo>
                  <a:pt x="264062" y="1183380"/>
                  <a:pt x="275867" y="1185017"/>
                  <a:pt x="286439" y="1189822"/>
                </a:cubicBezTo>
                <a:cubicBezTo>
                  <a:pt x="316341" y="1203414"/>
                  <a:pt x="343414" y="1223502"/>
                  <a:pt x="374574" y="1233889"/>
                </a:cubicBezTo>
                <a:cubicBezTo>
                  <a:pt x="516380" y="1281158"/>
                  <a:pt x="371187" y="1235797"/>
                  <a:pt x="495759" y="1266940"/>
                </a:cubicBezTo>
                <a:cubicBezTo>
                  <a:pt x="507025" y="1269757"/>
                  <a:pt x="517384" y="1275880"/>
                  <a:pt x="528810" y="1277957"/>
                </a:cubicBezTo>
                <a:cubicBezTo>
                  <a:pt x="557939" y="1283253"/>
                  <a:pt x="587567" y="1285301"/>
                  <a:pt x="616945" y="1288973"/>
                </a:cubicBezTo>
                <a:cubicBezTo>
                  <a:pt x="767509" y="1285301"/>
                  <a:pt x="918376" y="1288202"/>
                  <a:pt x="1068636" y="1277957"/>
                </a:cubicBezTo>
                <a:cubicBezTo>
                  <a:pt x="1081846" y="1277056"/>
                  <a:pt x="1089844" y="1261845"/>
                  <a:pt x="1101687" y="1255923"/>
                </a:cubicBezTo>
                <a:cubicBezTo>
                  <a:pt x="1145439" y="1234046"/>
                  <a:pt x="1127194" y="1258955"/>
                  <a:pt x="1167788" y="1222872"/>
                </a:cubicBezTo>
                <a:cubicBezTo>
                  <a:pt x="1191078" y="1202170"/>
                  <a:pt x="1211855" y="1178805"/>
                  <a:pt x="1233889" y="1156771"/>
                </a:cubicBezTo>
                <a:cubicBezTo>
                  <a:pt x="1244906" y="1145754"/>
                  <a:pt x="1258297" y="1136684"/>
                  <a:pt x="1266940" y="1123720"/>
                </a:cubicBezTo>
                <a:cubicBezTo>
                  <a:pt x="1274285" y="1112703"/>
                  <a:pt x="1280498" y="1100842"/>
                  <a:pt x="1288974" y="1090670"/>
                </a:cubicBezTo>
                <a:cubicBezTo>
                  <a:pt x="1298948" y="1078701"/>
                  <a:pt x="1312459" y="1069917"/>
                  <a:pt x="1322024" y="1057619"/>
                </a:cubicBezTo>
                <a:cubicBezTo>
                  <a:pt x="1338282" y="1036716"/>
                  <a:pt x="1357718" y="1016640"/>
                  <a:pt x="1366092" y="991518"/>
                </a:cubicBezTo>
                <a:cubicBezTo>
                  <a:pt x="1381296" y="945906"/>
                  <a:pt x="1370667" y="968130"/>
                  <a:pt x="1399142" y="925417"/>
                </a:cubicBezTo>
                <a:cubicBezTo>
                  <a:pt x="1402814" y="862988"/>
                  <a:pt x="1406956" y="800585"/>
                  <a:pt x="1410159" y="738130"/>
                </a:cubicBezTo>
                <a:cubicBezTo>
                  <a:pt x="1419400" y="557935"/>
                  <a:pt x="1430065" y="443558"/>
                  <a:pt x="1410159" y="264405"/>
                </a:cubicBezTo>
                <a:cubicBezTo>
                  <a:pt x="1404078" y="209673"/>
                  <a:pt x="1373271" y="176022"/>
                  <a:pt x="1344058" y="132202"/>
                </a:cubicBezTo>
                <a:cubicBezTo>
                  <a:pt x="1317470" y="92320"/>
                  <a:pt x="1333866" y="105073"/>
                  <a:pt x="1299990" y="88135"/>
                </a:cubicBezTo>
              </a:path>
            </a:pathLst>
          </a:cu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/>
          <p:cNvSpPr/>
          <p:nvPr/>
        </p:nvSpPr>
        <p:spPr>
          <a:xfrm>
            <a:off x="4869455" y="3525398"/>
            <a:ext cx="595756" cy="1850833"/>
          </a:xfrm>
          <a:custGeom>
            <a:avLst/>
            <a:gdLst>
              <a:gd name="connsiteX0" fmla="*/ 0 w 595756"/>
              <a:gd name="connsiteY0" fmla="*/ 0 h 1850833"/>
              <a:gd name="connsiteX1" fmla="*/ 33051 w 595756"/>
              <a:gd name="connsiteY1" fmla="*/ 11016 h 1850833"/>
              <a:gd name="connsiteX2" fmla="*/ 77118 w 595756"/>
              <a:gd name="connsiteY2" fmla="*/ 77118 h 1850833"/>
              <a:gd name="connsiteX3" fmla="*/ 132203 w 595756"/>
              <a:gd name="connsiteY3" fmla="*/ 143219 h 1850833"/>
              <a:gd name="connsiteX4" fmla="*/ 143220 w 595756"/>
              <a:gd name="connsiteY4" fmla="*/ 176269 h 1850833"/>
              <a:gd name="connsiteX5" fmla="*/ 198304 w 595756"/>
              <a:gd name="connsiteY5" fmla="*/ 242371 h 1850833"/>
              <a:gd name="connsiteX6" fmla="*/ 220338 w 595756"/>
              <a:gd name="connsiteY6" fmla="*/ 275421 h 1850833"/>
              <a:gd name="connsiteX7" fmla="*/ 253388 w 595756"/>
              <a:gd name="connsiteY7" fmla="*/ 341522 h 1850833"/>
              <a:gd name="connsiteX8" fmla="*/ 264405 w 595756"/>
              <a:gd name="connsiteY8" fmla="*/ 374573 h 1850833"/>
              <a:gd name="connsiteX9" fmla="*/ 286439 w 595756"/>
              <a:gd name="connsiteY9" fmla="*/ 407624 h 1850833"/>
              <a:gd name="connsiteX10" fmla="*/ 308473 w 595756"/>
              <a:gd name="connsiteY10" fmla="*/ 473725 h 1850833"/>
              <a:gd name="connsiteX11" fmla="*/ 319490 w 595756"/>
              <a:gd name="connsiteY11" fmla="*/ 506775 h 1850833"/>
              <a:gd name="connsiteX12" fmla="*/ 341523 w 595756"/>
              <a:gd name="connsiteY12" fmla="*/ 572877 h 1850833"/>
              <a:gd name="connsiteX13" fmla="*/ 352540 w 595756"/>
              <a:gd name="connsiteY13" fmla="*/ 605927 h 1850833"/>
              <a:gd name="connsiteX14" fmla="*/ 374574 w 595756"/>
              <a:gd name="connsiteY14" fmla="*/ 694062 h 1850833"/>
              <a:gd name="connsiteX15" fmla="*/ 385591 w 595756"/>
              <a:gd name="connsiteY15" fmla="*/ 738130 h 1850833"/>
              <a:gd name="connsiteX16" fmla="*/ 407625 w 595756"/>
              <a:gd name="connsiteY16" fmla="*/ 804231 h 1850833"/>
              <a:gd name="connsiteX17" fmla="*/ 418641 w 595756"/>
              <a:gd name="connsiteY17" fmla="*/ 837282 h 1850833"/>
              <a:gd name="connsiteX18" fmla="*/ 429658 w 595756"/>
              <a:gd name="connsiteY18" fmla="*/ 914400 h 1850833"/>
              <a:gd name="connsiteX19" fmla="*/ 440675 w 595756"/>
              <a:gd name="connsiteY19" fmla="*/ 947450 h 1850833"/>
              <a:gd name="connsiteX20" fmla="*/ 462709 w 595756"/>
              <a:gd name="connsiteY20" fmla="*/ 1090669 h 1850833"/>
              <a:gd name="connsiteX21" fmla="*/ 473726 w 595756"/>
              <a:gd name="connsiteY21" fmla="*/ 1123720 h 1850833"/>
              <a:gd name="connsiteX22" fmla="*/ 484743 w 595756"/>
              <a:gd name="connsiteY22" fmla="*/ 1167788 h 1850833"/>
              <a:gd name="connsiteX23" fmla="*/ 506776 w 595756"/>
              <a:gd name="connsiteY23" fmla="*/ 1266939 h 1850833"/>
              <a:gd name="connsiteX24" fmla="*/ 517793 w 595756"/>
              <a:gd name="connsiteY24" fmla="*/ 1299990 h 1850833"/>
              <a:gd name="connsiteX25" fmla="*/ 539827 w 595756"/>
              <a:gd name="connsiteY25" fmla="*/ 1399142 h 1850833"/>
              <a:gd name="connsiteX26" fmla="*/ 550844 w 595756"/>
              <a:gd name="connsiteY26" fmla="*/ 1432192 h 1850833"/>
              <a:gd name="connsiteX27" fmla="*/ 561861 w 595756"/>
              <a:gd name="connsiteY27" fmla="*/ 1498294 h 1850833"/>
              <a:gd name="connsiteX28" fmla="*/ 583894 w 595756"/>
              <a:gd name="connsiteY28" fmla="*/ 1674563 h 1850833"/>
              <a:gd name="connsiteX29" fmla="*/ 594911 w 595756"/>
              <a:gd name="connsiteY29" fmla="*/ 1850833 h 1850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95756" h="1850833">
                <a:moveTo>
                  <a:pt x="0" y="0"/>
                </a:moveTo>
                <a:cubicBezTo>
                  <a:pt x="11017" y="3672"/>
                  <a:pt x="24839" y="2804"/>
                  <a:pt x="33051" y="11016"/>
                </a:cubicBezTo>
                <a:cubicBezTo>
                  <a:pt x="51776" y="29741"/>
                  <a:pt x="62429" y="55084"/>
                  <a:pt x="77118" y="77118"/>
                </a:cubicBezTo>
                <a:cubicBezTo>
                  <a:pt x="107791" y="123128"/>
                  <a:pt x="89793" y="100809"/>
                  <a:pt x="132203" y="143219"/>
                </a:cubicBezTo>
                <a:cubicBezTo>
                  <a:pt x="135875" y="154236"/>
                  <a:pt x="138027" y="165882"/>
                  <a:pt x="143220" y="176269"/>
                </a:cubicBezTo>
                <a:cubicBezTo>
                  <a:pt x="163735" y="217301"/>
                  <a:pt x="167846" y="205821"/>
                  <a:pt x="198304" y="242371"/>
                </a:cubicBezTo>
                <a:cubicBezTo>
                  <a:pt x="206780" y="252543"/>
                  <a:pt x="212993" y="264404"/>
                  <a:pt x="220338" y="275421"/>
                </a:cubicBezTo>
                <a:cubicBezTo>
                  <a:pt x="248030" y="358497"/>
                  <a:pt x="210675" y="256096"/>
                  <a:pt x="253388" y="341522"/>
                </a:cubicBezTo>
                <a:cubicBezTo>
                  <a:pt x="258581" y="351909"/>
                  <a:pt x="259212" y="364186"/>
                  <a:pt x="264405" y="374573"/>
                </a:cubicBezTo>
                <a:cubicBezTo>
                  <a:pt x="270326" y="386416"/>
                  <a:pt x="281061" y="395524"/>
                  <a:pt x="286439" y="407624"/>
                </a:cubicBezTo>
                <a:cubicBezTo>
                  <a:pt x="295872" y="428848"/>
                  <a:pt x="301128" y="451691"/>
                  <a:pt x="308473" y="473725"/>
                </a:cubicBezTo>
                <a:lnTo>
                  <a:pt x="319490" y="506775"/>
                </a:lnTo>
                <a:lnTo>
                  <a:pt x="341523" y="572877"/>
                </a:lnTo>
                <a:cubicBezTo>
                  <a:pt x="345195" y="583894"/>
                  <a:pt x="349723" y="594661"/>
                  <a:pt x="352540" y="605927"/>
                </a:cubicBezTo>
                <a:lnTo>
                  <a:pt x="374574" y="694062"/>
                </a:lnTo>
                <a:cubicBezTo>
                  <a:pt x="378246" y="708751"/>
                  <a:pt x="380803" y="723766"/>
                  <a:pt x="385591" y="738130"/>
                </a:cubicBezTo>
                <a:lnTo>
                  <a:pt x="407625" y="804231"/>
                </a:lnTo>
                <a:lnTo>
                  <a:pt x="418641" y="837282"/>
                </a:lnTo>
                <a:cubicBezTo>
                  <a:pt x="422313" y="862988"/>
                  <a:pt x="424565" y="888937"/>
                  <a:pt x="429658" y="914400"/>
                </a:cubicBezTo>
                <a:cubicBezTo>
                  <a:pt x="431935" y="925787"/>
                  <a:pt x="438156" y="936114"/>
                  <a:pt x="440675" y="947450"/>
                </a:cubicBezTo>
                <a:cubicBezTo>
                  <a:pt x="458880" y="1029372"/>
                  <a:pt x="445139" y="1002821"/>
                  <a:pt x="462709" y="1090669"/>
                </a:cubicBezTo>
                <a:cubicBezTo>
                  <a:pt x="464987" y="1102056"/>
                  <a:pt x="470536" y="1112554"/>
                  <a:pt x="473726" y="1123720"/>
                </a:cubicBezTo>
                <a:cubicBezTo>
                  <a:pt x="477886" y="1138279"/>
                  <a:pt x="481458" y="1153007"/>
                  <a:pt x="484743" y="1167788"/>
                </a:cubicBezTo>
                <a:cubicBezTo>
                  <a:pt x="496104" y="1218916"/>
                  <a:pt x="493339" y="1219910"/>
                  <a:pt x="506776" y="1266939"/>
                </a:cubicBezTo>
                <a:cubicBezTo>
                  <a:pt x="509966" y="1278105"/>
                  <a:pt x="514603" y="1288824"/>
                  <a:pt x="517793" y="1299990"/>
                </a:cubicBezTo>
                <a:cubicBezTo>
                  <a:pt x="540414" y="1379162"/>
                  <a:pt x="517106" y="1308261"/>
                  <a:pt x="539827" y="1399142"/>
                </a:cubicBezTo>
                <a:cubicBezTo>
                  <a:pt x="542644" y="1410408"/>
                  <a:pt x="547172" y="1421175"/>
                  <a:pt x="550844" y="1432192"/>
                </a:cubicBezTo>
                <a:cubicBezTo>
                  <a:pt x="554516" y="1454226"/>
                  <a:pt x="559394" y="1476093"/>
                  <a:pt x="561861" y="1498294"/>
                </a:cubicBezTo>
                <a:cubicBezTo>
                  <a:pt x="581500" y="1675047"/>
                  <a:pt x="559632" y="1577508"/>
                  <a:pt x="583894" y="1674563"/>
                </a:cubicBezTo>
                <a:cubicBezTo>
                  <a:pt x="595756" y="1828767"/>
                  <a:pt x="594911" y="1769902"/>
                  <a:pt x="594911" y="1850833"/>
                </a:cubicBezTo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 45"/>
          <p:cNvSpPr/>
          <p:nvPr/>
        </p:nvSpPr>
        <p:spPr>
          <a:xfrm>
            <a:off x="5695720" y="4373696"/>
            <a:ext cx="1035967" cy="887067"/>
          </a:xfrm>
          <a:custGeom>
            <a:avLst/>
            <a:gdLst>
              <a:gd name="connsiteX0" fmla="*/ 649996 w 1035967"/>
              <a:gd name="connsiteY0" fmla="*/ 55085 h 887067"/>
              <a:gd name="connsiteX1" fmla="*/ 605928 w 1035967"/>
              <a:gd name="connsiteY1" fmla="*/ 33051 h 887067"/>
              <a:gd name="connsiteX2" fmla="*/ 517793 w 1035967"/>
              <a:gd name="connsiteY2" fmla="*/ 11017 h 887067"/>
              <a:gd name="connsiteX3" fmla="*/ 484743 w 1035967"/>
              <a:gd name="connsiteY3" fmla="*/ 0 h 887067"/>
              <a:gd name="connsiteX4" fmla="*/ 242372 w 1035967"/>
              <a:gd name="connsiteY4" fmla="*/ 11017 h 887067"/>
              <a:gd name="connsiteX5" fmla="*/ 176270 w 1035967"/>
              <a:gd name="connsiteY5" fmla="*/ 33051 h 887067"/>
              <a:gd name="connsiteX6" fmla="*/ 143220 w 1035967"/>
              <a:gd name="connsiteY6" fmla="*/ 44068 h 887067"/>
              <a:gd name="connsiteX7" fmla="*/ 110169 w 1035967"/>
              <a:gd name="connsiteY7" fmla="*/ 77118 h 887067"/>
              <a:gd name="connsiteX8" fmla="*/ 88135 w 1035967"/>
              <a:gd name="connsiteY8" fmla="*/ 110169 h 887067"/>
              <a:gd name="connsiteX9" fmla="*/ 55085 w 1035967"/>
              <a:gd name="connsiteY9" fmla="*/ 132203 h 887067"/>
              <a:gd name="connsiteX10" fmla="*/ 44068 w 1035967"/>
              <a:gd name="connsiteY10" fmla="*/ 165253 h 887067"/>
              <a:gd name="connsiteX11" fmla="*/ 22034 w 1035967"/>
              <a:gd name="connsiteY11" fmla="*/ 198304 h 887067"/>
              <a:gd name="connsiteX12" fmla="*/ 0 w 1035967"/>
              <a:gd name="connsiteY12" fmla="*/ 264405 h 887067"/>
              <a:gd name="connsiteX13" fmla="*/ 11017 w 1035967"/>
              <a:gd name="connsiteY13" fmla="*/ 539827 h 887067"/>
              <a:gd name="connsiteX14" fmla="*/ 22034 w 1035967"/>
              <a:gd name="connsiteY14" fmla="*/ 572877 h 887067"/>
              <a:gd name="connsiteX15" fmla="*/ 66102 w 1035967"/>
              <a:gd name="connsiteY15" fmla="*/ 638979 h 887067"/>
              <a:gd name="connsiteX16" fmla="*/ 121186 w 1035967"/>
              <a:gd name="connsiteY16" fmla="*/ 694063 h 887067"/>
              <a:gd name="connsiteX17" fmla="*/ 209321 w 1035967"/>
              <a:gd name="connsiteY17" fmla="*/ 771181 h 887067"/>
              <a:gd name="connsiteX18" fmla="*/ 242372 w 1035967"/>
              <a:gd name="connsiteY18" fmla="*/ 793215 h 887067"/>
              <a:gd name="connsiteX19" fmla="*/ 286439 w 1035967"/>
              <a:gd name="connsiteY19" fmla="*/ 826265 h 887067"/>
              <a:gd name="connsiteX20" fmla="*/ 396608 w 1035967"/>
              <a:gd name="connsiteY20" fmla="*/ 859316 h 887067"/>
              <a:gd name="connsiteX21" fmla="*/ 429658 w 1035967"/>
              <a:gd name="connsiteY21" fmla="*/ 881350 h 887067"/>
              <a:gd name="connsiteX22" fmla="*/ 749147 w 1035967"/>
              <a:gd name="connsiteY22" fmla="*/ 859316 h 887067"/>
              <a:gd name="connsiteX23" fmla="*/ 826266 w 1035967"/>
              <a:gd name="connsiteY23" fmla="*/ 815249 h 887067"/>
              <a:gd name="connsiteX24" fmla="*/ 859316 w 1035967"/>
              <a:gd name="connsiteY24" fmla="*/ 771181 h 887067"/>
              <a:gd name="connsiteX25" fmla="*/ 903384 w 1035967"/>
              <a:gd name="connsiteY25" fmla="*/ 727114 h 887067"/>
              <a:gd name="connsiteX26" fmla="*/ 969485 w 1035967"/>
              <a:gd name="connsiteY26" fmla="*/ 661012 h 887067"/>
              <a:gd name="connsiteX27" fmla="*/ 1013552 w 1035967"/>
              <a:gd name="connsiteY27" fmla="*/ 583894 h 887067"/>
              <a:gd name="connsiteX28" fmla="*/ 1024569 w 1035967"/>
              <a:gd name="connsiteY28" fmla="*/ 550844 h 887067"/>
              <a:gd name="connsiteX29" fmla="*/ 1002535 w 1035967"/>
              <a:gd name="connsiteY29" fmla="*/ 220338 h 887067"/>
              <a:gd name="connsiteX30" fmla="*/ 991519 w 1035967"/>
              <a:gd name="connsiteY30" fmla="*/ 187287 h 887067"/>
              <a:gd name="connsiteX31" fmla="*/ 969485 w 1035967"/>
              <a:gd name="connsiteY31" fmla="*/ 154237 h 887067"/>
              <a:gd name="connsiteX32" fmla="*/ 958468 w 1035967"/>
              <a:gd name="connsiteY32" fmla="*/ 121186 h 887067"/>
              <a:gd name="connsiteX33" fmla="*/ 859316 w 1035967"/>
              <a:gd name="connsiteY33" fmla="*/ 66102 h 887067"/>
              <a:gd name="connsiteX34" fmla="*/ 782198 w 1035967"/>
              <a:gd name="connsiteY34" fmla="*/ 55085 h 887067"/>
              <a:gd name="connsiteX35" fmla="*/ 649996 w 1035967"/>
              <a:gd name="connsiteY35" fmla="*/ 55085 h 88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35967" h="887067">
                <a:moveTo>
                  <a:pt x="649996" y="55085"/>
                </a:moveTo>
                <a:cubicBezTo>
                  <a:pt x="620618" y="51413"/>
                  <a:pt x="621508" y="38244"/>
                  <a:pt x="605928" y="33051"/>
                </a:cubicBezTo>
                <a:cubicBezTo>
                  <a:pt x="577200" y="23475"/>
                  <a:pt x="546521" y="20593"/>
                  <a:pt x="517793" y="11017"/>
                </a:cubicBezTo>
                <a:lnTo>
                  <a:pt x="484743" y="0"/>
                </a:lnTo>
                <a:cubicBezTo>
                  <a:pt x="403953" y="3672"/>
                  <a:pt x="322786" y="2401"/>
                  <a:pt x="242372" y="11017"/>
                </a:cubicBezTo>
                <a:cubicBezTo>
                  <a:pt x="219278" y="13491"/>
                  <a:pt x="198304" y="25706"/>
                  <a:pt x="176270" y="33051"/>
                </a:cubicBezTo>
                <a:lnTo>
                  <a:pt x="143220" y="44068"/>
                </a:lnTo>
                <a:cubicBezTo>
                  <a:pt x="132203" y="55085"/>
                  <a:pt x="120143" y="65149"/>
                  <a:pt x="110169" y="77118"/>
                </a:cubicBezTo>
                <a:cubicBezTo>
                  <a:pt x="101692" y="87290"/>
                  <a:pt x="97498" y="100806"/>
                  <a:pt x="88135" y="110169"/>
                </a:cubicBezTo>
                <a:cubicBezTo>
                  <a:pt x="78773" y="119532"/>
                  <a:pt x="66102" y="124858"/>
                  <a:pt x="55085" y="132203"/>
                </a:cubicBezTo>
                <a:cubicBezTo>
                  <a:pt x="51413" y="143220"/>
                  <a:pt x="49261" y="154866"/>
                  <a:pt x="44068" y="165253"/>
                </a:cubicBezTo>
                <a:cubicBezTo>
                  <a:pt x="38146" y="177096"/>
                  <a:pt x="27412" y="186204"/>
                  <a:pt x="22034" y="198304"/>
                </a:cubicBezTo>
                <a:cubicBezTo>
                  <a:pt x="12601" y="219528"/>
                  <a:pt x="0" y="264405"/>
                  <a:pt x="0" y="264405"/>
                </a:cubicBezTo>
                <a:cubicBezTo>
                  <a:pt x="3672" y="356212"/>
                  <a:pt x="4471" y="448180"/>
                  <a:pt x="11017" y="539827"/>
                </a:cubicBezTo>
                <a:cubicBezTo>
                  <a:pt x="11844" y="551410"/>
                  <a:pt x="16394" y="562726"/>
                  <a:pt x="22034" y="572877"/>
                </a:cubicBezTo>
                <a:cubicBezTo>
                  <a:pt x="34895" y="596026"/>
                  <a:pt x="51413" y="616945"/>
                  <a:pt x="66102" y="638979"/>
                </a:cubicBezTo>
                <a:cubicBezTo>
                  <a:pt x="95480" y="683046"/>
                  <a:pt x="77118" y="664684"/>
                  <a:pt x="121186" y="694063"/>
                </a:cubicBezTo>
                <a:cubicBezTo>
                  <a:pt x="157909" y="749148"/>
                  <a:pt x="132203" y="719769"/>
                  <a:pt x="209321" y="771181"/>
                </a:cubicBezTo>
                <a:cubicBezTo>
                  <a:pt x="220338" y="778526"/>
                  <a:pt x="231779" y="785271"/>
                  <a:pt x="242372" y="793215"/>
                </a:cubicBezTo>
                <a:cubicBezTo>
                  <a:pt x="257061" y="804232"/>
                  <a:pt x="270016" y="818054"/>
                  <a:pt x="286439" y="826265"/>
                </a:cubicBezTo>
                <a:cubicBezTo>
                  <a:pt x="313262" y="839677"/>
                  <a:pt x="364979" y="851409"/>
                  <a:pt x="396608" y="859316"/>
                </a:cubicBezTo>
                <a:cubicBezTo>
                  <a:pt x="407625" y="866661"/>
                  <a:pt x="416428" y="880821"/>
                  <a:pt x="429658" y="881350"/>
                </a:cubicBezTo>
                <a:cubicBezTo>
                  <a:pt x="572579" y="887067"/>
                  <a:pt x="632228" y="876019"/>
                  <a:pt x="749147" y="859316"/>
                </a:cubicBezTo>
                <a:cubicBezTo>
                  <a:pt x="766424" y="850677"/>
                  <a:pt x="810697" y="830818"/>
                  <a:pt x="826266" y="815249"/>
                </a:cubicBezTo>
                <a:cubicBezTo>
                  <a:pt x="839250" y="802265"/>
                  <a:pt x="847225" y="784999"/>
                  <a:pt x="859316" y="771181"/>
                </a:cubicBezTo>
                <a:cubicBezTo>
                  <a:pt x="872996" y="755547"/>
                  <a:pt x="889704" y="742748"/>
                  <a:pt x="903384" y="727114"/>
                </a:cubicBezTo>
                <a:cubicBezTo>
                  <a:pt x="960779" y="661519"/>
                  <a:pt x="909329" y="701116"/>
                  <a:pt x="969485" y="661012"/>
                </a:cubicBezTo>
                <a:cubicBezTo>
                  <a:pt x="991617" y="627816"/>
                  <a:pt x="996777" y="623037"/>
                  <a:pt x="1013552" y="583894"/>
                </a:cubicBezTo>
                <a:cubicBezTo>
                  <a:pt x="1018126" y="573220"/>
                  <a:pt x="1020897" y="561861"/>
                  <a:pt x="1024569" y="550844"/>
                </a:cubicBezTo>
                <a:cubicBezTo>
                  <a:pt x="1017763" y="373894"/>
                  <a:pt x="1035967" y="337355"/>
                  <a:pt x="1002535" y="220338"/>
                </a:cubicBezTo>
                <a:cubicBezTo>
                  <a:pt x="999345" y="209172"/>
                  <a:pt x="996712" y="197674"/>
                  <a:pt x="991519" y="187287"/>
                </a:cubicBezTo>
                <a:cubicBezTo>
                  <a:pt x="985598" y="175444"/>
                  <a:pt x="976830" y="165254"/>
                  <a:pt x="969485" y="154237"/>
                </a:cubicBezTo>
                <a:cubicBezTo>
                  <a:pt x="965813" y="143220"/>
                  <a:pt x="966680" y="129398"/>
                  <a:pt x="958468" y="121186"/>
                </a:cubicBezTo>
                <a:cubicBezTo>
                  <a:pt x="936377" y="99095"/>
                  <a:pt x="893953" y="73029"/>
                  <a:pt x="859316" y="66102"/>
                </a:cubicBezTo>
                <a:cubicBezTo>
                  <a:pt x="833853" y="61010"/>
                  <a:pt x="807812" y="59354"/>
                  <a:pt x="782198" y="55085"/>
                </a:cubicBezTo>
                <a:cubicBezTo>
                  <a:pt x="690170" y="39747"/>
                  <a:pt x="679374" y="58757"/>
                  <a:pt x="649996" y="55085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 48"/>
          <p:cNvSpPr/>
          <p:nvPr/>
        </p:nvSpPr>
        <p:spPr>
          <a:xfrm>
            <a:off x="4847422" y="3428999"/>
            <a:ext cx="948714" cy="1092323"/>
          </a:xfrm>
          <a:custGeom>
            <a:avLst/>
            <a:gdLst>
              <a:gd name="connsiteX0" fmla="*/ 0 w 947450"/>
              <a:gd name="connsiteY0" fmla="*/ 0 h 1106094"/>
              <a:gd name="connsiteX1" fmla="*/ 33050 w 947450"/>
              <a:gd name="connsiteY1" fmla="*/ 22034 h 1106094"/>
              <a:gd name="connsiteX2" fmla="*/ 55084 w 947450"/>
              <a:gd name="connsiteY2" fmla="*/ 55084 h 1106094"/>
              <a:gd name="connsiteX3" fmla="*/ 88135 w 947450"/>
              <a:gd name="connsiteY3" fmla="*/ 66101 h 1106094"/>
              <a:gd name="connsiteX4" fmla="*/ 187286 w 947450"/>
              <a:gd name="connsiteY4" fmla="*/ 132202 h 1106094"/>
              <a:gd name="connsiteX5" fmla="*/ 220337 w 947450"/>
              <a:gd name="connsiteY5" fmla="*/ 154236 h 1106094"/>
              <a:gd name="connsiteX6" fmla="*/ 253388 w 947450"/>
              <a:gd name="connsiteY6" fmla="*/ 176270 h 1106094"/>
              <a:gd name="connsiteX7" fmla="*/ 319489 w 947450"/>
              <a:gd name="connsiteY7" fmla="*/ 220337 h 1106094"/>
              <a:gd name="connsiteX8" fmla="*/ 374573 w 947450"/>
              <a:gd name="connsiteY8" fmla="*/ 275422 h 1106094"/>
              <a:gd name="connsiteX9" fmla="*/ 440674 w 947450"/>
              <a:gd name="connsiteY9" fmla="*/ 330506 h 1106094"/>
              <a:gd name="connsiteX10" fmla="*/ 451691 w 947450"/>
              <a:gd name="connsiteY10" fmla="*/ 363557 h 1106094"/>
              <a:gd name="connsiteX11" fmla="*/ 484742 w 947450"/>
              <a:gd name="connsiteY11" fmla="*/ 385590 h 1106094"/>
              <a:gd name="connsiteX12" fmla="*/ 517792 w 947450"/>
              <a:gd name="connsiteY12" fmla="*/ 418641 h 1106094"/>
              <a:gd name="connsiteX13" fmla="*/ 572877 w 947450"/>
              <a:gd name="connsiteY13" fmla="*/ 473725 h 1106094"/>
              <a:gd name="connsiteX14" fmla="*/ 616944 w 947450"/>
              <a:gd name="connsiteY14" fmla="*/ 539826 h 1106094"/>
              <a:gd name="connsiteX15" fmla="*/ 627961 w 947450"/>
              <a:gd name="connsiteY15" fmla="*/ 572877 h 1106094"/>
              <a:gd name="connsiteX16" fmla="*/ 649995 w 947450"/>
              <a:gd name="connsiteY16" fmla="*/ 605928 h 1106094"/>
              <a:gd name="connsiteX17" fmla="*/ 661012 w 947450"/>
              <a:gd name="connsiteY17" fmla="*/ 638978 h 1106094"/>
              <a:gd name="connsiteX18" fmla="*/ 683045 w 947450"/>
              <a:gd name="connsiteY18" fmla="*/ 672029 h 1106094"/>
              <a:gd name="connsiteX19" fmla="*/ 705079 w 947450"/>
              <a:gd name="connsiteY19" fmla="*/ 738130 h 1106094"/>
              <a:gd name="connsiteX20" fmla="*/ 727113 w 947450"/>
              <a:gd name="connsiteY20" fmla="*/ 771181 h 1106094"/>
              <a:gd name="connsiteX21" fmla="*/ 738130 w 947450"/>
              <a:gd name="connsiteY21" fmla="*/ 804231 h 1106094"/>
              <a:gd name="connsiteX22" fmla="*/ 793214 w 947450"/>
              <a:gd name="connsiteY22" fmla="*/ 881349 h 1106094"/>
              <a:gd name="connsiteX23" fmla="*/ 870332 w 947450"/>
              <a:gd name="connsiteY23" fmla="*/ 969484 h 1106094"/>
              <a:gd name="connsiteX24" fmla="*/ 892366 w 947450"/>
              <a:gd name="connsiteY24" fmla="*/ 1035585 h 1106094"/>
              <a:gd name="connsiteX25" fmla="*/ 925417 w 947450"/>
              <a:gd name="connsiteY25" fmla="*/ 1101687 h 1106094"/>
              <a:gd name="connsiteX26" fmla="*/ 947450 w 947450"/>
              <a:gd name="connsiteY26" fmla="*/ 1101687 h 110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47450" h="1106094">
                <a:moveTo>
                  <a:pt x="0" y="0"/>
                </a:moveTo>
                <a:cubicBezTo>
                  <a:pt x="11017" y="7345"/>
                  <a:pt x="23688" y="12672"/>
                  <a:pt x="33050" y="22034"/>
                </a:cubicBezTo>
                <a:cubicBezTo>
                  <a:pt x="42412" y="31396"/>
                  <a:pt x="44745" y="46813"/>
                  <a:pt x="55084" y="55084"/>
                </a:cubicBezTo>
                <a:cubicBezTo>
                  <a:pt x="64152" y="62338"/>
                  <a:pt x="77118" y="62429"/>
                  <a:pt x="88135" y="66101"/>
                </a:cubicBezTo>
                <a:lnTo>
                  <a:pt x="187286" y="132202"/>
                </a:lnTo>
                <a:lnTo>
                  <a:pt x="220337" y="154236"/>
                </a:lnTo>
                <a:cubicBezTo>
                  <a:pt x="231354" y="161581"/>
                  <a:pt x="244025" y="166907"/>
                  <a:pt x="253388" y="176270"/>
                </a:cubicBezTo>
                <a:cubicBezTo>
                  <a:pt x="294650" y="217532"/>
                  <a:pt x="271658" y="204393"/>
                  <a:pt x="319489" y="220337"/>
                </a:cubicBezTo>
                <a:cubicBezTo>
                  <a:pt x="359883" y="280928"/>
                  <a:pt x="319491" y="229520"/>
                  <a:pt x="374573" y="275422"/>
                </a:cubicBezTo>
                <a:cubicBezTo>
                  <a:pt x="459399" y="346110"/>
                  <a:pt x="358617" y="275800"/>
                  <a:pt x="440674" y="330506"/>
                </a:cubicBezTo>
                <a:cubicBezTo>
                  <a:pt x="444346" y="341523"/>
                  <a:pt x="444436" y="354489"/>
                  <a:pt x="451691" y="363557"/>
                </a:cubicBezTo>
                <a:cubicBezTo>
                  <a:pt x="459962" y="373896"/>
                  <a:pt x="474570" y="377114"/>
                  <a:pt x="484742" y="385590"/>
                </a:cubicBezTo>
                <a:cubicBezTo>
                  <a:pt x="496711" y="395564"/>
                  <a:pt x="507818" y="406672"/>
                  <a:pt x="517792" y="418641"/>
                </a:cubicBezTo>
                <a:cubicBezTo>
                  <a:pt x="563694" y="473723"/>
                  <a:pt x="512286" y="433331"/>
                  <a:pt x="572877" y="473725"/>
                </a:cubicBezTo>
                <a:cubicBezTo>
                  <a:pt x="587566" y="495759"/>
                  <a:pt x="608570" y="514704"/>
                  <a:pt x="616944" y="539826"/>
                </a:cubicBezTo>
                <a:cubicBezTo>
                  <a:pt x="620616" y="550843"/>
                  <a:pt x="622768" y="562490"/>
                  <a:pt x="627961" y="572877"/>
                </a:cubicBezTo>
                <a:cubicBezTo>
                  <a:pt x="633882" y="584720"/>
                  <a:pt x="644073" y="594085"/>
                  <a:pt x="649995" y="605928"/>
                </a:cubicBezTo>
                <a:cubicBezTo>
                  <a:pt x="655188" y="616315"/>
                  <a:pt x="655819" y="628591"/>
                  <a:pt x="661012" y="638978"/>
                </a:cubicBezTo>
                <a:cubicBezTo>
                  <a:pt x="666933" y="650821"/>
                  <a:pt x="677668" y="659930"/>
                  <a:pt x="683045" y="672029"/>
                </a:cubicBezTo>
                <a:cubicBezTo>
                  <a:pt x="692478" y="693253"/>
                  <a:pt x="692196" y="718805"/>
                  <a:pt x="705079" y="738130"/>
                </a:cubicBezTo>
                <a:cubicBezTo>
                  <a:pt x="712424" y="749147"/>
                  <a:pt x="721191" y="759338"/>
                  <a:pt x="727113" y="771181"/>
                </a:cubicBezTo>
                <a:cubicBezTo>
                  <a:pt x="732306" y="781568"/>
                  <a:pt x="732937" y="793844"/>
                  <a:pt x="738130" y="804231"/>
                </a:cubicBezTo>
                <a:cubicBezTo>
                  <a:pt x="747084" y="822140"/>
                  <a:pt x="784481" y="868873"/>
                  <a:pt x="793214" y="881349"/>
                </a:cubicBezTo>
                <a:cubicBezTo>
                  <a:pt x="849446" y="961681"/>
                  <a:pt x="812838" y="931155"/>
                  <a:pt x="870332" y="969484"/>
                </a:cubicBezTo>
                <a:lnTo>
                  <a:pt x="892366" y="1035585"/>
                </a:lnTo>
                <a:cubicBezTo>
                  <a:pt x="899245" y="1056223"/>
                  <a:pt x="906433" y="1087449"/>
                  <a:pt x="925417" y="1101687"/>
                </a:cubicBezTo>
                <a:cubicBezTo>
                  <a:pt x="931292" y="1106094"/>
                  <a:pt x="940106" y="1101687"/>
                  <a:pt x="947450" y="110168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 49"/>
          <p:cNvSpPr/>
          <p:nvPr/>
        </p:nvSpPr>
        <p:spPr>
          <a:xfrm>
            <a:off x="4932040" y="3068961"/>
            <a:ext cx="1669387" cy="1403888"/>
          </a:xfrm>
          <a:custGeom>
            <a:avLst/>
            <a:gdLst>
              <a:gd name="connsiteX0" fmla="*/ 0 w 1544685"/>
              <a:gd name="connsiteY0" fmla="*/ 0 h 1366091"/>
              <a:gd name="connsiteX1" fmla="*/ 99152 w 1544685"/>
              <a:gd name="connsiteY1" fmla="*/ 22033 h 1366091"/>
              <a:gd name="connsiteX2" fmla="*/ 165253 w 1544685"/>
              <a:gd name="connsiteY2" fmla="*/ 44067 h 1366091"/>
              <a:gd name="connsiteX3" fmla="*/ 209321 w 1544685"/>
              <a:gd name="connsiteY3" fmla="*/ 55084 h 1366091"/>
              <a:gd name="connsiteX4" fmla="*/ 264405 w 1544685"/>
              <a:gd name="connsiteY4" fmla="*/ 66101 h 1366091"/>
              <a:gd name="connsiteX5" fmla="*/ 297456 w 1544685"/>
              <a:gd name="connsiteY5" fmla="*/ 77118 h 1366091"/>
              <a:gd name="connsiteX6" fmla="*/ 363557 w 1544685"/>
              <a:gd name="connsiteY6" fmla="*/ 88135 h 1366091"/>
              <a:gd name="connsiteX7" fmla="*/ 396607 w 1544685"/>
              <a:gd name="connsiteY7" fmla="*/ 99151 h 1366091"/>
              <a:gd name="connsiteX8" fmla="*/ 451692 w 1544685"/>
              <a:gd name="connsiteY8" fmla="*/ 110168 h 1366091"/>
              <a:gd name="connsiteX9" fmla="*/ 484742 w 1544685"/>
              <a:gd name="connsiteY9" fmla="*/ 121185 h 1366091"/>
              <a:gd name="connsiteX10" fmla="*/ 561860 w 1544685"/>
              <a:gd name="connsiteY10" fmla="*/ 143219 h 1366091"/>
              <a:gd name="connsiteX11" fmla="*/ 605928 w 1544685"/>
              <a:gd name="connsiteY11" fmla="*/ 176270 h 1366091"/>
              <a:gd name="connsiteX12" fmla="*/ 649995 w 1544685"/>
              <a:gd name="connsiteY12" fmla="*/ 187286 h 1366091"/>
              <a:gd name="connsiteX13" fmla="*/ 716097 w 1544685"/>
              <a:gd name="connsiteY13" fmla="*/ 231354 h 1366091"/>
              <a:gd name="connsiteX14" fmla="*/ 804231 w 1544685"/>
              <a:gd name="connsiteY14" fmla="*/ 308472 h 1366091"/>
              <a:gd name="connsiteX15" fmla="*/ 837282 w 1544685"/>
              <a:gd name="connsiteY15" fmla="*/ 330506 h 1366091"/>
              <a:gd name="connsiteX16" fmla="*/ 859316 w 1544685"/>
              <a:gd name="connsiteY16" fmla="*/ 363556 h 1366091"/>
              <a:gd name="connsiteX17" fmla="*/ 925417 w 1544685"/>
              <a:gd name="connsiteY17" fmla="*/ 407624 h 1366091"/>
              <a:gd name="connsiteX18" fmla="*/ 1035586 w 1544685"/>
              <a:gd name="connsiteY18" fmla="*/ 528809 h 1366091"/>
              <a:gd name="connsiteX19" fmla="*/ 1079653 w 1544685"/>
              <a:gd name="connsiteY19" fmla="*/ 561860 h 1366091"/>
              <a:gd name="connsiteX20" fmla="*/ 1101687 w 1544685"/>
              <a:gd name="connsiteY20" fmla="*/ 594910 h 1366091"/>
              <a:gd name="connsiteX21" fmla="*/ 1156771 w 1544685"/>
              <a:gd name="connsiteY21" fmla="*/ 649995 h 1366091"/>
              <a:gd name="connsiteX22" fmla="*/ 1200839 w 1544685"/>
              <a:gd name="connsiteY22" fmla="*/ 716096 h 1366091"/>
              <a:gd name="connsiteX23" fmla="*/ 1233889 w 1544685"/>
              <a:gd name="connsiteY23" fmla="*/ 771180 h 1366091"/>
              <a:gd name="connsiteX24" fmla="*/ 1333041 w 1544685"/>
              <a:gd name="connsiteY24" fmla="*/ 892366 h 1366091"/>
              <a:gd name="connsiteX25" fmla="*/ 1377109 w 1544685"/>
              <a:gd name="connsiteY25" fmla="*/ 980501 h 1366091"/>
              <a:gd name="connsiteX26" fmla="*/ 1421176 w 1544685"/>
              <a:gd name="connsiteY26" fmla="*/ 1046602 h 1366091"/>
              <a:gd name="connsiteX27" fmla="*/ 1454227 w 1544685"/>
              <a:gd name="connsiteY27" fmla="*/ 1112703 h 1366091"/>
              <a:gd name="connsiteX28" fmla="*/ 1465244 w 1544685"/>
              <a:gd name="connsiteY28" fmla="*/ 1145754 h 1366091"/>
              <a:gd name="connsiteX29" fmla="*/ 1509311 w 1544685"/>
              <a:gd name="connsiteY29" fmla="*/ 1233889 h 1366091"/>
              <a:gd name="connsiteX30" fmla="*/ 1520328 w 1544685"/>
              <a:gd name="connsiteY30" fmla="*/ 1277956 h 1366091"/>
              <a:gd name="connsiteX31" fmla="*/ 1542362 w 1544685"/>
              <a:gd name="connsiteY31" fmla="*/ 1366091 h 136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44685" h="1366091">
                <a:moveTo>
                  <a:pt x="0" y="0"/>
                </a:moveTo>
                <a:cubicBezTo>
                  <a:pt x="31459" y="6291"/>
                  <a:pt x="68028" y="12696"/>
                  <a:pt x="99152" y="22033"/>
                </a:cubicBezTo>
                <a:cubicBezTo>
                  <a:pt x="121398" y="28707"/>
                  <a:pt x="142721" y="38434"/>
                  <a:pt x="165253" y="44067"/>
                </a:cubicBezTo>
                <a:cubicBezTo>
                  <a:pt x="179942" y="47739"/>
                  <a:pt x="194540" y="51799"/>
                  <a:pt x="209321" y="55084"/>
                </a:cubicBezTo>
                <a:cubicBezTo>
                  <a:pt x="227600" y="59146"/>
                  <a:pt x="246239" y="61559"/>
                  <a:pt x="264405" y="66101"/>
                </a:cubicBezTo>
                <a:cubicBezTo>
                  <a:pt x="275671" y="68918"/>
                  <a:pt x="286120" y="74599"/>
                  <a:pt x="297456" y="77118"/>
                </a:cubicBezTo>
                <a:cubicBezTo>
                  <a:pt x="319262" y="81964"/>
                  <a:pt x="341751" y="83289"/>
                  <a:pt x="363557" y="88135"/>
                </a:cubicBezTo>
                <a:cubicBezTo>
                  <a:pt x="374893" y="90654"/>
                  <a:pt x="385341" y="96335"/>
                  <a:pt x="396607" y="99151"/>
                </a:cubicBezTo>
                <a:cubicBezTo>
                  <a:pt x="414773" y="103692"/>
                  <a:pt x="433526" y="105626"/>
                  <a:pt x="451692" y="110168"/>
                </a:cubicBezTo>
                <a:cubicBezTo>
                  <a:pt x="462958" y="112985"/>
                  <a:pt x="473576" y="117995"/>
                  <a:pt x="484742" y="121185"/>
                </a:cubicBezTo>
                <a:cubicBezTo>
                  <a:pt x="581575" y="148852"/>
                  <a:pt x="482618" y="116804"/>
                  <a:pt x="561860" y="143219"/>
                </a:cubicBezTo>
                <a:cubicBezTo>
                  <a:pt x="576549" y="154236"/>
                  <a:pt x="589505" y="168058"/>
                  <a:pt x="605928" y="176270"/>
                </a:cubicBezTo>
                <a:cubicBezTo>
                  <a:pt x="619471" y="183041"/>
                  <a:pt x="636849" y="179774"/>
                  <a:pt x="649995" y="187286"/>
                </a:cubicBezTo>
                <a:cubicBezTo>
                  <a:pt x="765533" y="253307"/>
                  <a:pt x="612904" y="196956"/>
                  <a:pt x="716097" y="231354"/>
                </a:cubicBezTo>
                <a:cubicBezTo>
                  <a:pt x="752819" y="286438"/>
                  <a:pt x="727114" y="257060"/>
                  <a:pt x="804231" y="308472"/>
                </a:cubicBezTo>
                <a:lnTo>
                  <a:pt x="837282" y="330506"/>
                </a:lnTo>
                <a:cubicBezTo>
                  <a:pt x="844627" y="341523"/>
                  <a:pt x="849351" y="354837"/>
                  <a:pt x="859316" y="363556"/>
                </a:cubicBezTo>
                <a:cubicBezTo>
                  <a:pt x="879245" y="380994"/>
                  <a:pt x="925417" y="407624"/>
                  <a:pt x="925417" y="407624"/>
                </a:cubicBezTo>
                <a:cubicBezTo>
                  <a:pt x="960141" y="459708"/>
                  <a:pt x="970588" y="480060"/>
                  <a:pt x="1035586" y="528809"/>
                </a:cubicBezTo>
                <a:cubicBezTo>
                  <a:pt x="1050275" y="539826"/>
                  <a:pt x="1066670" y="548877"/>
                  <a:pt x="1079653" y="561860"/>
                </a:cubicBezTo>
                <a:cubicBezTo>
                  <a:pt x="1089015" y="571222"/>
                  <a:pt x="1092968" y="584945"/>
                  <a:pt x="1101687" y="594910"/>
                </a:cubicBezTo>
                <a:cubicBezTo>
                  <a:pt x="1118786" y="614452"/>
                  <a:pt x="1140328" y="629898"/>
                  <a:pt x="1156771" y="649995"/>
                </a:cubicBezTo>
                <a:cubicBezTo>
                  <a:pt x="1173540" y="670490"/>
                  <a:pt x="1187215" y="693388"/>
                  <a:pt x="1200839" y="716096"/>
                </a:cubicBezTo>
                <a:cubicBezTo>
                  <a:pt x="1211856" y="734457"/>
                  <a:pt x="1220513" y="754459"/>
                  <a:pt x="1233889" y="771180"/>
                </a:cubicBezTo>
                <a:cubicBezTo>
                  <a:pt x="1294080" y="846419"/>
                  <a:pt x="1288458" y="803201"/>
                  <a:pt x="1333041" y="892366"/>
                </a:cubicBezTo>
                <a:cubicBezTo>
                  <a:pt x="1347730" y="921744"/>
                  <a:pt x="1358889" y="953171"/>
                  <a:pt x="1377109" y="980501"/>
                </a:cubicBezTo>
                <a:cubicBezTo>
                  <a:pt x="1391798" y="1002535"/>
                  <a:pt x="1412802" y="1021480"/>
                  <a:pt x="1421176" y="1046602"/>
                </a:cubicBezTo>
                <a:cubicBezTo>
                  <a:pt x="1436380" y="1092214"/>
                  <a:pt x="1425751" y="1069991"/>
                  <a:pt x="1454227" y="1112703"/>
                </a:cubicBezTo>
                <a:cubicBezTo>
                  <a:pt x="1457899" y="1123720"/>
                  <a:pt x="1460439" y="1135182"/>
                  <a:pt x="1465244" y="1145754"/>
                </a:cubicBezTo>
                <a:cubicBezTo>
                  <a:pt x="1478836" y="1175656"/>
                  <a:pt x="1501345" y="1202024"/>
                  <a:pt x="1509311" y="1233889"/>
                </a:cubicBezTo>
                <a:cubicBezTo>
                  <a:pt x="1512983" y="1248578"/>
                  <a:pt x="1515977" y="1263453"/>
                  <a:pt x="1520328" y="1277956"/>
                </a:cubicBezTo>
                <a:cubicBezTo>
                  <a:pt x="1544685" y="1359143"/>
                  <a:pt x="1542362" y="1318264"/>
                  <a:pt x="1542362" y="1366091"/>
                </a:cubicBezTo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5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5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0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0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5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0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0" grpId="1" animBg="1"/>
      <p:bldP spid="4" grpId="0" animBg="1"/>
      <p:bldP spid="6" grpId="0" animBg="1"/>
      <p:bldP spid="7" grpId="0" animBg="1"/>
      <p:bldP spid="11" grpId="0" animBg="1"/>
      <p:bldP spid="12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6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h2111048</dc:creator>
  <cp:lastModifiedBy>h2111048</cp:lastModifiedBy>
  <cp:revision>6</cp:revision>
  <dcterms:created xsi:type="dcterms:W3CDTF">2011-12-05T00:13:43Z</dcterms:created>
  <dcterms:modified xsi:type="dcterms:W3CDTF">2011-12-05T01:19:19Z</dcterms:modified>
</cp:coreProperties>
</file>