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FF1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18C1F-16EF-BD48-AD61-6EDDE5C81E41}" type="datetimeFigureOut">
              <a:rPr lang="ja-JP" altLang="en-US" smtClean="0"/>
              <a:pPr/>
              <a:t>2009/12/11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932CB-6212-FD41-903E-83770FD8DAF9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2780F-0BA4-47E3-AC1E-3FBC78C0CDD5}" type="datetimeFigureOut">
              <a:rPr kumimoji="1" lang="ja-JP" altLang="en-US" smtClean="0"/>
              <a:pPr/>
              <a:t>2009/12/11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DC3FE-4B1B-4383-9779-603AEBB229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457200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rgbClr val="92D050"/>
                </a:solidFill>
              </a:rPr>
              <a:t>～</a:t>
            </a:r>
            <a:r>
              <a:rPr kumimoji="1" lang="en-US" altLang="ja-JP" sz="2400" dirty="0" smtClean="0">
                <a:solidFill>
                  <a:srgbClr val="92D050"/>
                </a:solidFill>
              </a:rPr>
              <a:t>Free </a:t>
            </a:r>
            <a:r>
              <a:rPr lang="en-US" altLang="ja-JP" sz="2400" dirty="0" smtClean="0">
                <a:solidFill>
                  <a:srgbClr val="92D050"/>
                </a:solidFill>
              </a:rPr>
              <a:t>English class for students, by students</a:t>
            </a:r>
            <a:r>
              <a:rPr kumimoji="1" lang="ja-JP" altLang="en-US" sz="2400" dirty="0" smtClean="0">
                <a:solidFill>
                  <a:srgbClr val="92D050"/>
                </a:solidFill>
              </a:rPr>
              <a:t>～</a:t>
            </a:r>
            <a:endParaRPr kumimoji="1" lang="ja-JP" altLang="en-US" sz="2400" dirty="0">
              <a:solidFill>
                <a:srgbClr val="92D05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0002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800" dirty="0" smtClean="0">
                <a:solidFill>
                  <a:srgbClr val="FFFF00"/>
                </a:solidFill>
              </a:rPr>
              <a:t>Field English</a:t>
            </a:r>
            <a:endParaRPr kumimoji="1" lang="ja-JP" altLang="en-US" sz="8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37FF15"/>
                </a:solidFill>
              </a:rPr>
              <a:t>Ask your partner.</a:t>
            </a:r>
            <a:endParaRPr lang="ja-JP" altLang="en-US" dirty="0">
              <a:solidFill>
                <a:srgbClr val="37FF15"/>
              </a:solidFill>
            </a:endParaRPr>
          </a:p>
        </p:txBody>
      </p:sp>
      <p:sp>
        <p:nvSpPr>
          <p:cNvPr id="4" name="フローチャート: 判断 3"/>
          <p:cNvSpPr/>
          <p:nvPr/>
        </p:nvSpPr>
        <p:spPr>
          <a:xfrm>
            <a:off x="142844" y="2214554"/>
            <a:ext cx="228600" cy="2286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: 判断 3"/>
          <p:cNvSpPr/>
          <p:nvPr/>
        </p:nvSpPr>
        <p:spPr>
          <a:xfrm>
            <a:off x="142844" y="4572008"/>
            <a:ext cx="228600" cy="228600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8596" y="1857364"/>
            <a:ext cx="8715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Which movie do you prefer to see, Japanese movies or f</a:t>
            </a:r>
            <a:r>
              <a:rPr lang="en-US" altLang="ja-JP" sz="2800" dirty="0" smtClean="0">
                <a:solidFill>
                  <a:srgbClr val="FFFF00"/>
                </a:solidFill>
              </a:rPr>
              <a:t>oreign movies?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8596" y="4429132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FF00"/>
                </a:solidFill>
              </a:rPr>
              <a:t>What was the best movie you have ever seen?  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37FF15"/>
                </a:solidFill>
              </a:rPr>
              <a:t>Let’s describe the movie we like.</a:t>
            </a:r>
            <a:endParaRPr lang="ja-JP" altLang="en-US" dirty="0">
              <a:solidFill>
                <a:srgbClr val="37FF15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1071538" y="2714620"/>
            <a:ext cx="350046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600" b="1" dirty="0" smtClean="0"/>
              <a:t>Movie</a:t>
            </a:r>
            <a:endParaRPr kumimoji="1" lang="ja-JP" altLang="en-US" sz="6600" b="1" dirty="0"/>
          </a:p>
        </p:txBody>
      </p:sp>
      <p:sp>
        <p:nvSpPr>
          <p:cNvPr id="7" name="円/楕円 6"/>
          <p:cNvSpPr/>
          <p:nvPr/>
        </p:nvSpPr>
        <p:spPr>
          <a:xfrm>
            <a:off x="500034" y="785794"/>
            <a:ext cx="200026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0" b="1" dirty="0" smtClean="0"/>
              <a:t>genre</a:t>
            </a:r>
            <a:endParaRPr kumimoji="1" lang="ja-JP" altLang="en-US" sz="4000" b="1" dirty="0"/>
          </a:p>
        </p:txBody>
      </p:sp>
      <p:sp>
        <p:nvSpPr>
          <p:cNvPr id="8" name="円/楕円 7"/>
          <p:cNvSpPr/>
          <p:nvPr/>
        </p:nvSpPr>
        <p:spPr>
          <a:xfrm>
            <a:off x="5429256" y="2928934"/>
            <a:ext cx="350046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800" b="1" dirty="0"/>
          </a:p>
        </p:txBody>
      </p:sp>
      <p:sp>
        <p:nvSpPr>
          <p:cNvPr id="9" name="円/楕円 8"/>
          <p:cNvSpPr/>
          <p:nvPr/>
        </p:nvSpPr>
        <p:spPr>
          <a:xfrm>
            <a:off x="142844" y="5286388"/>
            <a:ext cx="228601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plot</a:t>
            </a:r>
            <a:endParaRPr kumimoji="1" lang="ja-JP" altLang="en-US" sz="4400" b="1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1142976" y="2143116"/>
            <a:ext cx="785818" cy="571504"/>
          </a:xfrm>
          <a:prstGeom prst="line">
            <a:avLst/>
          </a:prstGeom>
          <a:ln w="101600" cmpd="sng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10800000">
            <a:off x="4643438" y="3714752"/>
            <a:ext cx="1143008" cy="285752"/>
          </a:xfrm>
          <a:prstGeom prst="line">
            <a:avLst/>
          </a:prstGeom>
          <a:ln w="101600" cmpd="sng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 flipH="1" flipV="1">
            <a:off x="2035951" y="4393413"/>
            <a:ext cx="928694" cy="857256"/>
          </a:xfrm>
          <a:prstGeom prst="line">
            <a:avLst/>
          </a:prstGeom>
          <a:ln w="101600" cmpd="sng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714612" y="100010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FFFF00"/>
                </a:solidFill>
              </a:rPr>
              <a:t>①</a:t>
            </a:r>
            <a:endParaRPr kumimoji="1" lang="ja-JP" altLang="en-US" sz="3600" b="1" dirty="0">
              <a:solidFill>
                <a:srgbClr val="FFFF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00958" y="442913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FFFF00"/>
                </a:solidFill>
              </a:rPr>
              <a:t>②</a:t>
            </a:r>
            <a:endParaRPr kumimoji="1" lang="ja-JP" altLang="en-US" sz="3200" b="1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786050" y="5643578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FFFF00"/>
                </a:solidFill>
              </a:rPr>
              <a:t>③</a:t>
            </a:r>
            <a:r>
              <a:rPr kumimoji="1" lang="en-US" altLang="ja-JP" sz="3200" b="1" dirty="0" smtClean="0">
                <a:solidFill>
                  <a:srgbClr val="FFFF00"/>
                </a:solidFill>
              </a:rPr>
              <a:t>(next week)</a:t>
            </a:r>
            <a:endParaRPr kumimoji="1" lang="ja-JP" altLang="en-US" sz="3200" b="1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72132" y="3214686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chemeClr val="bg1"/>
                </a:solidFill>
              </a:rPr>
              <a:t>c</a:t>
            </a:r>
            <a:r>
              <a:rPr kumimoji="1" lang="en-US" altLang="ja-JP" sz="3200" b="1" dirty="0" smtClean="0">
                <a:solidFill>
                  <a:schemeClr val="bg1"/>
                </a:solidFill>
              </a:rPr>
              <a:t>haracter </a:t>
            </a:r>
            <a:r>
              <a:rPr kumimoji="1" lang="ja-JP" altLang="en-US" sz="3200" b="1" dirty="0" smtClean="0">
                <a:solidFill>
                  <a:schemeClr val="bg1"/>
                </a:solidFill>
              </a:rPr>
              <a:t>＆ </a:t>
            </a:r>
            <a:r>
              <a:rPr kumimoji="1" lang="en-US" altLang="ja-JP" sz="3200" b="1" dirty="0" smtClean="0">
                <a:solidFill>
                  <a:schemeClr val="bg1"/>
                </a:solidFill>
              </a:rPr>
              <a:t>cast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5720" y="28572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</a:rPr>
              <a:t>Genre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857232"/>
            <a:ext cx="6500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   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Q.   What kind of movie do you usually choose?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1285860"/>
            <a:ext cx="4786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    </a:t>
            </a:r>
            <a:r>
              <a:rPr lang="en-US" altLang="ja-JP" sz="2400" dirty="0" smtClean="0">
                <a:solidFill>
                  <a:srgbClr val="FFFF00"/>
                </a:solidFill>
              </a:rPr>
              <a:t>A.    I usually choose Romance.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5720" y="2000240"/>
            <a:ext cx="4357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</a:rPr>
              <a:t>Character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4348" y="264318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Q</a:t>
            </a:r>
            <a:r>
              <a:rPr lang="en-US" altLang="ja-JP" sz="2400" dirty="0" smtClean="0">
                <a:solidFill>
                  <a:srgbClr val="FFFF00"/>
                </a:solidFill>
              </a:rPr>
              <a:t>.   What is the name of a main character? What does he/ she do?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4348" y="3214686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A.    His name is Conan and He is a detective.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2910" y="400050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Q.   Who is on the movie?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4348" y="4500570"/>
            <a:ext cx="88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A.   Julia Roberts is a leading actress, and Hugh Grant is on, too.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348" y="5000636"/>
            <a:ext cx="8429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Q.   </a:t>
            </a:r>
            <a:r>
              <a:rPr lang="en-US" altLang="ja-JP" sz="2400" dirty="0" smtClean="0">
                <a:solidFill>
                  <a:srgbClr val="FFFF00"/>
                </a:solidFill>
              </a:rPr>
              <a:t>How are they called in the movie? By the way, what was the name of the movie it self?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4348" y="5857892"/>
            <a:ext cx="8429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A.   Julia Roberts is called “Anna Scott”, and Hugh Grant is “William Thacker</a:t>
            </a:r>
            <a:r>
              <a:rPr lang="en-US" altLang="ja-JP" sz="2400" dirty="0" smtClean="0">
                <a:solidFill>
                  <a:srgbClr val="FFFF00"/>
                </a:solidFill>
              </a:rPr>
              <a:t>”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. It’s “</a:t>
            </a:r>
            <a:r>
              <a:rPr kumimoji="1" lang="en-US" altLang="ja-JP" sz="2400" dirty="0" err="1" smtClean="0">
                <a:solidFill>
                  <a:srgbClr val="FFFF00"/>
                </a:solidFill>
              </a:rPr>
              <a:t>Notting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 Hill”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6" name="左大かっこ 15"/>
          <p:cNvSpPr/>
          <p:nvPr/>
        </p:nvSpPr>
        <p:spPr>
          <a:xfrm>
            <a:off x="214282" y="2857496"/>
            <a:ext cx="357190" cy="714380"/>
          </a:xfrm>
          <a:prstGeom prst="leftBracket">
            <a:avLst/>
          </a:prstGeom>
          <a:ln w="1143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左大かっこ 16"/>
          <p:cNvSpPr/>
          <p:nvPr/>
        </p:nvSpPr>
        <p:spPr>
          <a:xfrm>
            <a:off x="142844" y="4214818"/>
            <a:ext cx="500066" cy="2286016"/>
          </a:xfrm>
          <a:prstGeom prst="leftBracket">
            <a:avLst/>
          </a:prstGeom>
          <a:ln w="1143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solidFill>
                  <a:srgbClr val="37FF15"/>
                </a:solidFill>
              </a:rPr>
              <a:t>Tell your partner about your friend or family</a:t>
            </a:r>
            <a:r>
              <a:rPr kumimoji="1" lang="en-US" altLang="ja-JP" sz="3600" dirty="0" smtClean="0">
                <a:solidFill>
                  <a:srgbClr val="37FF15"/>
                </a:solidFill>
              </a:rPr>
              <a:t>.</a:t>
            </a:r>
            <a:endParaRPr kumimoji="1" lang="ja-JP" altLang="en-US" sz="3600" dirty="0">
              <a:solidFill>
                <a:srgbClr val="37FF15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ja-JP" altLang="en-US" dirty="0" smtClean="0">
                <a:solidFill>
                  <a:srgbClr val="FFFF00"/>
                </a:solidFill>
              </a:rPr>
              <a:t>①</a:t>
            </a:r>
            <a:r>
              <a:rPr lang="en-US" altLang="ja-JP" dirty="0" smtClean="0">
                <a:solidFill>
                  <a:srgbClr val="FFFF00"/>
                </a:solidFill>
              </a:rPr>
              <a:t>Take out your photo and put it down on the desk. Don’t show it to your partner.</a:t>
            </a:r>
          </a:p>
          <a:p>
            <a:pPr>
              <a:buNone/>
            </a:pPr>
            <a:endParaRPr kumimoji="1" lang="en-US" altLang="ja-JP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ja-JP" altLang="en-US" dirty="0" smtClean="0">
                <a:solidFill>
                  <a:srgbClr val="FFFF00"/>
                </a:solidFill>
              </a:rPr>
              <a:t>②</a:t>
            </a:r>
            <a:r>
              <a:rPr lang="en-US" altLang="ja-JP" dirty="0" smtClean="0">
                <a:solidFill>
                  <a:srgbClr val="FFFF00"/>
                </a:solidFill>
              </a:rPr>
              <a:t>Tell  your friend about your friend or family on the photo by describing the appearance of him/her.</a:t>
            </a:r>
          </a:p>
          <a:p>
            <a:pPr>
              <a:buNone/>
            </a:pPr>
            <a:r>
              <a:rPr kumimoji="1" lang="en-US" altLang="ja-JP" sz="2400" dirty="0" smtClean="0">
                <a:solidFill>
                  <a:srgbClr val="FFFF00"/>
                </a:solidFill>
              </a:rPr>
              <a:t>(if you need it, please look at the vocabulary list from the last month.) </a:t>
            </a:r>
          </a:p>
          <a:p>
            <a:pPr>
              <a:buNone/>
            </a:pPr>
            <a:endParaRPr lang="en-US" altLang="ja-JP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kumimoji="1" lang="ja-JP" altLang="en-US" dirty="0" smtClean="0">
                <a:solidFill>
                  <a:srgbClr val="FFFF00"/>
                </a:solidFill>
              </a:rPr>
              <a:t>③</a:t>
            </a:r>
            <a:r>
              <a:rPr lang="en-US" altLang="ja-JP" dirty="0" smtClean="0">
                <a:solidFill>
                  <a:srgbClr val="FFFF00"/>
                </a:solidFill>
              </a:rPr>
              <a:t>In the end, you can show the photo to your partner.</a:t>
            </a:r>
            <a:endParaRPr kumimoji="1" lang="en-US" altLang="ja-JP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kumimoji="1" lang="en-US" altLang="ja-JP" sz="2400" dirty="0" smtClean="0">
                <a:solidFill>
                  <a:srgbClr val="FFFF00"/>
                </a:solidFill>
              </a:rPr>
              <a:t> </a:t>
            </a:r>
          </a:p>
          <a:p>
            <a:pPr algn="ctr">
              <a:buNone/>
            </a:pPr>
            <a:r>
              <a:rPr lang="en-US" altLang="ja-JP" sz="4000" b="1" dirty="0" smtClean="0">
                <a:solidFill>
                  <a:srgbClr val="FFFF00"/>
                </a:solidFill>
              </a:rPr>
              <a:t>   </a:t>
            </a:r>
          </a:p>
          <a:p>
            <a:pPr algn="ctr">
              <a:buNone/>
            </a:pPr>
            <a:endParaRPr kumimoji="1" lang="ja-JP" altLang="en-U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37FF15"/>
                </a:solidFill>
              </a:rPr>
              <a:t>Let’s describe the character in details.</a:t>
            </a:r>
            <a:endParaRPr kumimoji="1" lang="ja-JP" altLang="en-US" dirty="0">
              <a:solidFill>
                <a:srgbClr val="37FF15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164305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altLang="ja-JP" dirty="0" smtClean="0">
                <a:solidFill>
                  <a:srgbClr val="FFFF00"/>
                </a:solidFill>
              </a:rPr>
              <a:t>Q. How does he look like?</a:t>
            </a:r>
          </a:p>
          <a:p>
            <a:pPr marL="514350" indent="-514350">
              <a:buAutoNum type="alphaUcPeriod"/>
            </a:pPr>
            <a:r>
              <a:rPr lang="en-US" altLang="ja-JP" dirty="0" smtClean="0">
                <a:solidFill>
                  <a:srgbClr val="FFFF00"/>
                </a:solidFill>
              </a:rPr>
              <a:t>He is skinny, cool, well-organized, and looks like Koto-sensei from the drama.</a:t>
            </a:r>
          </a:p>
          <a:p>
            <a:pPr marL="514350" indent="-514350">
              <a:buAutoNum type="alphaUcPeriod"/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kumimoji="1" lang="en-US" altLang="ja-JP" dirty="0" smtClean="0">
                <a:solidFill>
                  <a:srgbClr val="FFFF00"/>
                </a:solidFill>
              </a:rPr>
              <a:t>Q.</a:t>
            </a:r>
            <a:r>
              <a:rPr lang="en-US" altLang="ja-JP" dirty="0" smtClean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 </a:t>
            </a:r>
            <a:r>
              <a:rPr kumimoji="1" lang="en-US" altLang="ja-JP" dirty="0" smtClean="0">
                <a:solidFill>
                  <a:srgbClr val="FFFF00"/>
                </a:solidFill>
              </a:rPr>
              <a:t>Does he talk a lot or not?</a:t>
            </a:r>
          </a:p>
          <a:p>
            <a:pPr marL="514350" indent="-514350">
              <a:buAutoNum type="alphaUcPeriod"/>
            </a:pPr>
            <a:r>
              <a:rPr lang="en-US" altLang="ja-JP" dirty="0" smtClean="0">
                <a:solidFill>
                  <a:srgbClr val="FFFF00"/>
                </a:solidFill>
              </a:rPr>
              <a:t>Yes, he talks a lot, but it sometimes goes too far.</a:t>
            </a:r>
          </a:p>
          <a:p>
            <a:pPr marL="514350" indent="-514350">
              <a:buAutoNum type="alphaUcPeriod"/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kumimoji="1" lang="en-US" altLang="ja-JP" dirty="0" smtClean="0">
                <a:solidFill>
                  <a:srgbClr val="FFFF00"/>
                </a:solidFill>
              </a:rPr>
              <a:t>Q. What kind of person is he?</a:t>
            </a:r>
          </a:p>
          <a:p>
            <a:pPr marL="514350" indent="-514350">
              <a:buNone/>
            </a:pPr>
            <a:r>
              <a:rPr lang="en-US" altLang="ja-JP" dirty="0" smtClean="0">
                <a:solidFill>
                  <a:srgbClr val="FFFF00"/>
                </a:solidFill>
              </a:rPr>
              <a:t>A.  He is generous, smart, nice to women, and knows a lot of things. Gentleman.</a:t>
            </a:r>
            <a:endParaRPr kumimoji="1" lang="en-US" altLang="ja-JP" dirty="0" smtClean="0">
              <a:solidFill>
                <a:srgbClr val="FFFF00"/>
              </a:solidFill>
            </a:endParaRPr>
          </a:p>
          <a:p>
            <a:pPr marL="514350" indent="-514350">
              <a:buAutoNum type="alphaUcPeriod" startAt="17"/>
            </a:pPr>
            <a:endParaRPr kumimoji="1" lang="ja-JP" altLang="en-US" dirty="0"/>
          </a:p>
        </p:txBody>
      </p:sp>
      <p:sp>
        <p:nvSpPr>
          <p:cNvPr id="4" name="左大かっこ 3"/>
          <p:cNvSpPr/>
          <p:nvPr/>
        </p:nvSpPr>
        <p:spPr>
          <a:xfrm>
            <a:off x="500034" y="1857364"/>
            <a:ext cx="285752" cy="714380"/>
          </a:xfrm>
          <a:prstGeom prst="leftBracket">
            <a:avLst/>
          </a:prstGeom>
          <a:ln w="1143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左大かっこ 4"/>
          <p:cNvSpPr/>
          <p:nvPr/>
        </p:nvSpPr>
        <p:spPr>
          <a:xfrm>
            <a:off x="500034" y="3429000"/>
            <a:ext cx="285752" cy="714380"/>
          </a:xfrm>
          <a:prstGeom prst="leftBracket">
            <a:avLst/>
          </a:prstGeom>
          <a:ln w="1143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大かっこ 5"/>
          <p:cNvSpPr/>
          <p:nvPr/>
        </p:nvSpPr>
        <p:spPr>
          <a:xfrm>
            <a:off x="571472" y="4857760"/>
            <a:ext cx="285752" cy="1000132"/>
          </a:xfrm>
          <a:prstGeom prst="leftBracket">
            <a:avLst/>
          </a:prstGeom>
          <a:ln w="1143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</TotalTime>
  <Words>350</Words>
  <Application>Microsoft Office PowerPoint</Application>
  <PresentationFormat>画面に合わせる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Ask your partner.</vt:lpstr>
      <vt:lpstr>Let’s describe the movie we like.</vt:lpstr>
      <vt:lpstr>スライド 4</vt:lpstr>
      <vt:lpstr>Tell your partner about your friend or family.</vt:lpstr>
      <vt:lpstr>Let’s describe the character in details.</vt:lpstr>
    </vt:vector>
  </TitlesOfParts>
  <Company>同志社大学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雛形作成用</dc:creator>
  <cp:lastModifiedBy>雛形作成用</cp:lastModifiedBy>
  <cp:revision>69</cp:revision>
  <dcterms:created xsi:type="dcterms:W3CDTF">2009-12-06T14:15:42Z</dcterms:created>
  <dcterms:modified xsi:type="dcterms:W3CDTF">2009-12-11T08:59:09Z</dcterms:modified>
</cp:coreProperties>
</file>