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45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A02CC5-CE3A-4849-A3A7-3BAF5841D022}" type="datetimeFigureOut">
              <a:rPr kumimoji="1" lang="ja-JP" altLang="en-US" smtClean="0"/>
              <a:t>2011/12/5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72BC86-2A8C-4C6E-B5E8-906F2C2B39A3}" type="slidenum">
              <a:rPr kumimoji="1" lang="ja-JP" altLang="en-US" smtClean="0"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95536" y="2636912"/>
            <a:ext cx="8229600" cy="1143000"/>
          </a:xfrm>
        </p:spPr>
        <p:txBody>
          <a:bodyPr/>
          <a:lstStyle/>
          <a:p>
            <a:r>
              <a:rPr kumimoji="1" lang="ja-JP" altLang="en-US" dirty="0" smtClean="0"/>
              <a:t>ドラえもんの絵描き歌</a:t>
            </a:r>
            <a:endParaRPr kumimoji="1" lang="ja-JP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フリーフォーム 54"/>
          <p:cNvSpPr/>
          <p:nvPr/>
        </p:nvSpPr>
        <p:spPr>
          <a:xfrm>
            <a:off x="2614613" y="4129088"/>
            <a:ext cx="2402145" cy="2343150"/>
          </a:xfrm>
          <a:custGeom>
            <a:avLst/>
            <a:gdLst>
              <a:gd name="connsiteX0" fmla="*/ 228600 w 2402145"/>
              <a:gd name="connsiteY0" fmla="*/ 0 h 2343150"/>
              <a:gd name="connsiteX1" fmla="*/ 442912 w 2402145"/>
              <a:gd name="connsiteY1" fmla="*/ 42862 h 2343150"/>
              <a:gd name="connsiteX2" fmla="*/ 557212 w 2402145"/>
              <a:gd name="connsiteY2" fmla="*/ 71437 h 2343150"/>
              <a:gd name="connsiteX3" fmla="*/ 757237 w 2402145"/>
              <a:gd name="connsiteY3" fmla="*/ 100012 h 2343150"/>
              <a:gd name="connsiteX4" fmla="*/ 814387 w 2402145"/>
              <a:gd name="connsiteY4" fmla="*/ 114300 h 2343150"/>
              <a:gd name="connsiteX5" fmla="*/ 942975 w 2402145"/>
              <a:gd name="connsiteY5" fmla="*/ 128587 h 2343150"/>
              <a:gd name="connsiteX6" fmla="*/ 985837 w 2402145"/>
              <a:gd name="connsiteY6" fmla="*/ 142875 h 2343150"/>
              <a:gd name="connsiteX7" fmla="*/ 1400175 w 2402145"/>
              <a:gd name="connsiteY7" fmla="*/ 171450 h 2343150"/>
              <a:gd name="connsiteX8" fmla="*/ 2328862 w 2402145"/>
              <a:gd name="connsiteY8" fmla="*/ 157162 h 2343150"/>
              <a:gd name="connsiteX9" fmla="*/ 2386012 w 2402145"/>
              <a:gd name="connsiteY9" fmla="*/ 157162 h 2343150"/>
              <a:gd name="connsiteX10" fmla="*/ 2357437 w 2402145"/>
              <a:gd name="connsiteY10" fmla="*/ 800100 h 2343150"/>
              <a:gd name="connsiteX11" fmla="*/ 2343150 w 2402145"/>
              <a:gd name="connsiteY11" fmla="*/ 871537 h 2343150"/>
              <a:gd name="connsiteX12" fmla="*/ 2328862 w 2402145"/>
              <a:gd name="connsiteY12" fmla="*/ 971550 h 2343150"/>
              <a:gd name="connsiteX13" fmla="*/ 2314575 w 2402145"/>
              <a:gd name="connsiteY13" fmla="*/ 1028700 h 2343150"/>
              <a:gd name="connsiteX14" fmla="*/ 2286000 w 2402145"/>
              <a:gd name="connsiteY14" fmla="*/ 1157287 h 2343150"/>
              <a:gd name="connsiteX15" fmla="*/ 2300287 w 2402145"/>
              <a:gd name="connsiteY15" fmla="*/ 1557337 h 2343150"/>
              <a:gd name="connsiteX16" fmla="*/ 2314575 w 2402145"/>
              <a:gd name="connsiteY16" fmla="*/ 1600200 h 2343150"/>
              <a:gd name="connsiteX17" fmla="*/ 2328862 w 2402145"/>
              <a:gd name="connsiteY17" fmla="*/ 1757362 h 2343150"/>
              <a:gd name="connsiteX18" fmla="*/ 2314575 w 2402145"/>
              <a:gd name="connsiteY18" fmla="*/ 2014537 h 2343150"/>
              <a:gd name="connsiteX19" fmla="*/ 2271712 w 2402145"/>
              <a:gd name="connsiteY19" fmla="*/ 2028825 h 2343150"/>
              <a:gd name="connsiteX20" fmla="*/ 2100262 w 2402145"/>
              <a:gd name="connsiteY20" fmla="*/ 2014537 h 2343150"/>
              <a:gd name="connsiteX21" fmla="*/ 2014537 w 2402145"/>
              <a:gd name="connsiteY21" fmla="*/ 1985962 h 2343150"/>
              <a:gd name="connsiteX22" fmla="*/ 1643062 w 2402145"/>
              <a:gd name="connsiteY22" fmla="*/ 1957387 h 2343150"/>
              <a:gd name="connsiteX23" fmla="*/ 1400175 w 2402145"/>
              <a:gd name="connsiteY23" fmla="*/ 1985962 h 2343150"/>
              <a:gd name="connsiteX24" fmla="*/ 1314450 w 2402145"/>
              <a:gd name="connsiteY24" fmla="*/ 2014537 h 2343150"/>
              <a:gd name="connsiteX25" fmla="*/ 1185862 w 2402145"/>
              <a:gd name="connsiteY25" fmla="*/ 2071687 h 2343150"/>
              <a:gd name="connsiteX26" fmla="*/ 1100137 w 2402145"/>
              <a:gd name="connsiteY26" fmla="*/ 2100262 h 2343150"/>
              <a:gd name="connsiteX27" fmla="*/ 914400 w 2402145"/>
              <a:gd name="connsiteY27" fmla="*/ 2143125 h 2343150"/>
              <a:gd name="connsiteX28" fmla="*/ 857250 w 2402145"/>
              <a:gd name="connsiteY28" fmla="*/ 2171700 h 2343150"/>
              <a:gd name="connsiteX29" fmla="*/ 728662 w 2402145"/>
              <a:gd name="connsiteY29" fmla="*/ 2200275 h 2343150"/>
              <a:gd name="connsiteX30" fmla="*/ 685800 w 2402145"/>
              <a:gd name="connsiteY30" fmla="*/ 2228850 h 2343150"/>
              <a:gd name="connsiteX31" fmla="*/ 600075 w 2402145"/>
              <a:gd name="connsiteY31" fmla="*/ 2257425 h 2343150"/>
              <a:gd name="connsiteX32" fmla="*/ 557212 w 2402145"/>
              <a:gd name="connsiteY32" fmla="*/ 2286000 h 2343150"/>
              <a:gd name="connsiteX33" fmla="*/ 428625 w 2402145"/>
              <a:gd name="connsiteY33" fmla="*/ 2328862 h 2343150"/>
              <a:gd name="connsiteX34" fmla="*/ 385762 w 2402145"/>
              <a:gd name="connsiteY34" fmla="*/ 2343150 h 2343150"/>
              <a:gd name="connsiteX35" fmla="*/ 300037 w 2402145"/>
              <a:gd name="connsiteY35" fmla="*/ 2328862 h 2343150"/>
              <a:gd name="connsiteX36" fmla="*/ 200025 w 2402145"/>
              <a:gd name="connsiteY36" fmla="*/ 2214562 h 2343150"/>
              <a:gd name="connsiteX37" fmla="*/ 157162 w 2402145"/>
              <a:gd name="connsiteY37" fmla="*/ 2128837 h 2343150"/>
              <a:gd name="connsiteX38" fmla="*/ 128587 w 2402145"/>
              <a:gd name="connsiteY38" fmla="*/ 2071687 h 2343150"/>
              <a:gd name="connsiteX39" fmla="*/ 114300 w 2402145"/>
              <a:gd name="connsiteY39" fmla="*/ 2028825 h 2343150"/>
              <a:gd name="connsiteX40" fmla="*/ 85725 w 2402145"/>
              <a:gd name="connsiteY40" fmla="*/ 1985962 h 2343150"/>
              <a:gd name="connsiteX41" fmla="*/ 57150 w 2402145"/>
              <a:gd name="connsiteY41" fmla="*/ 1885950 h 2343150"/>
              <a:gd name="connsiteX42" fmla="*/ 42862 w 2402145"/>
              <a:gd name="connsiteY42" fmla="*/ 1843087 h 2343150"/>
              <a:gd name="connsiteX43" fmla="*/ 28575 w 2402145"/>
              <a:gd name="connsiteY43" fmla="*/ 1471612 h 2343150"/>
              <a:gd name="connsiteX44" fmla="*/ 0 w 2402145"/>
              <a:gd name="connsiteY44" fmla="*/ 1214437 h 2343150"/>
              <a:gd name="connsiteX45" fmla="*/ 14287 w 2402145"/>
              <a:gd name="connsiteY45" fmla="*/ 842962 h 2343150"/>
              <a:gd name="connsiteX46" fmla="*/ 57150 w 2402145"/>
              <a:gd name="connsiteY46" fmla="*/ 685800 h 2343150"/>
              <a:gd name="connsiteX47" fmla="*/ 71437 w 2402145"/>
              <a:gd name="connsiteY47" fmla="*/ 614362 h 2343150"/>
              <a:gd name="connsiteX48" fmla="*/ 85725 w 2402145"/>
              <a:gd name="connsiteY48" fmla="*/ 357187 h 2343150"/>
              <a:gd name="connsiteX49" fmla="*/ 114300 w 2402145"/>
              <a:gd name="connsiteY49" fmla="*/ 271462 h 2343150"/>
              <a:gd name="connsiteX50" fmla="*/ 128587 w 2402145"/>
              <a:gd name="connsiteY50" fmla="*/ 228600 h 2343150"/>
              <a:gd name="connsiteX51" fmla="*/ 157162 w 2402145"/>
              <a:gd name="connsiteY51" fmla="*/ 185737 h 23431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</a:cxnLst>
            <a:rect l="l" t="t" r="r" b="b"/>
            <a:pathLst>
              <a:path w="2402145" h="2343150">
                <a:moveTo>
                  <a:pt x="228600" y="0"/>
                </a:moveTo>
                <a:cubicBezTo>
                  <a:pt x="367486" y="19840"/>
                  <a:pt x="295946" y="6120"/>
                  <a:pt x="442912" y="42862"/>
                </a:cubicBezTo>
                <a:cubicBezTo>
                  <a:pt x="442922" y="42865"/>
                  <a:pt x="557201" y="71436"/>
                  <a:pt x="557212" y="71437"/>
                </a:cubicBezTo>
                <a:cubicBezTo>
                  <a:pt x="627431" y="80215"/>
                  <a:pt x="688584" y="86281"/>
                  <a:pt x="757237" y="100012"/>
                </a:cubicBezTo>
                <a:cubicBezTo>
                  <a:pt x="776492" y="103863"/>
                  <a:pt x="794979" y="111314"/>
                  <a:pt x="814387" y="114300"/>
                </a:cubicBezTo>
                <a:cubicBezTo>
                  <a:pt x="857012" y="120858"/>
                  <a:pt x="900112" y="123825"/>
                  <a:pt x="942975" y="128587"/>
                </a:cubicBezTo>
                <a:cubicBezTo>
                  <a:pt x="957262" y="133350"/>
                  <a:pt x="971135" y="139608"/>
                  <a:pt x="985837" y="142875"/>
                </a:cubicBezTo>
                <a:cubicBezTo>
                  <a:pt x="1119446" y="172566"/>
                  <a:pt x="1270712" y="165821"/>
                  <a:pt x="1400175" y="171450"/>
                </a:cubicBezTo>
                <a:lnTo>
                  <a:pt x="2328862" y="157162"/>
                </a:lnTo>
                <a:cubicBezTo>
                  <a:pt x="2402145" y="152787"/>
                  <a:pt x="2312729" y="47238"/>
                  <a:pt x="2386012" y="157162"/>
                </a:cubicBezTo>
                <a:cubicBezTo>
                  <a:pt x="2380465" y="345752"/>
                  <a:pt x="2383051" y="595185"/>
                  <a:pt x="2357437" y="800100"/>
                </a:cubicBezTo>
                <a:cubicBezTo>
                  <a:pt x="2354425" y="824196"/>
                  <a:pt x="2347142" y="847584"/>
                  <a:pt x="2343150" y="871537"/>
                </a:cubicBezTo>
                <a:cubicBezTo>
                  <a:pt x="2337614" y="904755"/>
                  <a:pt x="2334886" y="938417"/>
                  <a:pt x="2328862" y="971550"/>
                </a:cubicBezTo>
                <a:cubicBezTo>
                  <a:pt x="2325349" y="990870"/>
                  <a:pt x="2318835" y="1009531"/>
                  <a:pt x="2314575" y="1028700"/>
                </a:cubicBezTo>
                <a:cubicBezTo>
                  <a:pt x="2278298" y="1191946"/>
                  <a:pt x="2320843" y="1017910"/>
                  <a:pt x="2286000" y="1157287"/>
                </a:cubicBezTo>
                <a:cubicBezTo>
                  <a:pt x="2290762" y="1290637"/>
                  <a:pt x="2291696" y="1424179"/>
                  <a:pt x="2300287" y="1557337"/>
                </a:cubicBezTo>
                <a:cubicBezTo>
                  <a:pt x="2301257" y="1572366"/>
                  <a:pt x="2312445" y="1585291"/>
                  <a:pt x="2314575" y="1600200"/>
                </a:cubicBezTo>
                <a:cubicBezTo>
                  <a:pt x="2322014" y="1652275"/>
                  <a:pt x="2324100" y="1704975"/>
                  <a:pt x="2328862" y="1757362"/>
                </a:cubicBezTo>
                <a:cubicBezTo>
                  <a:pt x="2324100" y="1843087"/>
                  <a:pt x="2332262" y="1930521"/>
                  <a:pt x="2314575" y="2014537"/>
                </a:cubicBezTo>
                <a:cubicBezTo>
                  <a:pt x="2311472" y="2029275"/>
                  <a:pt x="2286773" y="2028825"/>
                  <a:pt x="2271712" y="2028825"/>
                </a:cubicBezTo>
                <a:cubicBezTo>
                  <a:pt x="2214364" y="2028825"/>
                  <a:pt x="2157412" y="2019300"/>
                  <a:pt x="2100262" y="2014537"/>
                </a:cubicBezTo>
                <a:lnTo>
                  <a:pt x="2014537" y="1985962"/>
                </a:lnTo>
                <a:cubicBezTo>
                  <a:pt x="1867663" y="1937004"/>
                  <a:pt x="1986702" y="1972328"/>
                  <a:pt x="1643062" y="1957387"/>
                </a:cubicBezTo>
                <a:cubicBezTo>
                  <a:pt x="1520963" y="1966780"/>
                  <a:pt x="1491251" y="1958640"/>
                  <a:pt x="1400175" y="1985962"/>
                </a:cubicBezTo>
                <a:cubicBezTo>
                  <a:pt x="1371325" y="1994617"/>
                  <a:pt x="1314450" y="2014537"/>
                  <a:pt x="1314450" y="2014537"/>
                </a:cubicBezTo>
                <a:cubicBezTo>
                  <a:pt x="1246524" y="2059820"/>
                  <a:pt x="1287879" y="2037681"/>
                  <a:pt x="1185862" y="2071687"/>
                </a:cubicBezTo>
                <a:lnTo>
                  <a:pt x="1100137" y="2100262"/>
                </a:lnTo>
                <a:cubicBezTo>
                  <a:pt x="962278" y="2134727"/>
                  <a:pt x="1024347" y="2121135"/>
                  <a:pt x="914400" y="2143125"/>
                </a:cubicBezTo>
                <a:cubicBezTo>
                  <a:pt x="895350" y="2152650"/>
                  <a:pt x="877650" y="2165580"/>
                  <a:pt x="857250" y="2171700"/>
                </a:cubicBezTo>
                <a:cubicBezTo>
                  <a:pt x="802369" y="2188164"/>
                  <a:pt x="775249" y="2176981"/>
                  <a:pt x="728662" y="2200275"/>
                </a:cubicBezTo>
                <a:cubicBezTo>
                  <a:pt x="713304" y="2207954"/>
                  <a:pt x="701491" y="2221876"/>
                  <a:pt x="685800" y="2228850"/>
                </a:cubicBezTo>
                <a:cubicBezTo>
                  <a:pt x="658275" y="2241083"/>
                  <a:pt x="625137" y="2240717"/>
                  <a:pt x="600075" y="2257425"/>
                </a:cubicBezTo>
                <a:cubicBezTo>
                  <a:pt x="585787" y="2266950"/>
                  <a:pt x="572904" y="2279026"/>
                  <a:pt x="557212" y="2286000"/>
                </a:cubicBezTo>
                <a:cubicBezTo>
                  <a:pt x="557202" y="2286004"/>
                  <a:pt x="450062" y="2321716"/>
                  <a:pt x="428625" y="2328862"/>
                </a:cubicBezTo>
                <a:lnTo>
                  <a:pt x="385762" y="2343150"/>
                </a:lnTo>
                <a:cubicBezTo>
                  <a:pt x="357187" y="2338387"/>
                  <a:pt x="327520" y="2338023"/>
                  <a:pt x="300037" y="2328862"/>
                </a:cubicBezTo>
                <a:cubicBezTo>
                  <a:pt x="249011" y="2311853"/>
                  <a:pt x="225878" y="2253342"/>
                  <a:pt x="200025" y="2214562"/>
                </a:cubicBezTo>
                <a:cubicBezTo>
                  <a:pt x="145111" y="2132192"/>
                  <a:pt x="192654" y="2211651"/>
                  <a:pt x="157162" y="2128837"/>
                </a:cubicBezTo>
                <a:cubicBezTo>
                  <a:pt x="148772" y="2109261"/>
                  <a:pt x="136977" y="2091263"/>
                  <a:pt x="128587" y="2071687"/>
                </a:cubicBezTo>
                <a:cubicBezTo>
                  <a:pt x="122655" y="2057845"/>
                  <a:pt x="121035" y="2042295"/>
                  <a:pt x="114300" y="2028825"/>
                </a:cubicBezTo>
                <a:cubicBezTo>
                  <a:pt x="106621" y="2013466"/>
                  <a:pt x="93404" y="2001321"/>
                  <a:pt x="85725" y="1985962"/>
                </a:cubicBezTo>
                <a:cubicBezTo>
                  <a:pt x="74303" y="1963119"/>
                  <a:pt x="63256" y="1907321"/>
                  <a:pt x="57150" y="1885950"/>
                </a:cubicBezTo>
                <a:cubicBezTo>
                  <a:pt x="53013" y="1871469"/>
                  <a:pt x="47625" y="1857375"/>
                  <a:pt x="42862" y="1843087"/>
                </a:cubicBezTo>
                <a:cubicBezTo>
                  <a:pt x="38100" y="1719262"/>
                  <a:pt x="35263" y="1595348"/>
                  <a:pt x="28575" y="1471612"/>
                </a:cubicBezTo>
                <a:cubicBezTo>
                  <a:pt x="22546" y="1360069"/>
                  <a:pt x="14487" y="1315850"/>
                  <a:pt x="0" y="1214437"/>
                </a:cubicBezTo>
                <a:cubicBezTo>
                  <a:pt x="4762" y="1090612"/>
                  <a:pt x="3396" y="966399"/>
                  <a:pt x="14287" y="842962"/>
                </a:cubicBezTo>
                <a:cubicBezTo>
                  <a:pt x="23785" y="735314"/>
                  <a:pt x="39159" y="757765"/>
                  <a:pt x="57150" y="685800"/>
                </a:cubicBezTo>
                <a:cubicBezTo>
                  <a:pt x="63040" y="662241"/>
                  <a:pt x="66675" y="638175"/>
                  <a:pt x="71437" y="614362"/>
                </a:cubicBezTo>
                <a:cubicBezTo>
                  <a:pt x="76200" y="528637"/>
                  <a:pt x="75076" y="442381"/>
                  <a:pt x="85725" y="357187"/>
                </a:cubicBezTo>
                <a:cubicBezTo>
                  <a:pt x="89461" y="327299"/>
                  <a:pt x="104775" y="300037"/>
                  <a:pt x="114300" y="271462"/>
                </a:cubicBezTo>
                <a:cubicBezTo>
                  <a:pt x="119062" y="257175"/>
                  <a:pt x="120233" y="241131"/>
                  <a:pt x="128587" y="228600"/>
                </a:cubicBezTo>
                <a:lnTo>
                  <a:pt x="157162" y="185737"/>
                </a:lnTo>
              </a:path>
            </a:pathLst>
          </a:custGeom>
          <a:solidFill>
            <a:srgbClr val="0000FF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9" name="フリーフォーム 28"/>
          <p:cNvSpPr/>
          <p:nvPr/>
        </p:nvSpPr>
        <p:spPr>
          <a:xfrm>
            <a:off x="3071813" y="3871913"/>
            <a:ext cx="1771650" cy="1828800"/>
          </a:xfrm>
          <a:custGeom>
            <a:avLst/>
            <a:gdLst>
              <a:gd name="connsiteX0" fmla="*/ 157162 w 1771650"/>
              <a:gd name="connsiteY0" fmla="*/ 642937 h 1828800"/>
              <a:gd name="connsiteX1" fmla="*/ 100012 w 1771650"/>
              <a:gd name="connsiteY1" fmla="*/ 742950 h 1828800"/>
              <a:gd name="connsiteX2" fmla="*/ 57150 w 1771650"/>
              <a:gd name="connsiteY2" fmla="*/ 900112 h 1828800"/>
              <a:gd name="connsiteX3" fmla="*/ 42862 w 1771650"/>
              <a:gd name="connsiteY3" fmla="*/ 957262 h 1828800"/>
              <a:gd name="connsiteX4" fmla="*/ 28575 w 1771650"/>
              <a:gd name="connsiteY4" fmla="*/ 1000125 h 1828800"/>
              <a:gd name="connsiteX5" fmla="*/ 0 w 1771650"/>
              <a:gd name="connsiteY5" fmla="*/ 1171575 h 1828800"/>
              <a:gd name="connsiteX6" fmla="*/ 28575 w 1771650"/>
              <a:gd name="connsiteY6" fmla="*/ 1471612 h 1828800"/>
              <a:gd name="connsiteX7" fmla="*/ 42862 w 1771650"/>
              <a:gd name="connsiteY7" fmla="*/ 1514475 h 1828800"/>
              <a:gd name="connsiteX8" fmla="*/ 57150 w 1771650"/>
              <a:gd name="connsiteY8" fmla="*/ 1571625 h 1828800"/>
              <a:gd name="connsiteX9" fmla="*/ 85725 w 1771650"/>
              <a:gd name="connsiteY9" fmla="*/ 1614487 h 1828800"/>
              <a:gd name="connsiteX10" fmla="*/ 128587 w 1771650"/>
              <a:gd name="connsiteY10" fmla="*/ 1685925 h 1828800"/>
              <a:gd name="connsiteX11" fmla="*/ 257175 w 1771650"/>
              <a:gd name="connsiteY11" fmla="*/ 1771650 h 1828800"/>
              <a:gd name="connsiteX12" fmla="*/ 300037 w 1771650"/>
              <a:gd name="connsiteY12" fmla="*/ 1800225 h 1828800"/>
              <a:gd name="connsiteX13" fmla="*/ 371475 w 1771650"/>
              <a:gd name="connsiteY13" fmla="*/ 1814512 h 1828800"/>
              <a:gd name="connsiteX14" fmla="*/ 428625 w 1771650"/>
              <a:gd name="connsiteY14" fmla="*/ 1828800 h 1828800"/>
              <a:gd name="connsiteX15" fmla="*/ 1157287 w 1771650"/>
              <a:gd name="connsiteY15" fmla="*/ 1800225 h 1828800"/>
              <a:gd name="connsiteX16" fmla="*/ 1357312 w 1771650"/>
              <a:gd name="connsiteY16" fmla="*/ 1743075 h 1828800"/>
              <a:gd name="connsiteX17" fmla="*/ 1428750 w 1771650"/>
              <a:gd name="connsiteY17" fmla="*/ 1728787 h 1828800"/>
              <a:gd name="connsiteX18" fmla="*/ 1514475 w 1771650"/>
              <a:gd name="connsiteY18" fmla="*/ 1671637 h 1828800"/>
              <a:gd name="connsiteX19" fmla="*/ 1571625 w 1771650"/>
              <a:gd name="connsiteY19" fmla="*/ 1571625 h 1828800"/>
              <a:gd name="connsiteX20" fmla="*/ 1585912 w 1771650"/>
              <a:gd name="connsiteY20" fmla="*/ 1528762 h 1828800"/>
              <a:gd name="connsiteX21" fmla="*/ 1628775 w 1771650"/>
              <a:gd name="connsiteY21" fmla="*/ 1457325 h 1828800"/>
              <a:gd name="connsiteX22" fmla="*/ 1643062 w 1771650"/>
              <a:gd name="connsiteY22" fmla="*/ 1414462 h 1828800"/>
              <a:gd name="connsiteX23" fmla="*/ 1671637 w 1771650"/>
              <a:gd name="connsiteY23" fmla="*/ 1343025 h 1828800"/>
              <a:gd name="connsiteX24" fmla="*/ 1700212 w 1771650"/>
              <a:gd name="connsiteY24" fmla="*/ 1257300 h 1828800"/>
              <a:gd name="connsiteX25" fmla="*/ 1728787 w 1771650"/>
              <a:gd name="connsiteY25" fmla="*/ 1200150 h 1828800"/>
              <a:gd name="connsiteX26" fmla="*/ 1743075 w 1771650"/>
              <a:gd name="connsiteY26" fmla="*/ 1085850 h 1828800"/>
              <a:gd name="connsiteX27" fmla="*/ 1757362 w 1771650"/>
              <a:gd name="connsiteY27" fmla="*/ 1028700 h 1828800"/>
              <a:gd name="connsiteX28" fmla="*/ 1771650 w 1771650"/>
              <a:gd name="connsiteY28" fmla="*/ 942975 h 1828800"/>
              <a:gd name="connsiteX29" fmla="*/ 1757362 w 1771650"/>
              <a:gd name="connsiteY29" fmla="*/ 628650 h 1828800"/>
              <a:gd name="connsiteX30" fmla="*/ 1728787 w 1771650"/>
              <a:gd name="connsiteY30" fmla="*/ 542925 h 1828800"/>
              <a:gd name="connsiteX31" fmla="*/ 1657350 w 1771650"/>
              <a:gd name="connsiteY31" fmla="*/ 385762 h 1828800"/>
              <a:gd name="connsiteX32" fmla="*/ 1557337 w 1771650"/>
              <a:gd name="connsiteY32" fmla="*/ 228600 h 1828800"/>
              <a:gd name="connsiteX33" fmla="*/ 1443037 w 1771650"/>
              <a:gd name="connsiteY33" fmla="*/ 85725 h 1828800"/>
              <a:gd name="connsiteX34" fmla="*/ 1385887 w 1771650"/>
              <a:gd name="connsiteY34" fmla="*/ 28575 h 1828800"/>
              <a:gd name="connsiteX35" fmla="*/ 1343025 w 1771650"/>
              <a:gd name="connsiteY35" fmla="*/ 0 h 1828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</a:cxnLst>
            <a:rect l="l" t="t" r="r" b="b"/>
            <a:pathLst>
              <a:path w="1771650" h="1828800">
                <a:moveTo>
                  <a:pt x="157162" y="642937"/>
                </a:moveTo>
                <a:cubicBezTo>
                  <a:pt x="131388" y="681599"/>
                  <a:pt x="118139" y="697633"/>
                  <a:pt x="100012" y="742950"/>
                </a:cubicBezTo>
                <a:cubicBezTo>
                  <a:pt x="66557" y="826586"/>
                  <a:pt x="75087" y="819396"/>
                  <a:pt x="57150" y="900112"/>
                </a:cubicBezTo>
                <a:cubicBezTo>
                  <a:pt x="52890" y="919281"/>
                  <a:pt x="48256" y="938381"/>
                  <a:pt x="42862" y="957262"/>
                </a:cubicBezTo>
                <a:cubicBezTo>
                  <a:pt x="38725" y="971743"/>
                  <a:pt x="32228" y="985514"/>
                  <a:pt x="28575" y="1000125"/>
                </a:cubicBezTo>
                <a:cubicBezTo>
                  <a:pt x="14644" y="1055847"/>
                  <a:pt x="8066" y="1115109"/>
                  <a:pt x="0" y="1171575"/>
                </a:cubicBezTo>
                <a:cubicBezTo>
                  <a:pt x="9525" y="1271587"/>
                  <a:pt x="16114" y="1371923"/>
                  <a:pt x="28575" y="1471612"/>
                </a:cubicBezTo>
                <a:cubicBezTo>
                  <a:pt x="30443" y="1486556"/>
                  <a:pt x="38725" y="1499994"/>
                  <a:pt x="42862" y="1514475"/>
                </a:cubicBezTo>
                <a:cubicBezTo>
                  <a:pt x="48256" y="1533356"/>
                  <a:pt x="49415" y="1553576"/>
                  <a:pt x="57150" y="1571625"/>
                </a:cubicBezTo>
                <a:cubicBezTo>
                  <a:pt x="63914" y="1587408"/>
                  <a:pt x="76624" y="1599926"/>
                  <a:pt x="85725" y="1614487"/>
                </a:cubicBezTo>
                <a:cubicBezTo>
                  <a:pt x="100443" y="1638036"/>
                  <a:pt x="110300" y="1665026"/>
                  <a:pt x="128587" y="1685925"/>
                </a:cubicBezTo>
                <a:cubicBezTo>
                  <a:pt x="151545" y="1712163"/>
                  <a:pt x="231102" y="1755354"/>
                  <a:pt x="257175" y="1771650"/>
                </a:cubicBezTo>
                <a:cubicBezTo>
                  <a:pt x="271736" y="1780751"/>
                  <a:pt x="283959" y="1794196"/>
                  <a:pt x="300037" y="1800225"/>
                </a:cubicBezTo>
                <a:cubicBezTo>
                  <a:pt x="322775" y="1808752"/>
                  <a:pt x="347769" y="1809244"/>
                  <a:pt x="371475" y="1814512"/>
                </a:cubicBezTo>
                <a:cubicBezTo>
                  <a:pt x="390644" y="1818772"/>
                  <a:pt x="409575" y="1824037"/>
                  <a:pt x="428625" y="1828800"/>
                </a:cubicBezTo>
                <a:cubicBezTo>
                  <a:pt x="671512" y="1819275"/>
                  <a:pt x="915242" y="1822568"/>
                  <a:pt x="1157287" y="1800225"/>
                </a:cubicBezTo>
                <a:cubicBezTo>
                  <a:pt x="1226336" y="1793851"/>
                  <a:pt x="1289316" y="1756675"/>
                  <a:pt x="1357312" y="1743075"/>
                </a:cubicBezTo>
                <a:lnTo>
                  <a:pt x="1428750" y="1728787"/>
                </a:lnTo>
                <a:cubicBezTo>
                  <a:pt x="1457325" y="1709737"/>
                  <a:pt x="1488629" y="1694252"/>
                  <a:pt x="1514475" y="1671637"/>
                </a:cubicBezTo>
                <a:cubicBezTo>
                  <a:pt x="1530874" y="1657288"/>
                  <a:pt x="1565127" y="1586786"/>
                  <a:pt x="1571625" y="1571625"/>
                </a:cubicBezTo>
                <a:cubicBezTo>
                  <a:pt x="1577558" y="1557782"/>
                  <a:pt x="1579177" y="1542232"/>
                  <a:pt x="1585912" y="1528762"/>
                </a:cubicBezTo>
                <a:cubicBezTo>
                  <a:pt x="1598331" y="1503924"/>
                  <a:pt x="1616356" y="1482163"/>
                  <a:pt x="1628775" y="1457325"/>
                </a:cubicBezTo>
                <a:cubicBezTo>
                  <a:pt x="1635510" y="1443855"/>
                  <a:pt x="1637774" y="1428564"/>
                  <a:pt x="1643062" y="1414462"/>
                </a:cubicBezTo>
                <a:cubicBezTo>
                  <a:pt x="1652067" y="1390448"/>
                  <a:pt x="1662872" y="1367128"/>
                  <a:pt x="1671637" y="1343025"/>
                </a:cubicBezTo>
                <a:cubicBezTo>
                  <a:pt x="1681931" y="1314718"/>
                  <a:pt x="1689025" y="1285266"/>
                  <a:pt x="1700212" y="1257300"/>
                </a:cubicBezTo>
                <a:cubicBezTo>
                  <a:pt x="1708122" y="1237525"/>
                  <a:pt x="1719262" y="1219200"/>
                  <a:pt x="1728787" y="1200150"/>
                </a:cubicBezTo>
                <a:cubicBezTo>
                  <a:pt x="1733550" y="1162050"/>
                  <a:pt x="1736763" y="1123724"/>
                  <a:pt x="1743075" y="1085850"/>
                </a:cubicBezTo>
                <a:cubicBezTo>
                  <a:pt x="1746303" y="1066481"/>
                  <a:pt x="1753511" y="1047955"/>
                  <a:pt x="1757362" y="1028700"/>
                </a:cubicBezTo>
                <a:cubicBezTo>
                  <a:pt x="1763043" y="1000293"/>
                  <a:pt x="1766887" y="971550"/>
                  <a:pt x="1771650" y="942975"/>
                </a:cubicBezTo>
                <a:cubicBezTo>
                  <a:pt x="1766887" y="838200"/>
                  <a:pt x="1768536" y="732936"/>
                  <a:pt x="1757362" y="628650"/>
                </a:cubicBezTo>
                <a:cubicBezTo>
                  <a:pt x="1754153" y="598701"/>
                  <a:pt x="1739081" y="571232"/>
                  <a:pt x="1728787" y="542925"/>
                </a:cubicBezTo>
                <a:cubicBezTo>
                  <a:pt x="1710438" y="492465"/>
                  <a:pt x="1684164" y="431345"/>
                  <a:pt x="1657350" y="385762"/>
                </a:cubicBezTo>
                <a:cubicBezTo>
                  <a:pt x="1625866" y="332240"/>
                  <a:pt x="1596128" y="277088"/>
                  <a:pt x="1557337" y="228600"/>
                </a:cubicBezTo>
                <a:cubicBezTo>
                  <a:pt x="1519237" y="180975"/>
                  <a:pt x="1486163" y="128851"/>
                  <a:pt x="1443037" y="85725"/>
                </a:cubicBezTo>
                <a:cubicBezTo>
                  <a:pt x="1423987" y="66675"/>
                  <a:pt x="1406342" y="46108"/>
                  <a:pt x="1385887" y="28575"/>
                </a:cubicBezTo>
                <a:cubicBezTo>
                  <a:pt x="1372850" y="17400"/>
                  <a:pt x="1343025" y="0"/>
                  <a:pt x="1343025" y="0"/>
                </a:cubicBezTo>
              </a:path>
            </a:pathLst>
          </a:custGeom>
          <a:solidFill>
            <a:schemeClr val="bg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1" name="フリーフォーム 50"/>
          <p:cNvSpPr/>
          <p:nvPr/>
        </p:nvSpPr>
        <p:spPr>
          <a:xfrm>
            <a:off x="4886325" y="3971925"/>
            <a:ext cx="1064647" cy="1471613"/>
          </a:xfrm>
          <a:custGeom>
            <a:avLst/>
            <a:gdLst>
              <a:gd name="connsiteX0" fmla="*/ 285750 w 1064647"/>
              <a:gd name="connsiteY0" fmla="*/ 0 h 1471613"/>
              <a:gd name="connsiteX1" fmla="*/ 414338 w 1064647"/>
              <a:gd name="connsiteY1" fmla="*/ 100013 h 1471613"/>
              <a:gd name="connsiteX2" fmla="*/ 457200 w 1064647"/>
              <a:gd name="connsiteY2" fmla="*/ 128588 h 1471613"/>
              <a:gd name="connsiteX3" fmla="*/ 485775 w 1064647"/>
              <a:gd name="connsiteY3" fmla="*/ 171450 h 1471613"/>
              <a:gd name="connsiteX4" fmla="*/ 528638 w 1064647"/>
              <a:gd name="connsiteY4" fmla="*/ 185738 h 1471613"/>
              <a:gd name="connsiteX5" fmla="*/ 614363 w 1064647"/>
              <a:gd name="connsiteY5" fmla="*/ 242888 h 1471613"/>
              <a:gd name="connsiteX6" fmla="*/ 614363 w 1064647"/>
              <a:gd name="connsiteY6" fmla="*/ 242888 h 1471613"/>
              <a:gd name="connsiteX7" fmla="*/ 700088 w 1064647"/>
              <a:gd name="connsiteY7" fmla="*/ 314325 h 1471613"/>
              <a:gd name="connsiteX8" fmla="*/ 728663 w 1064647"/>
              <a:gd name="connsiteY8" fmla="*/ 357188 h 1471613"/>
              <a:gd name="connsiteX9" fmla="*/ 771525 w 1064647"/>
              <a:gd name="connsiteY9" fmla="*/ 371475 h 1471613"/>
              <a:gd name="connsiteX10" fmla="*/ 828675 w 1064647"/>
              <a:gd name="connsiteY10" fmla="*/ 428625 h 1471613"/>
              <a:gd name="connsiteX11" fmla="*/ 885825 w 1064647"/>
              <a:gd name="connsiteY11" fmla="*/ 485775 h 1471613"/>
              <a:gd name="connsiteX12" fmla="*/ 942975 w 1064647"/>
              <a:gd name="connsiteY12" fmla="*/ 571500 h 1471613"/>
              <a:gd name="connsiteX13" fmla="*/ 971550 w 1064647"/>
              <a:gd name="connsiteY13" fmla="*/ 614363 h 1471613"/>
              <a:gd name="connsiteX14" fmla="*/ 1014413 w 1064647"/>
              <a:gd name="connsiteY14" fmla="*/ 700088 h 1471613"/>
              <a:gd name="connsiteX15" fmla="*/ 1014413 w 1064647"/>
              <a:gd name="connsiteY15" fmla="*/ 1228725 h 1471613"/>
              <a:gd name="connsiteX16" fmla="*/ 942975 w 1064647"/>
              <a:gd name="connsiteY16" fmla="*/ 1357313 h 1471613"/>
              <a:gd name="connsiteX17" fmla="*/ 900113 w 1064647"/>
              <a:gd name="connsiteY17" fmla="*/ 1385888 h 1471613"/>
              <a:gd name="connsiteX18" fmla="*/ 885825 w 1064647"/>
              <a:gd name="connsiteY18" fmla="*/ 1428750 h 1471613"/>
              <a:gd name="connsiteX19" fmla="*/ 800100 w 1064647"/>
              <a:gd name="connsiteY19" fmla="*/ 1471613 h 1471613"/>
              <a:gd name="connsiteX20" fmla="*/ 757238 w 1064647"/>
              <a:gd name="connsiteY20" fmla="*/ 1457325 h 1471613"/>
              <a:gd name="connsiteX21" fmla="*/ 685800 w 1064647"/>
              <a:gd name="connsiteY21" fmla="*/ 1328738 h 1471613"/>
              <a:gd name="connsiteX22" fmla="*/ 628650 w 1064647"/>
              <a:gd name="connsiteY22" fmla="*/ 1243013 h 1471613"/>
              <a:gd name="connsiteX23" fmla="*/ 557213 w 1064647"/>
              <a:gd name="connsiteY23" fmla="*/ 1171575 h 1471613"/>
              <a:gd name="connsiteX24" fmla="*/ 514350 w 1064647"/>
              <a:gd name="connsiteY24" fmla="*/ 1157288 h 1471613"/>
              <a:gd name="connsiteX25" fmla="*/ 128588 w 1064647"/>
              <a:gd name="connsiteY25" fmla="*/ 1171575 h 1471613"/>
              <a:gd name="connsiteX26" fmla="*/ 42863 w 1064647"/>
              <a:gd name="connsiteY26" fmla="*/ 1157288 h 1471613"/>
              <a:gd name="connsiteX27" fmla="*/ 14288 w 1064647"/>
              <a:gd name="connsiteY27" fmla="*/ 1071563 h 1471613"/>
              <a:gd name="connsiteX28" fmla="*/ 0 w 1064647"/>
              <a:gd name="connsiteY28" fmla="*/ 942975 h 1471613"/>
              <a:gd name="connsiteX29" fmla="*/ 28575 w 1064647"/>
              <a:gd name="connsiteY29" fmla="*/ 400050 h 1471613"/>
              <a:gd name="connsiteX30" fmla="*/ 71438 w 1064647"/>
              <a:gd name="connsiteY30" fmla="*/ 228600 h 1471613"/>
              <a:gd name="connsiteX31" fmla="*/ 85725 w 1064647"/>
              <a:gd name="connsiteY31" fmla="*/ 185738 h 1471613"/>
              <a:gd name="connsiteX32" fmla="*/ 128588 w 1064647"/>
              <a:gd name="connsiteY32" fmla="*/ 171450 h 1471613"/>
              <a:gd name="connsiteX33" fmla="*/ 171450 w 1064647"/>
              <a:gd name="connsiteY33" fmla="*/ 128588 h 14716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</a:cxnLst>
            <a:rect l="l" t="t" r="r" b="b"/>
            <a:pathLst>
              <a:path w="1064647" h="1471613">
                <a:moveTo>
                  <a:pt x="285750" y="0"/>
                </a:moveTo>
                <a:cubicBezTo>
                  <a:pt x="352898" y="67148"/>
                  <a:pt x="311800" y="31654"/>
                  <a:pt x="414338" y="100013"/>
                </a:cubicBezTo>
                <a:lnTo>
                  <a:pt x="457200" y="128588"/>
                </a:lnTo>
                <a:cubicBezTo>
                  <a:pt x="466725" y="142875"/>
                  <a:pt x="472366" y="160723"/>
                  <a:pt x="485775" y="171450"/>
                </a:cubicBezTo>
                <a:cubicBezTo>
                  <a:pt x="497535" y="180858"/>
                  <a:pt x="515473" y="178424"/>
                  <a:pt x="528638" y="185738"/>
                </a:cubicBezTo>
                <a:cubicBezTo>
                  <a:pt x="558659" y="202416"/>
                  <a:pt x="585788" y="223838"/>
                  <a:pt x="614363" y="242888"/>
                </a:cubicBezTo>
                <a:lnTo>
                  <a:pt x="614363" y="242888"/>
                </a:lnTo>
                <a:cubicBezTo>
                  <a:pt x="669367" y="297892"/>
                  <a:pt x="640413" y="274542"/>
                  <a:pt x="700088" y="314325"/>
                </a:cubicBezTo>
                <a:cubicBezTo>
                  <a:pt x="709613" y="328613"/>
                  <a:pt x="715254" y="346461"/>
                  <a:pt x="728663" y="357188"/>
                </a:cubicBezTo>
                <a:cubicBezTo>
                  <a:pt x="740423" y="366596"/>
                  <a:pt x="760876" y="360826"/>
                  <a:pt x="771525" y="371475"/>
                </a:cubicBezTo>
                <a:cubicBezTo>
                  <a:pt x="847724" y="447674"/>
                  <a:pt x="714378" y="390527"/>
                  <a:pt x="828675" y="428625"/>
                </a:cubicBezTo>
                <a:cubicBezTo>
                  <a:pt x="866777" y="542928"/>
                  <a:pt x="809624" y="409574"/>
                  <a:pt x="885825" y="485775"/>
                </a:cubicBezTo>
                <a:cubicBezTo>
                  <a:pt x="910109" y="510059"/>
                  <a:pt x="923925" y="542925"/>
                  <a:pt x="942975" y="571500"/>
                </a:cubicBezTo>
                <a:cubicBezTo>
                  <a:pt x="952500" y="585788"/>
                  <a:pt x="966120" y="598073"/>
                  <a:pt x="971550" y="614363"/>
                </a:cubicBezTo>
                <a:cubicBezTo>
                  <a:pt x="991268" y="673515"/>
                  <a:pt x="977484" y="644694"/>
                  <a:pt x="1014413" y="700088"/>
                </a:cubicBezTo>
                <a:cubicBezTo>
                  <a:pt x="1064647" y="901032"/>
                  <a:pt x="1046803" y="807647"/>
                  <a:pt x="1014413" y="1228725"/>
                </a:cubicBezTo>
                <a:cubicBezTo>
                  <a:pt x="1009497" y="1292638"/>
                  <a:pt x="986979" y="1320642"/>
                  <a:pt x="942975" y="1357313"/>
                </a:cubicBezTo>
                <a:cubicBezTo>
                  <a:pt x="929784" y="1368306"/>
                  <a:pt x="914400" y="1376363"/>
                  <a:pt x="900113" y="1385888"/>
                </a:cubicBezTo>
                <a:cubicBezTo>
                  <a:pt x="895350" y="1400175"/>
                  <a:pt x="895233" y="1416990"/>
                  <a:pt x="885825" y="1428750"/>
                </a:cubicBezTo>
                <a:cubicBezTo>
                  <a:pt x="865682" y="1453929"/>
                  <a:pt x="828336" y="1462201"/>
                  <a:pt x="800100" y="1471613"/>
                </a:cubicBezTo>
                <a:cubicBezTo>
                  <a:pt x="785813" y="1466850"/>
                  <a:pt x="767887" y="1467974"/>
                  <a:pt x="757238" y="1457325"/>
                </a:cubicBezTo>
                <a:cubicBezTo>
                  <a:pt x="646658" y="1346744"/>
                  <a:pt x="730716" y="1409585"/>
                  <a:pt x="685800" y="1328738"/>
                </a:cubicBezTo>
                <a:cubicBezTo>
                  <a:pt x="669121" y="1298717"/>
                  <a:pt x="647700" y="1271588"/>
                  <a:pt x="628650" y="1243013"/>
                </a:cubicBezTo>
                <a:cubicBezTo>
                  <a:pt x="600075" y="1200151"/>
                  <a:pt x="604837" y="1195387"/>
                  <a:pt x="557213" y="1171575"/>
                </a:cubicBezTo>
                <a:cubicBezTo>
                  <a:pt x="543742" y="1164840"/>
                  <a:pt x="528638" y="1162050"/>
                  <a:pt x="514350" y="1157288"/>
                </a:cubicBezTo>
                <a:cubicBezTo>
                  <a:pt x="385763" y="1162050"/>
                  <a:pt x="257263" y="1171575"/>
                  <a:pt x="128588" y="1171575"/>
                </a:cubicBezTo>
                <a:cubicBezTo>
                  <a:pt x="99619" y="1171575"/>
                  <a:pt x="64665" y="1176364"/>
                  <a:pt x="42863" y="1157288"/>
                </a:cubicBezTo>
                <a:cubicBezTo>
                  <a:pt x="20195" y="1137453"/>
                  <a:pt x="14288" y="1071563"/>
                  <a:pt x="14288" y="1071563"/>
                </a:cubicBezTo>
                <a:cubicBezTo>
                  <a:pt x="9525" y="1028700"/>
                  <a:pt x="0" y="986101"/>
                  <a:pt x="0" y="942975"/>
                </a:cubicBezTo>
                <a:cubicBezTo>
                  <a:pt x="0" y="890770"/>
                  <a:pt x="20670" y="487001"/>
                  <a:pt x="28575" y="400050"/>
                </a:cubicBezTo>
                <a:cubicBezTo>
                  <a:pt x="35790" y="320690"/>
                  <a:pt x="46206" y="304298"/>
                  <a:pt x="71438" y="228600"/>
                </a:cubicBezTo>
                <a:cubicBezTo>
                  <a:pt x="76200" y="214313"/>
                  <a:pt x="71438" y="190501"/>
                  <a:pt x="85725" y="185738"/>
                </a:cubicBezTo>
                <a:lnTo>
                  <a:pt x="128588" y="171450"/>
                </a:lnTo>
                <a:cubicBezTo>
                  <a:pt x="159805" y="124626"/>
                  <a:pt x="139992" y="128588"/>
                  <a:pt x="171450" y="128588"/>
                </a:cubicBezTo>
              </a:path>
            </a:pathLst>
          </a:custGeom>
          <a:solidFill>
            <a:srgbClr val="0000FF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8" name="フリーフォーム 47"/>
          <p:cNvSpPr/>
          <p:nvPr/>
        </p:nvSpPr>
        <p:spPr>
          <a:xfrm>
            <a:off x="2197235" y="3929063"/>
            <a:ext cx="631690" cy="748770"/>
          </a:xfrm>
          <a:custGeom>
            <a:avLst/>
            <a:gdLst>
              <a:gd name="connsiteX0" fmla="*/ 417378 w 631690"/>
              <a:gd name="connsiteY0" fmla="*/ 57150 h 748770"/>
              <a:gd name="connsiteX1" fmla="*/ 374515 w 631690"/>
              <a:gd name="connsiteY1" fmla="*/ 71437 h 748770"/>
              <a:gd name="connsiteX2" fmla="*/ 360228 w 631690"/>
              <a:gd name="connsiteY2" fmla="*/ 114300 h 748770"/>
              <a:gd name="connsiteX3" fmla="*/ 331653 w 631690"/>
              <a:gd name="connsiteY3" fmla="*/ 157162 h 748770"/>
              <a:gd name="connsiteX4" fmla="*/ 288790 w 631690"/>
              <a:gd name="connsiteY4" fmla="*/ 242887 h 748770"/>
              <a:gd name="connsiteX5" fmla="*/ 203065 w 631690"/>
              <a:gd name="connsiteY5" fmla="*/ 300037 h 748770"/>
              <a:gd name="connsiteX6" fmla="*/ 188778 w 631690"/>
              <a:gd name="connsiteY6" fmla="*/ 342900 h 748770"/>
              <a:gd name="connsiteX7" fmla="*/ 145915 w 631690"/>
              <a:gd name="connsiteY7" fmla="*/ 371475 h 748770"/>
              <a:gd name="connsiteX8" fmla="*/ 60190 w 631690"/>
              <a:gd name="connsiteY8" fmla="*/ 442912 h 748770"/>
              <a:gd name="connsiteX9" fmla="*/ 45903 w 631690"/>
              <a:gd name="connsiteY9" fmla="*/ 557212 h 748770"/>
              <a:gd name="connsiteX10" fmla="*/ 117340 w 631690"/>
              <a:gd name="connsiteY10" fmla="*/ 571500 h 748770"/>
              <a:gd name="connsiteX11" fmla="*/ 203065 w 631690"/>
              <a:gd name="connsiteY11" fmla="*/ 600075 h 748770"/>
              <a:gd name="connsiteX12" fmla="*/ 317365 w 631690"/>
              <a:gd name="connsiteY12" fmla="*/ 628650 h 748770"/>
              <a:gd name="connsiteX13" fmla="*/ 403090 w 631690"/>
              <a:gd name="connsiteY13" fmla="*/ 657225 h 748770"/>
              <a:gd name="connsiteX14" fmla="*/ 445953 w 631690"/>
              <a:gd name="connsiteY14" fmla="*/ 671512 h 748770"/>
              <a:gd name="connsiteX15" fmla="*/ 474528 w 631690"/>
              <a:gd name="connsiteY15" fmla="*/ 614362 h 748770"/>
              <a:gd name="connsiteX16" fmla="*/ 488815 w 631690"/>
              <a:gd name="connsiteY16" fmla="*/ 542925 h 748770"/>
              <a:gd name="connsiteX17" fmla="*/ 517390 w 631690"/>
              <a:gd name="connsiteY17" fmla="*/ 414337 h 748770"/>
              <a:gd name="connsiteX18" fmla="*/ 574540 w 631690"/>
              <a:gd name="connsiteY18" fmla="*/ 328612 h 748770"/>
              <a:gd name="connsiteX19" fmla="*/ 603115 w 631690"/>
              <a:gd name="connsiteY19" fmla="*/ 285750 h 748770"/>
              <a:gd name="connsiteX20" fmla="*/ 631690 w 631690"/>
              <a:gd name="connsiteY20" fmla="*/ 200025 h 748770"/>
              <a:gd name="connsiteX21" fmla="*/ 588828 w 631690"/>
              <a:gd name="connsiteY21" fmla="*/ 100012 h 748770"/>
              <a:gd name="connsiteX22" fmla="*/ 545965 w 631690"/>
              <a:gd name="connsiteY22" fmla="*/ 85725 h 748770"/>
              <a:gd name="connsiteX23" fmla="*/ 503103 w 631690"/>
              <a:gd name="connsiteY23" fmla="*/ 57150 h 748770"/>
              <a:gd name="connsiteX24" fmla="*/ 474528 w 631690"/>
              <a:gd name="connsiteY24" fmla="*/ 14287 h 748770"/>
              <a:gd name="connsiteX25" fmla="*/ 460240 w 631690"/>
              <a:gd name="connsiteY25" fmla="*/ 0 h 748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</a:cxnLst>
            <a:rect l="l" t="t" r="r" b="b"/>
            <a:pathLst>
              <a:path w="631690" h="748770">
                <a:moveTo>
                  <a:pt x="417378" y="57150"/>
                </a:moveTo>
                <a:cubicBezTo>
                  <a:pt x="403090" y="61912"/>
                  <a:pt x="385164" y="60788"/>
                  <a:pt x="374515" y="71437"/>
                </a:cubicBezTo>
                <a:cubicBezTo>
                  <a:pt x="363866" y="82086"/>
                  <a:pt x="366963" y="100829"/>
                  <a:pt x="360228" y="114300"/>
                </a:cubicBezTo>
                <a:cubicBezTo>
                  <a:pt x="352549" y="129659"/>
                  <a:pt x="339332" y="141804"/>
                  <a:pt x="331653" y="157162"/>
                </a:cubicBezTo>
                <a:cubicBezTo>
                  <a:pt x="312402" y="195663"/>
                  <a:pt x="325186" y="211041"/>
                  <a:pt x="288790" y="242887"/>
                </a:cubicBezTo>
                <a:cubicBezTo>
                  <a:pt x="262944" y="265502"/>
                  <a:pt x="203065" y="300037"/>
                  <a:pt x="203065" y="300037"/>
                </a:cubicBezTo>
                <a:cubicBezTo>
                  <a:pt x="198303" y="314325"/>
                  <a:pt x="198186" y="331140"/>
                  <a:pt x="188778" y="342900"/>
                </a:cubicBezTo>
                <a:cubicBezTo>
                  <a:pt x="178051" y="356309"/>
                  <a:pt x="159107" y="360482"/>
                  <a:pt x="145915" y="371475"/>
                </a:cubicBezTo>
                <a:cubicBezTo>
                  <a:pt x="35905" y="463149"/>
                  <a:pt x="166611" y="371965"/>
                  <a:pt x="60190" y="442912"/>
                </a:cubicBezTo>
                <a:cubicBezTo>
                  <a:pt x="38119" y="476019"/>
                  <a:pt x="0" y="511309"/>
                  <a:pt x="45903" y="557212"/>
                </a:cubicBezTo>
                <a:cubicBezTo>
                  <a:pt x="63074" y="574383"/>
                  <a:pt x="93912" y="565110"/>
                  <a:pt x="117340" y="571500"/>
                </a:cubicBezTo>
                <a:cubicBezTo>
                  <a:pt x="146399" y="579425"/>
                  <a:pt x="173844" y="592770"/>
                  <a:pt x="203065" y="600075"/>
                </a:cubicBezTo>
                <a:cubicBezTo>
                  <a:pt x="241165" y="609600"/>
                  <a:pt x="280108" y="616231"/>
                  <a:pt x="317365" y="628650"/>
                </a:cubicBezTo>
                <a:lnTo>
                  <a:pt x="403090" y="657225"/>
                </a:lnTo>
                <a:lnTo>
                  <a:pt x="445953" y="671512"/>
                </a:lnTo>
                <a:cubicBezTo>
                  <a:pt x="471705" y="748770"/>
                  <a:pt x="456286" y="723812"/>
                  <a:pt x="474528" y="614362"/>
                </a:cubicBezTo>
                <a:cubicBezTo>
                  <a:pt x="478520" y="590409"/>
                  <a:pt x="484471" y="566817"/>
                  <a:pt x="488815" y="542925"/>
                </a:cubicBezTo>
                <a:cubicBezTo>
                  <a:pt x="493214" y="518729"/>
                  <a:pt x="500371" y="444972"/>
                  <a:pt x="517390" y="414337"/>
                </a:cubicBezTo>
                <a:cubicBezTo>
                  <a:pt x="534068" y="384316"/>
                  <a:pt x="555490" y="357187"/>
                  <a:pt x="574540" y="328612"/>
                </a:cubicBezTo>
                <a:cubicBezTo>
                  <a:pt x="584065" y="314325"/>
                  <a:pt x="597685" y="302040"/>
                  <a:pt x="603115" y="285750"/>
                </a:cubicBezTo>
                <a:lnTo>
                  <a:pt x="631690" y="200025"/>
                </a:lnTo>
                <a:cubicBezTo>
                  <a:pt x="623111" y="165707"/>
                  <a:pt x="619662" y="124679"/>
                  <a:pt x="588828" y="100012"/>
                </a:cubicBezTo>
                <a:cubicBezTo>
                  <a:pt x="577068" y="90604"/>
                  <a:pt x="560253" y="90487"/>
                  <a:pt x="545965" y="85725"/>
                </a:cubicBezTo>
                <a:cubicBezTo>
                  <a:pt x="531678" y="76200"/>
                  <a:pt x="515245" y="69292"/>
                  <a:pt x="503103" y="57150"/>
                </a:cubicBezTo>
                <a:cubicBezTo>
                  <a:pt x="490961" y="45008"/>
                  <a:pt x="484831" y="28024"/>
                  <a:pt x="474528" y="14287"/>
                </a:cubicBezTo>
                <a:cubicBezTo>
                  <a:pt x="470487" y="8899"/>
                  <a:pt x="465003" y="4762"/>
                  <a:pt x="460240" y="0"/>
                </a:cubicBezTo>
              </a:path>
            </a:pathLst>
          </a:custGeom>
          <a:solidFill>
            <a:srgbClr val="0000FF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" name="フリーフォーム 43"/>
          <p:cNvSpPr/>
          <p:nvPr/>
        </p:nvSpPr>
        <p:spPr>
          <a:xfrm>
            <a:off x="3562966" y="3593040"/>
            <a:ext cx="1623397" cy="853617"/>
          </a:xfrm>
          <a:custGeom>
            <a:avLst/>
            <a:gdLst>
              <a:gd name="connsiteX0" fmla="*/ 366097 w 1623397"/>
              <a:gd name="connsiteY0" fmla="*/ 764648 h 853617"/>
              <a:gd name="connsiteX1" fmla="*/ 351809 w 1623397"/>
              <a:gd name="connsiteY1" fmla="*/ 593198 h 853617"/>
              <a:gd name="connsiteX2" fmla="*/ 266084 w 1623397"/>
              <a:gd name="connsiteY2" fmla="*/ 550335 h 853617"/>
              <a:gd name="connsiteX3" fmla="*/ 137497 w 1623397"/>
              <a:gd name="connsiteY3" fmla="*/ 536048 h 853617"/>
              <a:gd name="connsiteX4" fmla="*/ 23197 w 1623397"/>
              <a:gd name="connsiteY4" fmla="*/ 521760 h 853617"/>
              <a:gd name="connsiteX5" fmla="*/ 1309072 w 1623397"/>
              <a:gd name="connsiteY5" fmla="*/ 407460 h 853617"/>
              <a:gd name="connsiteX6" fmla="*/ 1394797 w 1623397"/>
              <a:gd name="connsiteY6" fmla="*/ 378885 h 853617"/>
              <a:gd name="connsiteX7" fmla="*/ 1509097 w 1623397"/>
              <a:gd name="connsiteY7" fmla="*/ 350310 h 853617"/>
              <a:gd name="connsiteX8" fmla="*/ 1580534 w 1623397"/>
              <a:gd name="connsiteY8" fmla="*/ 364598 h 853617"/>
              <a:gd name="connsiteX9" fmla="*/ 1594822 w 1623397"/>
              <a:gd name="connsiteY9" fmla="*/ 407460 h 853617"/>
              <a:gd name="connsiteX10" fmla="*/ 1623397 w 1623397"/>
              <a:gd name="connsiteY10" fmla="*/ 550335 h 853617"/>
              <a:gd name="connsiteX11" fmla="*/ 1451947 w 1623397"/>
              <a:gd name="connsiteY11" fmla="*/ 636060 h 853617"/>
              <a:gd name="connsiteX12" fmla="*/ 1409084 w 1623397"/>
              <a:gd name="connsiteY12" fmla="*/ 650348 h 853617"/>
              <a:gd name="connsiteX13" fmla="*/ 1366222 w 1623397"/>
              <a:gd name="connsiteY13" fmla="*/ 664635 h 853617"/>
              <a:gd name="connsiteX14" fmla="*/ 1266209 w 1623397"/>
              <a:gd name="connsiteY14" fmla="*/ 721785 h 853617"/>
              <a:gd name="connsiteX15" fmla="*/ 1166197 w 1623397"/>
              <a:gd name="connsiteY15" fmla="*/ 750360 h 853617"/>
              <a:gd name="connsiteX16" fmla="*/ 1066184 w 1623397"/>
              <a:gd name="connsiteY16" fmla="*/ 778935 h 853617"/>
              <a:gd name="connsiteX17" fmla="*/ 937597 w 1623397"/>
              <a:gd name="connsiteY17" fmla="*/ 793223 h 853617"/>
              <a:gd name="connsiteX18" fmla="*/ 866159 w 1623397"/>
              <a:gd name="connsiteY18" fmla="*/ 807510 h 853617"/>
              <a:gd name="connsiteX19" fmla="*/ 737572 w 1623397"/>
              <a:gd name="connsiteY19" fmla="*/ 821798 h 853617"/>
              <a:gd name="connsiteX20" fmla="*/ 551834 w 1623397"/>
              <a:gd name="connsiteY20" fmla="*/ 850373 h 853617"/>
              <a:gd name="connsiteX21" fmla="*/ 337522 w 1623397"/>
              <a:gd name="connsiteY21" fmla="*/ 850373 h 85361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1623397" h="853617">
                <a:moveTo>
                  <a:pt x="366097" y="764648"/>
                </a:moveTo>
                <a:cubicBezTo>
                  <a:pt x="361334" y="707498"/>
                  <a:pt x="367564" y="648340"/>
                  <a:pt x="351809" y="593198"/>
                </a:cubicBezTo>
                <a:cubicBezTo>
                  <a:pt x="346872" y="575919"/>
                  <a:pt x="280983" y="552818"/>
                  <a:pt x="266084" y="550335"/>
                </a:cubicBezTo>
                <a:cubicBezTo>
                  <a:pt x="223545" y="543245"/>
                  <a:pt x="180328" y="541087"/>
                  <a:pt x="137497" y="536048"/>
                </a:cubicBezTo>
                <a:lnTo>
                  <a:pt x="23197" y="521760"/>
                </a:lnTo>
                <a:cubicBezTo>
                  <a:pt x="97732" y="0"/>
                  <a:pt x="0" y="448800"/>
                  <a:pt x="1309072" y="407460"/>
                </a:cubicBezTo>
                <a:cubicBezTo>
                  <a:pt x="1339178" y="406509"/>
                  <a:pt x="1366222" y="388410"/>
                  <a:pt x="1394797" y="378885"/>
                </a:cubicBezTo>
                <a:cubicBezTo>
                  <a:pt x="1460695" y="356919"/>
                  <a:pt x="1422895" y="367551"/>
                  <a:pt x="1509097" y="350310"/>
                </a:cubicBezTo>
                <a:cubicBezTo>
                  <a:pt x="1532909" y="355073"/>
                  <a:pt x="1560329" y="351128"/>
                  <a:pt x="1580534" y="364598"/>
                </a:cubicBezTo>
                <a:cubicBezTo>
                  <a:pt x="1593065" y="372952"/>
                  <a:pt x="1591436" y="392785"/>
                  <a:pt x="1594822" y="407460"/>
                </a:cubicBezTo>
                <a:cubicBezTo>
                  <a:pt x="1605743" y="454784"/>
                  <a:pt x="1623397" y="550335"/>
                  <a:pt x="1623397" y="550335"/>
                </a:cubicBezTo>
                <a:cubicBezTo>
                  <a:pt x="1512609" y="624194"/>
                  <a:pt x="1570253" y="596624"/>
                  <a:pt x="1451947" y="636060"/>
                </a:cubicBezTo>
                <a:lnTo>
                  <a:pt x="1409084" y="650348"/>
                </a:lnTo>
                <a:lnTo>
                  <a:pt x="1366222" y="664635"/>
                </a:lnTo>
                <a:cubicBezTo>
                  <a:pt x="1323174" y="693333"/>
                  <a:pt x="1316966" y="700032"/>
                  <a:pt x="1266209" y="721785"/>
                </a:cubicBezTo>
                <a:cubicBezTo>
                  <a:pt x="1231945" y="736470"/>
                  <a:pt x="1202459" y="740000"/>
                  <a:pt x="1166197" y="750360"/>
                </a:cubicBezTo>
                <a:cubicBezTo>
                  <a:pt x="1122625" y="762809"/>
                  <a:pt x="1114581" y="771489"/>
                  <a:pt x="1066184" y="778935"/>
                </a:cubicBezTo>
                <a:cubicBezTo>
                  <a:pt x="1023559" y="785493"/>
                  <a:pt x="980290" y="787124"/>
                  <a:pt x="937597" y="793223"/>
                </a:cubicBezTo>
                <a:cubicBezTo>
                  <a:pt x="913557" y="796657"/>
                  <a:pt x="890199" y="804076"/>
                  <a:pt x="866159" y="807510"/>
                </a:cubicBezTo>
                <a:cubicBezTo>
                  <a:pt x="823466" y="813609"/>
                  <a:pt x="780320" y="816098"/>
                  <a:pt x="737572" y="821798"/>
                </a:cubicBezTo>
                <a:cubicBezTo>
                  <a:pt x="696226" y="827311"/>
                  <a:pt x="590319" y="848624"/>
                  <a:pt x="551834" y="850373"/>
                </a:cubicBezTo>
                <a:cubicBezTo>
                  <a:pt x="480470" y="853617"/>
                  <a:pt x="408959" y="850373"/>
                  <a:pt x="337522" y="850373"/>
                </a:cubicBezTo>
              </a:path>
            </a:pathLst>
          </a:custGeom>
          <a:solidFill>
            <a:srgbClr val="FF0000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フリーフォーム 40"/>
          <p:cNvSpPr/>
          <p:nvPr/>
        </p:nvSpPr>
        <p:spPr>
          <a:xfrm>
            <a:off x="2534016" y="3790203"/>
            <a:ext cx="1053653" cy="553197"/>
          </a:xfrm>
          <a:custGeom>
            <a:avLst/>
            <a:gdLst>
              <a:gd name="connsiteX0" fmla="*/ 1037859 w 1053653"/>
              <a:gd name="connsiteY0" fmla="*/ 553197 h 553197"/>
              <a:gd name="connsiteX1" fmla="*/ 880697 w 1053653"/>
              <a:gd name="connsiteY1" fmla="*/ 538910 h 553197"/>
              <a:gd name="connsiteX2" fmla="*/ 737822 w 1053653"/>
              <a:gd name="connsiteY2" fmla="*/ 496047 h 553197"/>
              <a:gd name="connsiteX3" fmla="*/ 666384 w 1053653"/>
              <a:gd name="connsiteY3" fmla="*/ 481760 h 553197"/>
              <a:gd name="connsiteX4" fmla="*/ 580659 w 1053653"/>
              <a:gd name="connsiteY4" fmla="*/ 453185 h 553197"/>
              <a:gd name="connsiteX5" fmla="*/ 509222 w 1053653"/>
              <a:gd name="connsiteY5" fmla="*/ 438897 h 553197"/>
              <a:gd name="connsiteX6" fmla="*/ 423497 w 1053653"/>
              <a:gd name="connsiteY6" fmla="*/ 410322 h 553197"/>
              <a:gd name="connsiteX7" fmla="*/ 380634 w 1053653"/>
              <a:gd name="connsiteY7" fmla="*/ 396035 h 553197"/>
              <a:gd name="connsiteX8" fmla="*/ 337772 w 1053653"/>
              <a:gd name="connsiteY8" fmla="*/ 381747 h 553197"/>
              <a:gd name="connsiteX9" fmla="*/ 252047 w 1053653"/>
              <a:gd name="connsiteY9" fmla="*/ 324597 h 553197"/>
              <a:gd name="connsiteX10" fmla="*/ 209184 w 1053653"/>
              <a:gd name="connsiteY10" fmla="*/ 296022 h 553197"/>
              <a:gd name="connsiteX11" fmla="*/ 137747 w 1053653"/>
              <a:gd name="connsiteY11" fmla="*/ 238872 h 553197"/>
              <a:gd name="connsiteX12" fmla="*/ 52022 w 1053653"/>
              <a:gd name="connsiteY12" fmla="*/ 181722 h 553197"/>
              <a:gd name="connsiteX13" fmla="*/ 23447 w 1053653"/>
              <a:gd name="connsiteY13" fmla="*/ 138860 h 553197"/>
              <a:gd name="connsiteX14" fmla="*/ 23447 w 1053653"/>
              <a:gd name="connsiteY14" fmla="*/ 53135 h 553197"/>
              <a:gd name="connsiteX15" fmla="*/ 66309 w 1053653"/>
              <a:gd name="connsiteY15" fmla="*/ 24560 h 553197"/>
              <a:gd name="connsiteX16" fmla="*/ 109172 w 1053653"/>
              <a:gd name="connsiteY16" fmla="*/ 10272 h 553197"/>
              <a:gd name="connsiteX17" fmla="*/ 409209 w 1053653"/>
              <a:gd name="connsiteY17" fmla="*/ 38847 h 553197"/>
              <a:gd name="connsiteX18" fmla="*/ 452072 w 1053653"/>
              <a:gd name="connsiteY18" fmla="*/ 67422 h 553197"/>
              <a:gd name="connsiteX19" fmla="*/ 480647 w 1053653"/>
              <a:gd name="connsiteY19" fmla="*/ 110285 h 553197"/>
              <a:gd name="connsiteX20" fmla="*/ 637809 w 1053653"/>
              <a:gd name="connsiteY20" fmla="*/ 153147 h 553197"/>
              <a:gd name="connsiteX21" fmla="*/ 694959 w 1053653"/>
              <a:gd name="connsiteY21" fmla="*/ 167435 h 553197"/>
              <a:gd name="connsiteX22" fmla="*/ 737822 w 1053653"/>
              <a:gd name="connsiteY22" fmla="*/ 181722 h 553197"/>
              <a:gd name="connsiteX23" fmla="*/ 1023572 w 1053653"/>
              <a:gd name="connsiteY23" fmla="*/ 210297 h 553197"/>
              <a:gd name="connsiteX24" fmla="*/ 1037859 w 1053653"/>
              <a:gd name="connsiteY24" fmla="*/ 267447 h 553197"/>
              <a:gd name="connsiteX25" fmla="*/ 1052147 w 1053653"/>
              <a:gd name="connsiteY25" fmla="*/ 324597 h 5531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</a:cxnLst>
            <a:rect l="l" t="t" r="r" b="b"/>
            <a:pathLst>
              <a:path w="1053653" h="553197">
                <a:moveTo>
                  <a:pt x="1037859" y="553197"/>
                </a:moveTo>
                <a:cubicBezTo>
                  <a:pt x="985472" y="548435"/>
                  <a:pt x="932839" y="545862"/>
                  <a:pt x="880697" y="538910"/>
                </a:cubicBezTo>
                <a:cubicBezTo>
                  <a:pt x="809419" y="529406"/>
                  <a:pt x="819024" y="512287"/>
                  <a:pt x="737822" y="496047"/>
                </a:cubicBezTo>
                <a:cubicBezTo>
                  <a:pt x="714009" y="491285"/>
                  <a:pt x="689813" y="488150"/>
                  <a:pt x="666384" y="481760"/>
                </a:cubicBezTo>
                <a:cubicBezTo>
                  <a:pt x="637325" y="473835"/>
                  <a:pt x="610195" y="459092"/>
                  <a:pt x="580659" y="453185"/>
                </a:cubicBezTo>
                <a:cubicBezTo>
                  <a:pt x="556847" y="448422"/>
                  <a:pt x="532650" y="445287"/>
                  <a:pt x="509222" y="438897"/>
                </a:cubicBezTo>
                <a:cubicBezTo>
                  <a:pt x="480163" y="430972"/>
                  <a:pt x="452072" y="419847"/>
                  <a:pt x="423497" y="410322"/>
                </a:cubicBezTo>
                <a:lnTo>
                  <a:pt x="380634" y="396035"/>
                </a:lnTo>
                <a:cubicBezTo>
                  <a:pt x="366347" y="391273"/>
                  <a:pt x="350303" y="390101"/>
                  <a:pt x="337772" y="381747"/>
                </a:cubicBezTo>
                <a:lnTo>
                  <a:pt x="252047" y="324597"/>
                </a:lnTo>
                <a:lnTo>
                  <a:pt x="209184" y="296022"/>
                </a:lnTo>
                <a:cubicBezTo>
                  <a:pt x="156386" y="216826"/>
                  <a:pt x="210817" y="279467"/>
                  <a:pt x="137747" y="238872"/>
                </a:cubicBezTo>
                <a:cubicBezTo>
                  <a:pt x="107726" y="222193"/>
                  <a:pt x="52022" y="181722"/>
                  <a:pt x="52022" y="181722"/>
                </a:cubicBezTo>
                <a:cubicBezTo>
                  <a:pt x="42497" y="167435"/>
                  <a:pt x="31126" y="154218"/>
                  <a:pt x="23447" y="138860"/>
                </a:cubicBezTo>
                <a:cubicBezTo>
                  <a:pt x="8793" y="109552"/>
                  <a:pt x="0" y="82443"/>
                  <a:pt x="23447" y="53135"/>
                </a:cubicBezTo>
                <a:cubicBezTo>
                  <a:pt x="34174" y="39727"/>
                  <a:pt x="50951" y="32239"/>
                  <a:pt x="66309" y="24560"/>
                </a:cubicBezTo>
                <a:cubicBezTo>
                  <a:pt x="79780" y="17825"/>
                  <a:pt x="94884" y="15035"/>
                  <a:pt x="109172" y="10272"/>
                </a:cubicBezTo>
                <a:cubicBezTo>
                  <a:pt x="115611" y="10630"/>
                  <a:pt x="331514" y="0"/>
                  <a:pt x="409209" y="38847"/>
                </a:cubicBezTo>
                <a:cubicBezTo>
                  <a:pt x="424568" y="46526"/>
                  <a:pt x="437784" y="57897"/>
                  <a:pt x="452072" y="67422"/>
                </a:cubicBezTo>
                <a:cubicBezTo>
                  <a:pt x="461597" y="81710"/>
                  <a:pt x="466086" y="101184"/>
                  <a:pt x="480647" y="110285"/>
                </a:cubicBezTo>
                <a:cubicBezTo>
                  <a:pt x="517562" y="133357"/>
                  <a:pt x="594761" y="143581"/>
                  <a:pt x="637809" y="153147"/>
                </a:cubicBezTo>
                <a:cubicBezTo>
                  <a:pt x="656978" y="157407"/>
                  <a:pt x="676078" y="162041"/>
                  <a:pt x="694959" y="167435"/>
                </a:cubicBezTo>
                <a:cubicBezTo>
                  <a:pt x="709440" y="171572"/>
                  <a:pt x="722888" y="179774"/>
                  <a:pt x="737822" y="181722"/>
                </a:cubicBezTo>
                <a:cubicBezTo>
                  <a:pt x="832743" y="194103"/>
                  <a:pt x="1023572" y="210297"/>
                  <a:pt x="1023572" y="210297"/>
                </a:cubicBezTo>
                <a:cubicBezTo>
                  <a:pt x="1028334" y="229347"/>
                  <a:pt x="1032465" y="248566"/>
                  <a:pt x="1037859" y="267447"/>
                </a:cubicBezTo>
                <a:cubicBezTo>
                  <a:pt x="1053653" y="322726"/>
                  <a:pt x="1052147" y="292752"/>
                  <a:pt x="1052147" y="324597"/>
                </a:cubicBezTo>
              </a:path>
            </a:pathLst>
          </a:custGeom>
          <a:solidFill>
            <a:srgbClr val="FF0000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フリーフォーム 17"/>
          <p:cNvSpPr/>
          <p:nvPr/>
        </p:nvSpPr>
        <p:spPr>
          <a:xfrm>
            <a:off x="1541857" y="800100"/>
            <a:ext cx="4373168" cy="3090291"/>
          </a:xfrm>
          <a:custGeom>
            <a:avLst/>
            <a:gdLst>
              <a:gd name="connsiteX0" fmla="*/ 1415656 w 4373168"/>
              <a:gd name="connsiteY0" fmla="*/ 3086100 h 3090291"/>
              <a:gd name="connsiteX1" fmla="*/ 1172768 w 4373168"/>
              <a:gd name="connsiteY1" fmla="*/ 3057525 h 3090291"/>
              <a:gd name="connsiteX2" fmla="*/ 901306 w 4373168"/>
              <a:gd name="connsiteY2" fmla="*/ 3014663 h 3090291"/>
              <a:gd name="connsiteX3" fmla="*/ 787006 w 4373168"/>
              <a:gd name="connsiteY3" fmla="*/ 2986088 h 3090291"/>
              <a:gd name="connsiteX4" fmla="*/ 701281 w 4373168"/>
              <a:gd name="connsiteY4" fmla="*/ 2957513 h 3090291"/>
              <a:gd name="connsiteX5" fmla="*/ 644131 w 4373168"/>
              <a:gd name="connsiteY5" fmla="*/ 2914650 h 3090291"/>
              <a:gd name="connsiteX6" fmla="*/ 572693 w 4373168"/>
              <a:gd name="connsiteY6" fmla="*/ 2871788 h 3090291"/>
              <a:gd name="connsiteX7" fmla="*/ 401243 w 4373168"/>
              <a:gd name="connsiteY7" fmla="*/ 2743200 h 3090291"/>
              <a:gd name="connsiteX8" fmla="*/ 229793 w 4373168"/>
              <a:gd name="connsiteY8" fmla="*/ 2528888 h 3090291"/>
              <a:gd name="connsiteX9" fmla="*/ 215506 w 4373168"/>
              <a:gd name="connsiteY9" fmla="*/ 2471738 h 3090291"/>
              <a:gd name="connsiteX10" fmla="*/ 144068 w 4373168"/>
              <a:gd name="connsiteY10" fmla="*/ 2357438 h 3090291"/>
              <a:gd name="connsiteX11" fmla="*/ 101206 w 4373168"/>
              <a:gd name="connsiteY11" fmla="*/ 2228850 h 3090291"/>
              <a:gd name="connsiteX12" fmla="*/ 44056 w 4373168"/>
              <a:gd name="connsiteY12" fmla="*/ 2057400 h 3090291"/>
              <a:gd name="connsiteX13" fmla="*/ 15481 w 4373168"/>
              <a:gd name="connsiteY13" fmla="*/ 1971675 h 3090291"/>
              <a:gd name="connsiteX14" fmla="*/ 1193 w 4373168"/>
              <a:gd name="connsiteY14" fmla="*/ 1757363 h 3090291"/>
              <a:gd name="connsiteX15" fmla="*/ 29768 w 4373168"/>
              <a:gd name="connsiteY15" fmla="*/ 1114425 h 3090291"/>
              <a:gd name="connsiteX16" fmla="*/ 44056 w 4373168"/>
              <a:gd name="connsiteY16" fmla="*/ 1057275 h 3090291"/>
              <a:gd name="connsiteX17" fmla="*/ 72631 w 4373168"/>
              <a:gd name="connsiteY17" fmla="*/ 985838 h 3090291"/>
              <a:gd name="connsiteX18" fmla="*/ 101206 w 4373168"/>
              <a:gd name="connsiteY18" fmla="*/ 900113 h 3090291"/>
              <a:gd name="connsiteX19" fmla="*/ 144068 w 4373168"/>
              <a:gd name="connsiteY19" fmla="*/ 842963 h 3090291"/>
              <a:gd name="connsiteX20" fmla="*/ 186931 w 4373168"/>
              <a:gd name="connsiteY20" fmla="*/ 757238 h 3090291"/>
              <a:gd name="connsiteX21" fmla="*/ 272656 w 4373168"/>
              <a:gd name="connsiteY21" fmla="*/ 614363 h 3090291"/>
              <a:gd name="connsiteX22" fmla="*/ 301231 w 4373168"/>
              <a:gd name="connsiteY22" fmla="*/ 557213 h 3090291"/>
              <a:gd name="connsiteX23" fmla="*/ 344093 w 4373168"/>
              <a:gd name="connsiteY23" fmla="*/ 528638 h 3090291"/>
              <a:gd name="connsiteX24" fmla="*/ 429818 w 4373168"/>
              <a:gd name="connsiteY24" fmla="*/ 442913 h 3090291"/>
              <a:gd name="connsiteX25" fmla="*/ 458393 w 4373168"/>
              <a:gd name="connsiteY25" fmla="*/ 400050 h 3090291"/>
              <a:gd name="connsiteX26" fmla="*/ 515543 w 4373168"/>
              <a:gd name="connsiteY26" fmla="*/ 371475 h 3090291"/>
              <a:gd name="connsiteX27" fmla="*/ 558406 w 4373168"/>
              <a:gd name="connsiteY27" fmla="*/ 342900 h 3090291"/>
              <a:gd name="connsiteX28" fmla="*/ 615556 w 4373168"/>
              <a:gd name="connsiteY28" fmla="*/ 300038 h 3090291"/>
              <a:gd name="connsiteX29" fmla="*/ 672706 w 4373168"/>
              <a:gd name="connsiteY29" fmla="*/ 285750 h 3090291"/>
              <a:gd name="connsiteX30" fmla="*/ 744143 w 4373168"/>
              <a:gd name="connsiteY30" fmla="*/ 257175 h 3090291"/>
              <a:gd name="connsiteX31" fmla="*/ 787006 w 4373168"/>
              <a:gd name="connsiteY31" fmla="*/ 228600 h 3090291"/>
              <a:gd name="connsiteX32" fmla="*/ 872731 w 4373168"/>
              <a:gd name="connsiteY32" fmla="*/ 185738 h 3090291"/>
              <a:gd name="connsiteX33" fmla="*/ 1029893 w 4373168"/>
              <a:gd name="connsiteY33" fmla="*/ 128588 h 3090291"/>
              <a:gd name="connsiteX34" fmla="*/ 1144193 w 4373168"/>
              <a:gd name="connsiteY34" fmla="*/ 100013 h 3090291"/>
              <a:gd name="connsiteX35" fmla="*/ 1272781 w 4373168"/>
              <a:gd name="connsiteY35" fmla="*/ 57150 h 3090291"/>
              <a:gd name="connsiteX36" fmla="*/ 1401368 w 4373168"/>
              <a:gd name="connsiteY36" fmla="*/ 28575 h 3090291"/>
              <a:gd name="connsiteX37" fmla="*/ 1687118 w 4373168"/>
              <a:gd name="connsiteY37" fmla="*/ 0 h 3090291"/>
              <a:gd name="connsiteX38" fmla="*/ 2644381 w 4373168"/>
              <a:gd name="connsiteY38" fmla="*/ 57150 h 3090291"/>
              <a:gd name="connsiteX39" fmla="*/ 2715818 w 4373168"/>
              <a:gd name="connsiteY39" fmla="*/ 71438 h 3090291"/>
              <a:gd name="connsiteX40" fmla="*/ 2887268 w 4373168"/>
              <a:gd name="connsiteY40" fmla="*/ 100013 h 3090291"/>
              <a:gd name="connsiteX41" fmla="*/ 3001568 w 4373168"/>
              <a:gd name="connsiteY41" fmla="*/ 128588 h 3090291"/>
              <a:gd name="connsiteX42" fmla="*/ 3058718 w 4373168"/>
              <a:gd name="connsiteY42" fmla="*/ 142875 h 3090291"/>
              <a:gd name="connsiteX43" fmla="*/ 3230168 w 4373168"/>
              <a:gd name="connsiteY43" fmla="*/ 214313 h 3090291"/>
              <a:gd name="connsiteX44" fmla="*/ 3287318 w 4373168"/>
              <a:gd name="connsiteY44" fmla="*/ 257175 h 3090291"/>
              <a:gd name="connsiteX45" fmla="*/ 3415906 w 4373168"/>
              <a:gd name="connsiteY45" fmla="*/ 328613 h 3090291"/>
              <a:gd name="connsiteX46" fmla="*/ 3558781 w 4373168"/>
              <a:gd name="connsiteY46" fmla="*/ 414338 h 3090291"/>
              <a:gd name="connsiteX47" fmla="*/ 3630218 w 4373168"/>
              <a:gd name="connsiteY47" fmla="*/ 457200 h 3090291"/>
              <a:gd name="connsiteX48" fmla="*/ 3673081 w 4373168"/>
              <a:gd name="connsiteY48" fmla="*/ 514350 h 3090291"/>
              <a:gd name="connsiteX49" fmla="*/ 3787381 w 4373168"/>
              <a:gd name="connsiteY49" fmla="*/ 600075 h 3090291"/>
              <a:gd name="connsiteX50" fmla="*/ 3858818 w 4373168"/>
              <a:gd name="connsiteY50" fmla="*/ 685800 h 3090291"/>
              <a:gd name="connsiteX51" fmla="*/ 3901681 w 4373168"/>
              <a:gd name="connsiteY51" fmla="*/ 728663 h 3090291"/>
              <a:gd name="connsiteX52" fmla="*/ 3944543 w 4373168"/>
              <a:gd name="connsiteY52" fmla="*/ 800100 h 3090291"/>
              <a:gd name="connsiteX53" fmla="*/ 3987406 w 4373168"/>
              <a:gd name="connsiteY53" fmla="*/ 842963 h 3090291"/>
              <a:gd name="connsiteX54" fmla="*/ 4015981 w 4373168"/>
              <a:gd name="connsiteY54" fmla="*/ 900113 h 3090291"/>
              <a:gd name="connsiteX55" fmla="*/ 4115993 w 4373168"/>
              <a:gd name="connsiteY55" fmla="*/ 1014413 h 3090291"/>
              <a:gd name="connsiteX56" fmla="*/ 4144568 w 4373168"/>
              <a:gd name="connsiteY56" fmla="*/ 1085850 h 3090291"/>
              <a:gd name="connsiteX57" fmla="*/ 4187431 w 4373168"/>
              <a:gd name="connsiteY57" fmla="*/ 1157288 h 3090291"/>
              <a:gd name="connsiteX58" fmla="*/ 4216006 w 4373168"/>
              <a:gd name="connsiteY58" fmla="*/ 1214438 h 3090291"/>
              <a:gd name="connsiteX59" fmla="*/ 4258868 w 4373168"/>
              <a:gd name="connsiteY59" fmla="*/ 1343025 h 3090291"/>
              <a:gd name="connsiteX60" fmla="*/ 4273156 w 4373168"/>
              <a:gd name="connsiteY60" fmla="*/ 1414463 h 3090291"/>
              <a:gd name="connsiteX61" fmla="*/ 4287443 w 4373168"/>
              <a:gd name="connsiteY61" fmla="*/ 1471613 h 3090291"/>
              <a:gd name="connsiteX62" fmla="*/ 4330306 w 4373168"/>
              <a:gd name="connsiteY62" fmla="*/ 1600200 h 3090291"/>
              <a:gd name="connsiteX63" fmla="*/ 4344593 w 4373168"/>
              <a:gd name="connsiteY63" fmla="*/ 1685925 h 3090291"/>
              <a:gd name="connsiteX64" fmla="*/ 4373168 w 4373168"/>
              <a:gd name="connsiteY64" fmla="*/ 1828800 h 3090291"/>
              <a:gd name="connsiteX65" fmla="*/ 4358881 w 4373168"/>
              <a:gd name="connsiteY65" fmla="*/ 2300288 h 3090291"/>
              <a:gd name="connsiteX66" fmla="*/ 4330306 w 4373168"/>
              <a:gd name="connsiteY66" fmla="*/ 2386013 h 3090291"/>
              <a:gd name="connsiteX67" fmla="*/ 4316018 w 4373168"/>
              <a:gd name="connsiteY67" fmla="*/ 2428875 h 3090291"/>
              <a:gd name="connsiteX68" fmla="*/ 4244581 w 4373168"/>
              <a:gd name="connsiteY68" fmla="*/ 2528888 h 3090291"/>
              <a:gd name="connsiteX69" fmla="*/ 4230293 w 4373168"/>
              <a:gd name="connsiteY69" fmla="*/ 2571750 h 3090291"/>
              <a:gd name="connsiteX70" fmla="*/ 4001693 w 4373168"/>
              <a:gd name="connsiteY70" fmla="*/ 2728913 h 3090291"/>
              <a:gd name="connsiteX71" fmla="*/ 3944543 w 4373168"/>
              <a:gd name="connsiteY71" fmla="*/ 2743200 h 3090291"/>
              <a:gd name="connsiteX72" fmla="*/ 3801668 w 4373168"/>
              <a:gd name="connsiteY72" fmla="*/ 2814638 h 3090291"/>
              <a:gd name="connsiteX73" fmla="*/ 3630218 w 4373168"/>
              <a:gd name="connsiteY73" fmla="*/ 2928938 h 3090291"/>
              <a:gd name="connsiteX74" fmla="*/ 3587356 w 4373168"/>
              <a:gd name="connsiteY74" fmla="*/ 2957513 h 3090291"/>
              <a:gd name="connsiteX75" fmla="*/ 3530206 w 4373168"/>
              <a:gd name="connsiteY75" fmla="*/ 2971800 h 3090291"/>
              <a:gd name="connsiteX76" fmla="*/ 3473056 w 4373168"/>
              <a:gd name="connsiteY76" fmla="*/ 3000375 h 3090291"/>
              <a:gd name="connsiteX77" fmla="*/ 3430193 w 4373168"/>
              <a:gd name="connsiteY77" fmla="*/ 3014663 h 3090291"/>
              <a:gd name="connsiteX78" fmla="*/ 3387331 w 4373168"/>
              <a:gd name="connsiteY78" fmla="*/ 3057525 h 30902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</a:cxnLst>
            <a:rect l="l" t="t" r="r" b="b"/>
            <a:pathLst>
              <a:path w="4373168" h="3090291">
                <a:moveTo>
                  <a:pt x="1415656" y="3086100"/>
                </a:moveTo>
                <a:cubicBezTo>
                  <a:pt x="1033290" y="3051341"/>
                  <a:pt x="1418514" y="3090291"/>
                  <a:pt x="1172768" y="3057525"/>
                </a:cubicBezTo>
                <a:cubicBezTo>
                  <a:pt x="1032681" y="3038847"/>
                  <a:pt x="1045058" y="3050601"/>
                  <a:pt x="901306" y="3014663"/>
                </a:cubicBezTo>
                <a:cubicBezTo>
                  <a:pt x="863206" y="3005138"/>
                  <a:pt x="824263" y="2998507"/>
                  <a:pt x="787006" y="2986088"/>
                </a:cubicBezTo>
                <a:lnTo>
                  <a:pt x="701281" y="2957513"/>
                </a:lnTo>
                <a:cubicBezTo>
                  <a:pt x="682231" y="2943225"/>
                  <a:pt x="663944" y="2927859"/>
                  <a:pt x="644131" y="2914650"/>
                </a:cubicBezTo>
                <a:cubicBezTo>
                  <a:pt x="621025" y="2899246"/>
                  <a:pt x="596053" y="2886805"/>
                  <a:pt x="572693" y="2871788"/>
                </a:cubicBezTo>
                <a:cubicBezTo>
                  <a:pt x="506073" y="2828961"/>
                  <a:pt x="449632" y="2801267"/>
                  <a:pt x="401243" y="2743200"/>
                </a:cubicBezTo>
                <a:cubicBezTo>
                  <a:pt x="342676" y="2672920"/>
                  <a:pt x="229793" y="2528888"/>
                  <a:pt x="229793" y="2528888"/>
                </a:cubicBezTo>
                <a:cubicBezTo>
                  <a:pt x="225031" y="2509838"/>
                  <a:pt x="223481" y="2489682"/>
                  <a:pt x="215506" y="2471738"/>
                </a:cubicBezTo>
                <a:cubicBezTo>
                  <a:pt x="142185" y="2306766"/>
                  <a:pt x="201418" y="2472137"/>
                  <a:pt x="144068" y="2357438"/>
                </a:cubicBezTo>
                <a:cubicBezTo>
                  <a:pt x="105287" y="2279876"/>
                  <a:pt x="123944" y="2301611"/>
                  <a:pt x="101206" y="2228850"/>
                </a:cubicBezTo>
                <a:cubicBezTo>
                  <a:pt x="83238" y="2171351"/>
                  <a:pt x="63106" y="2114550"/>
                  <a:pt x="44056" y="2057400"/>
                </a:cubicBezTo>
                <a:lnTo>
                  <a:pt x="15481" y="1971675"/>
                </a:lnTo>
                <a:cubicBezTo>
                  <a:pt x="10718" y="1900238"/>
                  <a:pt x="0" y="1828949"/>
                  <a:pt x="1193" y="1757363"/>
                </a:cubicBezTo>
                <a:cubicBezTo>
                  <a:pt x="4768" y="1542869"/>
                  <a:pt x="16658" y="1328548"/>
                  <a:pt x="29768" y="1114425"/>
                </a:cubicBezTo>
                <a:cubicBezTo>
                  <a:pt x="30968" y="1094825"/>
                  <a:pt x="37846" y="1075904"/>
                  <a:pt x="44056" y="1057275"/>
                </a:cubicBezTo>
                <a:cubicBezTo>
                  <a:pt x="52166" y="1032944"/>
                  <a:pt x="63866" y="1009941"/>
                  <a:pt x="72631" y="985838"/>
                </a:cubicBezTo>
                <a:cubicBezTo>
                  <a:pt x="82925" y="957531"/>
                  <a:pt x="87736" y="927054"/>
                  <a:pt x="101206" y="900113"/>
                </a:cubicBezTo>
                <a:cubicBezTo>
                  <a:pt x="111855" y="878815"/>
                  <a:pt x="131817" y="863382"/>
                  <a:pt x="144068" y="842963"/>
                </a:cubicBezTo>
                <a:cubicBezTo>
                  <a:pt x="160505" y="815568"/>
                  <a:pt x="171268" y="785083"/>
                  <a:pt x="186931" y="757238"/>
                </a:cubicBezTo>
                <a:cubicBezTo>
                  <a:pt x="214160" y="708831"/>
                  <a:pt x="247818" y="664039"/>
                  <a:pt x="272656" y="614363"/>
                </a:cubicBezTo>
                <a:cubicBezTo>
                  <a:pt x="282181" y="595313"/>
                  <a:pt x="287596" y="573575"/>
                  <a:pt x="301231" y="557213"/>
                </a:cubicBezTo>
                <a:cubicBezTo>
                  <a:pt x="312224" y="544022"/>
                  <a:pt x="329806" y="538163"/>
                  <a:pt x="344093" y="528638"/>
                </a:cubicBezTo>
                <a:cubicBezTo>
                  <a:pt x="411436" y="427623"/>
                  <a:pt x="323487" y="549244"/>
                  <a:pt x="429818" y="442913"/>
                </a:cubicBezTo>
                <a:cubicBezTo>
                  <a:pt x="441960" y="430771"/>
                  <a:pt x="445201" y="411043"/>
                  <a:pt x="458393" y="400050"/>
                </a:cubicBezTo>
                <a:cubicBezTo>
                  <a:pt x="474755" y="386415"/>
                  <a:pt x="497051" y="382042"/>
                  <a:pt x="515543" y="371475"/>
                </a:cubicBezTo>
                <a:cubicBezTo>
                  <a:pt x="530452" y="362956"/>
                  <a:pt x="544433" y="352881"/>
                  <a:pt x="558406" y="342900"/>
                </a:cubicBezTo>
                <a:cubicBezTo>
                  <a:pt x="577783" y="329059"/>
                  <a:pt x="594258" y="310687"/>
                  <a:pt x="615556" y="300038"/>
                </a:cubicBezTo>
                <a:cubicBezTo>
                  <a:pt x="633119" y="291256"/>
                  <a:pt x="654077" y="291960"/>
                  <a:pt x="672706" y="285750"/>
                </a:cubicBezTo>
                <a:cubicBezTo>
                  <a:pt x="697037" y="277640"/>
                  <a:pt x="721204" y="268645"/>
                  <a:pt x="744143" y="257175"/>
                </a:cubicBezTo>
                <a:cubicBezTo>
                  <a:pt x="759502" y="249496"/>
                  <a:pt x="771995" y="236939"/>
                  <a:pt x="787006" y="228600"/>
                </a:cubicBezTo>
                <a:cubicBezTo>
                  <a:pt x="814933" y="213085"/>
                  <a:pt x="843647" y="198958"/>
                  <a:pt x="872731" y="185738"/>
                </a:cubicBezTo>
                <a:cubicBezTo>
                  <a:pt x="913591" y="167165"/>
                  <a:pt x="988594" y="140388"/>
                  <a:pt x="1029893" y="128588"/>
                </a:cubicBezTo>
                <a:cubicBezTo>
                  <a:pt x="1067655" y="117799"/>
                  <a:pt x="1144193" y="100013"/>
                  <a:pt x="1144193" y="100013"/>
                </a:cubicBezTo>
                <a:cubicBezTo>
                  <a:pt x="1229539" y="57340"/>
                  <a:pt x="1173074" y="79307"/>
                  <a:pt x="1272781" y="57150"/>
                </a:cubicBezTo>
                <a:cubicBezTo>
                  <a:pt x="1336759" y="42933"/>
                  <a:pt x="1331367" y="39344"/>
                  <a:pt x="1401368" y="28575"/>
                </a:cubicBezTo>
                <a:cubicBezTo>
                  <a:pt x="1502521" y="13013"/>
                  <a:pt x="1582033" y="8757"/>
                  <a:pt x="1687118" y="0"/>
                </a:cubicBezTo>
                <a:cubicBezTo>
                  <a:pt x="2089973" y="18312"/>
                  <a:pt x="2282715" y="18400"/>
                  <a:pt x="2644381" y="57150"/>
                </a:cubicBezTo>
                <a:cubicBezTo>
                  <a:pt x="2668527" y="59737"/>
                  <a:pt x="2691904" y="67218"/>
                  <a:pt x="2715818" y="71438"/>
                </a:cubicBezTo>
                <a:cubicBezTo>
                  <a:pt x="2772875" y="81507"/>
                  <a:pt x="2830455" y="88650"/>
                  <a:pt x="2887268" y="100013"/>
                </a:cubicBezTo>
                <a:cubicBezTo>
                  <a:pt x="2925778" y="107715"/>
                  <a:pt x="2963468" y="119063"/>
                  <a:pt x="3001568" y="128588"/>
                </a:cubicBezTo>
                <a:lnTo>
                  <a:pt x="3058718" y="142875"/>
                </a:lnTo>
                <a:cubicBezTo>
                  <a:pt x="3126799" y="159895"/>
                  <a:pt x="3164239" y="164867"/>
                  <a:pt x="3230168" y="214313"/>
                </a:cubicBezTo>
                <a:cubicBezTo>
                  <a:pt x="3249218" y="228600"/>
                  <a:pt x="3267505" y="243966"/>
                  <a:pt x="3287318" y="257175"/>
                </a:cubicBezTo>
                <a:cubicBezTo>
                  <a:pt x="3394409" y="328569"/>
                  <a:pt x="3320580" y="274141"/>
                  <a:pt x="3415906" y="328613"/>
                </a:cubicBezTo>
                <a:cubicBezTo>
                  <a:pt x="3464128" y="356168"/>
                  <a:pt x="3511156" y="385763"/>
                  <a:pt x="3558781" y="414338"/>
                </a:cubicBezTo>
                <a:lnTo>
                  <a:pt x="3630218" y="457200"/>
                </a:lnTo>
                <a:cubicBezTo>
                  <a:pt x="3644506" y="476250"/>
                  <a:pt x="3655461" y="498332"/>
                  <a:pt x="3673081" y="514350"/>
                </a:cubicBezTo>
                <a:cubicBezTo>
                  <a:pt x="3708321" y="546386"/>
                  <a:pt x="3756892" y="563488"/>
                  <a:pt x="3787381" y="600075"/>
                </a:cubicBezTo>
                <a:cubicBezTo>
                  <a:pt x="3811193" y="628650"/>
                  <a:pt x="3834106" y="657999"/>
                  <a:pt x="3858818" y="685800"/>
                </a:cubicBezTo>
                <a:cubicBezTo>
                  <a:pt x="3872242" y="700902"/>
                  <a:pt x="3889558" y="712498"/>
                  <a:pt x="3901681" y="728663"/>
                </a:cubicBezTo>
                <a:cubicBezTo>
                  <a:pt x="3918343" y="750879"/>
                  <a:pt x="3927881" y="777884"/>
                  <a:pt x="3944543" y="800100"/>
                </a:cubicBezTo>
                <a:cubicBezTo>
                  <a:pt x="3956666" y="816265"/>
                  <a:pt x="3975662" y="826521"/>
                  <a:pt x="3987406" y="842963"/>
                </a:cubicBezTo>
                <a:cubicBezTo>
                  <a:pt x="3999786" y="860294"/>
                  <a:pt x="4004167" y="882392"/>
                  <a:pt x="4015981" y="900113"/>
                </a:cubicBezTo>
                <a:cubicBezTo>
                  <a:pt x="4050865" y="952438"/>
                  <a:pt x="4074685" y="973104"/>
                  <a:pt x="4115993" y="1014413"/>
                </a:cubicBezTo>
                <a:cubicBezTo>
                  <a:pt x="4125518" y="1038225"/>
                  <a:pt x="4133098" y="1062911"/>
                  <a:pt x="4144568" y="1085850"/>
                </a:cubicBezTo>
                <a:cubicBezTo>
                  <a:pt x="4156987" y="1110688"/>
                  <a:pt x="4173945" y="1133013"/>
                  <a:pt x="4187431" y="1157288"/>
                </a:cubicBezTo>
                <a:cubicBezTo>
                  <a:pt x="4197775" y="1175906"/>
                  <a:pt x="4206481" y="1195388"/>
                  <a:pt x="4216006" y="1214438"/>
                </a:cubicBezTo>
                <a:cubicBezTo>
                  <a:pt x="4256949" y="1419158"/>
                  <a:pt x="4199717" y="1165575"/>
                  <a:pt x="4258868" y="1343025"/>
                </a:cubicBezTo>
                <a:cubicBezTo>
                  <a:pt x="4266547" y="1366063"/>
                  <a:pt x="4267888" y="1390757"/>
                  <a:pt x="4273156" y="1414463"/>
                </a:cubicBezTo>
                <a:cubicBezTo>
                  <a:pt x="4277416" y="1433632"/>
                  <a:pt x="4281234" y="1452984"/>
                  <a:pt x="4287443" y="1471613"/>
                </a:cubicBezTo>
                <a:cubicBezTo>
                  <a:pt x="4318884" y="1565936"/>
                  <a:pt x="4313187" y="1514606"/>
                  <a:pt x="4330306" y="1600200"/>
                </a:cubicBezTo>
                <a:cubicBezTo>
                  <a:pt x="4335987" y="1628607"/>
                  <a:pt x="4339254" y="1657452"/>
                  <a:pt x="4344593" y="1685925"/>
                </a:cubicBezTo>
                <a:cubicBezTo>
                  <a:pt x="4353543" y="1733661"/>
                  <a:pt x="4373168" y="1828800"/>
                  <a:pt x="4373168" y="1828800"/>
                </a:cubicBezTo>
                <a:cubicBezTo>
                  <a:pt x="4368406" y="1985963"/>
                  <a:pt x="4370940" y="2143516"/>
                  <a:pt x="4358881" y="2300288"/>
                </a:cubicBezTo>
                <a:cubicBezTo>
                  <a:pt x="4356571" y="2330320"/>
                  <a:pt x="4339831" y="2357438"/>
                  <a:pt x="4330306" y="2386013"/>
                </a:cubicBezTo>
                <a:cubicBezTo>
                  <a:pt x="4325543" y="2400300"/>
                  <a:pt x="4324372" y="2416344"/>
                  <a:pt x="4316018" y="2428875"/>
                </a:cubicBezTo>
                <a:cubicBezTo>
                  <a:pt x="4274234" y="2491551"/>
                  <a:pt x="4297746" y="2458001"/>
                  <a:pt x="4244581" y="2528888"/>
                </a:cubicBezTo>
                <a:cubicBezTo>
                  <a:pt x="4239818" y="2543175"/>
                  <a:pt x="4239539" y="2559862"/>
                  <a:pt x="4230293" y="2571750"/>
                </a:cubicBezTo>
                <a:cubicBezTo>
                  <a:pt x="4173748" y="2644451"/>
                  <a:pt x="4092656" y="2706173"/>
                  <a:pt x="4001693" y="2728913"/>
                </a:cubicBezTo>
                <a:lnTo>
                  <a:pt x="3944543" y="2743200"/>
                </a:lnTo>
                <a:cubicBezTo>
                  <a:pt x="3896918" y="2767013"/>
                  <a:pt x="3847509" y="2787550"/>
                  <a:pt x="3801668" y="2814638"/>
                </a:cubicBezTo>
                <a:cubicBezTo>
                  <a:pt x="3742535" y="2849581"/>
                  <a:pt x="3687368" y="2890838"/>
                  <a:pt x="3630218" y="2928938"/>
                </a:cubicBezTo>
                <a:cubicBezTo>
                  <a:pt x="3615931" y="2938463"/>
                  <a:pt x="3604015" y="2953348"/>
                  <a:pt x="3587356" y="2957513"/>
                </a:cubicBezTo>
                <a:lnTo>
                  <a:pt x="3530206" y="2971800"/>
                </a:lnTo>
                <a:cubicBezTo>
                  <a:pt x="3511156" y="2981325"/>
                  <a:pt x="3492632" y="2991985"/>
                  <a:pt x="3473056" y="3000375"/>
                </a:cubicBezTo>
                <a:cubicBezTo>
                  <a:pt x="3459213" y="3006308"/>
                  <a:pt x="3441953" y="3005255"/>
                  <a:pt x="3430193" y="3014663"/>
                </a:cubicBezTo>
                <a:cubicBezTo>
                  <a:pt x="3371662" y="3061487"/>
                  <a:pt x="3426365" y="3057525"/>
                  <a:pt x="3387331" y="3057525"/>
                </a:cubicBezTo>
              </a:path>
            </a:pathLst>
          </a:custGeom>
          <a:solidFill>
            <a:srgbClr val="0000FF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フリーフォーム 16"/>
          <p:cNvSpPr/>
          <p:nvPr/>
        </p:nvSpPr>
        <p:spPr>
          <a:xfrm>
            <a:off x="2379699" y="2214563"/>
            <a:ext cx="2835239" cy="1828800"/>
          </a:xfrm>
          <a:custGeom>
            <a:avLst/>
            <a:gdLst>
              <a:gd name="connsiteX0" fmla="*/ 534951 w 2835239"/>
              <a:gd name="connsiteY0" fmla="*/ 0 h 1828800"/>
              <a:gd name="connsiteX1" fmla="*/ 320639 w 2835239"/>
              <a:gd name="connsiteY1" fmla="*/ 28575 h 1828800"/>
              <a:gd name="connsiteX2" fmla="*/ 277776 w 2835239"/>
              <a:gd name="connsiteY2" fmla="*/ 42862 h 1828800"/>
              <a:gd name="connsiteX3" fmla="*/ 206339 w 2835239"/>
              <a:gd name="connsiteY3" fmla="*/ 57150 h 1828800"/>
              <a:gd name="connsiteX4" fmla="*/ 163476 w 2835239"/>
              <a:gd name="connsiteY4" fmla="*/ 85725 h 1828800"/>
              <a:gd name="connsiteX5" fmla="*/ 120614 w 2835239"/>
              <a:gd name="connsiteY5" fmla="*/ 200025 h 1828800"/>
              <a:gd name="connsiteX6" fmla="*/ 92039 w 2835239"/>
              <a:gd name="connsiteY6" fmla="*/ 242887 h 1828800"/>
              <a:gd name="connsiteX7" fmla="*/ 63464 w 2835239"/>
              <a:gd name="connsiteY7" fmla="*/ 342900 h 1828800"/>
              <a:gd name="connsiteX8" fmla="*/ 34889 w 2835239"/>
              <a:gd name="connsiteY8" fmla="*/ 428625 h 1828800"/>
              <a:gd name="connsiteX9" fmla="*/ 6314 w 2835239"/>
              <a:gd name="connsiteY9" fmla="*/ 657225 h 1828800"/>
              <a:gd name="connsiteX10" fmla="*/ 34889 w 2835239"/>
              <a:gd name="connsiteY10" fmla="*/ 1071562 h 1828800"/>
              <a:gd name="connsiteX11" fmla="*/ 49176 w 2835239"/>
              <a:gd name="connsiteY11" fmla="*/ 1114425 h 1828800"/>
              <a:gd name="connsiteX12" fmla="*/ 106326 w 2835239"/>
              <a:gd name="connsiteY12" fmla="*/ 1228725 h 1828800"/>
              <a:gd name="connsiteX13" fmla="*/ 149189 w 2835239"/>
              <a:gd name="connsiteY13" fmla="*/ 1314450 h 1828800"/>
              <a:gd name="connsiteX14" fmla="*/ 206339 w 2835239"/>
              <a:gd name="connsiteY14" fmla="*/ 1371600 h 1828800"/>
              <a:gd name="connsiteX15" fmla="*/ 234914 w 2835239"/>
              <a:gd name="connsiteY15" fmla="*/ 1414462 h 1828800"/>
              <a:gd name="connsiteX16" fmla="*/ 277776 w 2835239"/>
              <a:gd name="connsiteY16" fmla="*/ 1443037 h 1828800"/>
              <a:gd name="connsiteX17" fmla="*/ 363501 w 2835239"/>
              <a:gd name="connsiteY17" fmla="*/ 1514475 h 1828800"/>
              <a:gd name="connsiteX18" fmla="*/ 406364 w 2835239"/>
              <a:gd name="connsiteY18" fmla="*/ 1557337 h 1828800"/>
              <a:gd name="connsiteX19" fmla="*/ 563526 w 2835239"/>
              <a:gd name="connsiteY19" fmla="*/ 1628775 h 1828800"/>
              <a:gd name="connsiteX20" fmla="*/ 649251 w 2835239"/>
              <a:gd name="connsiteY20" fmla="*/ 1671637 h 1828800"/>
              <a:gd name="connsiteX21" fmla="*/ 734976 w 2835239"/>
              <a:gd name="connsiteY21" fmla="*/ 1700212 h 1828800"/>
              <a:gd name="connsiteX22" fmla="*/ 1120739 w 2835239"/>
              <a:gd name="connsiteY22" fmla="*/ 1785937 h 1828800"/>
              <a:gd name="connsiteX23" fmla="*/ 1249326 w 2835239"/>
              <a:gd name="connsiteY23" fmla="*/ 1814512 h 1828800"/>
              <a:gd name="connsiteX24" fmla="*/ 1649376 w 2835239"/>
              <a:gd name="connsiteY24" fmla="*/ 1828800 h 1828800"/>
              <a:gd name="connsiteX25" fmla="*/ 2292314 w 2835239"/>
              <a:gd name="connsiteY25" fmla="*/ 1814512 h 1828800"/>
              <a:gd name="connsiteX26" fmla="*/ 2378039 w 2835239"/>
              <a:gd name="connsiteY26" fmla="*/ 1800225 h 1828800"/>
              <a:gd name="connsiteX27" fmla="*/ 2520914 w 2835239"/>
              <a:gd name="connsiteY27" fmla="*/ 1743075 h 1828800"/>
              <a:gd name="connsiteX28" fmla="*/ 2620926 w 2835239"/>
              <a:gd name="connsiteY28" fmla="*/ 1714500 h 1828800"/>
              <a:gd name="connsiteX29" fmla="*/ 2692364 w 2835239"/>
              <a:gd name="connsiteY29" fmla="*/ 1671637 h 1828800"/>
              <a:gd name="connsiteX30" fmla="*/ 2720939 w 2835239"/>
              <a:gd name="connsiteY30" fmla="*/ 1628775 h 1828800"/>
              <a:gd name="connsiteX31" fmla="*/ 2763801 w 2835239"/>
              <a:gd name="connsiteY31" fmla="*/ 1571625 h 1828800"/>
              <a:gd name="connsiteX32" fmla="*/ 2792376 w 2835239"/>
              <a:gd name="connsiteY32" fmla="*/ 1514475 h 1828800"/>
              <a:gd name="connsiteX33" fmla="*/ 2820951 w 2835239"/>
              <a:gd name="connsiteY33" fmla="*/ 1400175 h 1828800"/>
              <a:gd name="connsiteX34" fmla="*/ 2835239 w 2835239"/>
              <a:gd name="connsiteY34" fmla="*/ 1343025 h 1828800"/>
              <a:gd name="connsiteX35" fmla="*/ 2820951 w 2835239"/>
              <a:gd name="connsiteY35" fmla="*/ 1128712 h 1828800"/>
              <a:gd name="connsiteX36" fmla="*/ 2792376 w 2835239"/>
              <a:gd name="connsiteY36" fmla="*/ 1071562 h 1828800"/>
              <a:gd name="connsiteX37" fmla="*/ 2778089 w 2835239"/>
              <a:gd name="connsiteY37" fmla="*/ 1028700 h 1828800"/>
              <a:gd name="connsiteX38" fmla="*/ 2720939 w 2835239"/>
              <a:gd name="connsiteY38" fmla="*/ 928687 h 1828800"/>
              <a:gd name="connsiteX39" fmla="*/ 2678076 w 2835239"/>
              <a:gd name="connsiteY39" fmla="*/ 900112 h 1828800"/>
              <a:gd name="connsiteX40" fmla="*/ 2620926 w 2835239"/>
              <a:gd name="connsiteY40" fmla="*/ 814387 h 1828800"/>
              <a:gd name="connsiteX41" fmla="*/ 2578064 w 2835239"/>
              <a:gd name="connsiteY41" fmla="*/ 757237 h 1828800"/>
              <a:gd name="connsiteX42" fmla="*/ 2492339 w 2835239"/>
              <a:gd name="connsiteY42" fmla="*/ 671512 h 1828800"/>
              <a:gd name="connsiteX43" fmla="*/ 2463764 w 2835239"/>
              <a:gd name="connsiteY43" fmla="*/ 628650 h 1828800"/>
              <a:gd name="connsiteX44" fmla="*/ 2378039 w 2835239"/>
              <a:gd name="connsiteY44" fmla="*/ 528637 h 1828800"/>
              <a:gd name="connsiteX45" fmla="*/ 2349464 w 2835239"/>
              <a:gd name="connsiteY45" fmla="*/ 471487 h 1828800"/>
              <a:gd name="connsiteX46" fmla="*/ 2263739 w 2835239"/>
              <a:gd name="connsiteY46" fmla="*/ 385762 h 1828800"/>
              <a:gd name="connsiteX47" fmla="*/ 2178014 w 2835239"/>
              <a:gd name="connsiteY47" fmla="*/ 314325 h 1828800"/>
              <a:gd name="connsiteX48" fmla="*/ 1977989 w 2835239"/>
              <a:gd name="connsiteY48" fmla="*/ 285750 h 1828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</a:cxnLst>
            <a:rect l="l" t="t" r="r" b="b"/>
            <a:pathLst>
              <a:path w="2835239" h="1828800">
                <a:moveTo>
                  <a:pt x="534951" y="0"/>
                </a:moveTo>
                <a:cubicBezTo>
                  <a:pt x="463514" y="9525"/>
                  <a:pt x="391728" y="16727"/>
                  <a:pt x="320639" y="28575"/>
                </a:cubicBezTo>
                <a:cubicBezTo>
                  <a:pt x="305783" y="31051"/>
                  <a:pt x="292387" y="39209"/>
                  <a:pt x="277776" y="42862"/>
                </a:cubicBezTo>
                <a:cubicBezTo>
                  <a:pt x="254217" y="48752"/>
                  <a:pt x="230151" y="52387"/>
                  <a:pt x="206339" y="57150"/>
                </a:cubicBezTo>
                <a:cubicBezTo>
                  <a:pt x="192051" y="66675"/>
                  <a:pt x="174469" y="72533"/>
                  <a:pt x="163476" y="85725"/>
                </a:cubicBezTo>
                <a:cubicBezTo>
                  <a:pt x="121459" y="136146"/>
                  <a:pt x="144364" y="144609"/>
                  <a:pt x="120614" y="200025"/>
                </a:cubicBezTo>
                <a:cubicBezTo>
                  <a:pt x="113850" y="215808"/>
                  <a:pt x="101564" y="228600"/>
                  <a:pt x="92039" y="242887"/>
                </a:cubicBezTo>
                <a:cubicBezTo>
                  <a:pt x="82514" y="276225"/>
                  <a:pt x="73660" y="309762"/>
                  <a:pt x="63464" y="342900"/>
                </a:cubicBezTo>
                <a:cubicBezTo>
                  <a:pt x="54606" y="371689"/>
                  <a:pt x="40277" y="398990"/>
                  <a:pt x="34889" y="428625"/>
                </a:cubicBezTo>
                <a:cubicBezTo>
                  <a:pt x="21152" y="504179"/>
                  <a:pt x="6314" y="657225"/>
                  <a:pt x="6314" y="657225"/>
                </a:cubicBezTo>
                <a:cubicBezTo>
                  <a:pt x="12964" y="816827"/>
                  <a:pt x="0" y="932007"/>
                  <a:pt x="34889" y="1071562"/>
                </a:cubicBezTo>
                <a:cubicBezTo>
                  <a:pt x="38542" y="1086173"/>
                  <a:pt x="42944" y="1100714"/>
                  <a:pt x="49176" y="1114425"/>
                </a:cubicBezTo>
                <a:cubicBezTo>
                  <a:pt x="66803" y="1153204"/>
                  <a:pt x="87276" y="1190625"/>
                  <a:pt x="106326" y="1228725"/>
                </a:cubicBezTo>
                <a:cubicBezTo>
                  <a:pt x="120614" y="1257300"/>
                  <a:pt x="126598" y="1291859"/>
                  <a:pt x="149189" y="1314450"/>
                </a:cubicBezTo>
                <a:cubicBezTo>
                  <a:pt x="168239" y="1333500"/>
                  <a:pt x="188806" y="1351145"/>
                  <a:pt x="206339" y="1371600"/>
                </a:cubicBezTo>
                <a:cubicBezTo>
                  <a:pt x="217514" y="1384637"/>
                  <a:pt x="222772" y="1402320"/>
                  <a:pt x="234914" y="1414462"/>
                </a:cubicBezTo>
                <a:cubicBezTo>
                  <a:pt x="247056" y="1426604"/>
                  <a:pt x="264222" y="1432495"/>
                  <a:pt x="277776" y="1443037"/>
                </a:cubicBezTo>
                <a:cubicBezTo>
                  <a:pt x="307137" y="1465874"/>
                  <a:pt x="335700" y="1489763"/>
                  <a:pt x="363501" y="1514475"/>
                </a:cubicBezTo>
                <a:cubicBezTo>
                  <a:pt x="378603" y="1527899"/>
                  <a:pt x="390200" y="1545214"/>
                  <a:pt x="406364" y="1557337"/>
                </a:cubicBezTo>
                <a:cubicBezTo>
                  <a:pt x="485693" y="1616834"/>
                  <a:pt x="470911" y="1590186"/>
                  <a:pt x="563526" y="1628775"/>
                </a:cubicBezTo>
                <a:cubicBezTo>
                  <a:pt x="593016" y="1641063"/>
                  <a:pt x="619761" y="1659349"/>
                  <a:pt x="649251" y="1671637"/>
                </a:cubicBezTo>
                <a:cubicBezTo>
                  <a:pt x="677055" y="1683222"/>
                  <a:pt x="706187" y="1691354"/>
                  <a:pt x="734976" y="1700212"/>
                </a:cubicBezTo>
                <a:cubicBezTo>
                  <a:pt x="894023" y="1749149"/>
                  <a:pt x="897267" y="1739701"/>
                  <a:pt x="1120739" y="1785937"/>
                </a:cubicBezTo>
                <a:cubicBezTo>
                  <a:pt x="1163736" y="1794833"/>
                  <a:pt x="1205562" y="1810963"/>
                  <a:pt x="1249326" y="1814512"/>
                </a:cubicBezTo>
                <a:cubicBezTo>
                  <a:pt x="1382325" y="1825296"/>
                  <a:pt x="1516026" y="1824037"/>
                  <a:pt x="1649376" y="1828800"/>
                </a:cubicBezTo>
                <a:lnTo>
                  <a:pt x="2292314" y="1814512"/>
                </a:lnTo>
                <a:cubicBezTo>
                  <a:pt x="2321261" y="1813377"/>
                  <a:pt x="2350389" y="1808866"/>
                  <a:pt x="2378039" y="1800225"/>
                </a:cubicBezTo>
                <a:cubicBezTo>
                  <a:pt x="2426998" y="1784925"/>
                  <a:pt x="2471152" y="1755516"/>
                  <a:pt x="2520914" y="1743075"/>
                </a:cubicBezTo>
                <a:cubicBezTo>
                  <a:pt x="2539220" y="1738498"/>
                  <a:pt x="2600432" y="1724747"/>
                  <a:pt x="2620926" y="1714500"/>
                </a:cubicBezTo>
                <a:cubicBezTo>
                  <a:pt x="2645764" y="1702081"/>
                  <a:pt x="2668551" y="1685925"/>
                  <a:pt x="2692364" y="1671637"/>
                </a:cubicBezTo>
                <a:cubicBezTo>
                  <a:pt x="2701889" y="1657350"/>
                  <a:pt x="2710958" y="1642748"/>
                  <a:pt x="2720939" y="1628775"/>
                </a:cubicBezTo>
                <a:cubicBezTo>
                  <a:pt x="2734780" y="1609398"/>
                  <a:pt x="2751181" y="1591818"/>
                  <a:pt x="2763801" y="1571625"/>
                </a:cubicBezTo>
                <a:cubicBezTo>
                  <a:pt x="2775089" y="1553564"/>
                  <a:pt x="2783986" y="1534051"/>
                  <a:pt x="2792376" y="1514475"/>
                </a:cubicBezTo>
                <a:cubicBezTo>
                  <a:pt x="2810053" y="1473229"/>
                  <a:pt x="2810628" y="1446627"/>
                  <a:pt x="2820951" y="1400175"/>
                </a:cubicBezTo>
                <a:cubicBezTo>
                  <a:pt x="2825211" y="1381006"/>
                  <a:pt x="2830476" y="1362075"/>
                  <a:pt x="2835239" y="1343025"/>
                </a:cubicBezTo>
                <a:cubicBezTo>
                  <a:pt x="2830476" y="1271587"/>
                  <a:pt x="2832117" y="1199432"/>
                  <a:pt x="2820951" y="1128712"/>
                </a:cubicBezTo>
                <a:cubicBezTo>
                  <a:pt x="2817629" y="1107674"/>
                  <a:pt x="2800766" y="1091138"/>
                  <a:pt x="2792376" y="1071562"/>
                </a:cubicBezTo>
                <a:cubicBezTo>
                  <a:pt x="2786444" y="1057720"/>
                  <a:pt x="2784021" y="1042542"/>
                  <a:pt x="2778089" y="1028700"/>
                </a:cubicBezTo>
                <a:cubicBezTo>
                  <a:pt x="2769685" y="1009091"/>
                  <a:pt x="2738874" y="946622"/>
                  <a:pt x="2720939" y="928687"/>
                </a:cubicBezTo>
                <a:cubicBezTo>
                  <a:pt x="2708797" y="916545"/>
                  <a:pt x="2692364" y="909637"/>
                  <a:pt x="2678076" y="900112"/>
                </a:cubicBezTo>
                <a:cubicBezTo>
                  <a:pt x="2653774" y="827203"/>
                  <a:pt x="2679303" y="882494"/>
                  <a:pt x="2620926" y="814387"/>
                </a:cubicBezTo>
                <a:cubicBezTo>
                  <a:pt x="2605429" y="796307"/>
                  <a:pt x="2593994" y="774937"/>
                  <a:pt x="2578064" y="757237"/>
                </a:cubicBezTo>
                <a:cubicBezTo>
                  <a:pt x="2551030" y="727200"/>
                  <a:pt x="2514755" y="705136"/>
                  <a:pt x="2492339" y="671512"/>
                </a:cubicBezTo>
                <a:cubicBezTo>
                  <a:pt x="2482814" y="657225"/>
                  <a:pt x="2474757" y="641841"/>
                  <a:pt x="2463764" y="628650"/>
                </a:cubicBezTo>
                <a:cubicBezTo>
                  <a:pt x="2405318" y="558516"/>
                  <a:pt x="2431545" y="614248"/>
                  <a:pt x="2378039" y="528637"/>
                </a:cubicBezTo>
                <a:cubicBezTo>
                  <a:pt x="2366751" y="510576"/>
                  <a:pt x="2362769" y="488118"/>
                  <a:pt x="2349464" y="471487"/>
                </a:cubicBezTo>
                <a:cubicBezTo>
                  <a:pt x="2324219" y="439931"/>
                  <a:pt x="2292314" y="414337"/>
                  <a:pt x="2263739" y="385762"/>
                </a:cubicBezTo>
                <a:cubicBezTo>
                  <a:pt x="2236824" y="358847"/>
                  <a:pt x="2213816" y="330237"/>
                  <a:pt x="2178014" y="314325"/>
                </a:cubicBezTo>
                <a:cubicBezTo>
                  <a:pt x="2086612" y="273702"/>
                  <a:pt x="2083871" y="285750"/>
                  <a:pt x="1977989" y="285750"/>
                </a:cubicBezTo>
              </a:path>
            </a:pathLst>
          </a:custGeom>
          <a:solidFill>
            <a:schemeClr val="bg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" name="フリーフォーム 10"/>
          <p:cNvSpPr/>
          <p:nvPr/>
        </p:nvSpPr>
        <p:spPr>
          <a:xfrm>
            <a:off x="2900363" y="1457325"/>
            <a:ext cx="600075" cy="1336213"/>
          </a:xfrm>
          <a:custGeom>
            <a:avLst/>
            <a:gdLst>
              <a:gd name="connsiteX0" fmla="*/ 485775 w 600075"/>
              <a:gd name="connsiteY0" fmla="*/ 1328738 h 1336213"/>
              <a:gd name="connsiteX1" fmla="*/ 414337 w 600075"/>
              <a:gd name="connsiteY1" fmla="*/ 1271588 h 1336213"/>
              <a:gd name="connsiteX2" fmla="*/ 371475 w 600075"/>
              <a:gd name="connsiteY2" fmla="*/ 1243013 h 1336213"/>
              <a:gd name="connsiteX3" fmla="*/ 300037 w 600075"/>
              <a:gd name="connsiteY3" fmla="*/ 1157288 h 1336213"/>
              <a:gd name="connsiteX4" fmla="*/ 157162 w 600075"/>
              <a:gd name="connsiteY4" fmla="*/ 1000125 h 1336213"/>
              <a:gd name="connsiteX5" fmla="*/ 71437 w 600075"/>
              <a:gd name="connsiteY5" fmla="*/ 871538 h 1336213"/>
              <a:gd name="connsiteX6" fmla="*/ 28575 w 600075"/>
              <a:gd name="connsiteY6" fmla="*/ 757238 h 1336213"/>
              <a:gd name="connsiteX7" fmla="*/ 0 w 600075"/>
              <a:gd name="connsiteY7" fmla="*/ 614363 h 1336213"/>
              <a:gd name="connsiteX8" fmla="*/ 28575 w 600075"/>
              <a:gd name="connsiteY8" fmla="*/ 342900 h 1336213"/>
              <a:gd name="connsiteX9" fmla="*/ 42862 w 600075"/>
              <a:gd name="connsiteY9" fmla="*/ 271463 h 1336213"/>
              <a:gd name="connsiteX10" fmla="*/ 85725 w 600075"/>
              <a:gd name="connsiteY10" fmla="*/ 214313 h 1336213"/>
              <a:gd name="connsiteX11" fmla="*/ 114300 w 600075"/>
              <a:gd name="connsiteY11" fmla="*/ 171450 h 1336213"/>
              <a:gd name="connsiteX12" fmla="*/ 242887 w 600075"/>
              <a:gd name="connsiteY12" fmla="*/ 57150 h 1336213"/>
              <a:gd name="connsiteX13" fmla="*/ 342900 w 600075"/>
              <a:gd name="connsiteY13" fmla="*/ 0 h 1336213"/>
              <a:gd name="connsiteX14" fmla="*/ 428625 w 600075"/>
              <a:gd name="connsiteY14" fmla="*/ 14288 h 1336213"/>
              <a:gd name="connsiteX15" fmla="*/ 471487 w 600075"/>
              <a:gd name="connsiteY15" fmla="*/ 57150 h 1336213"/>
              <a:gd name="connsiteX16" fmla="*/ 500062 w 600075"/>
              <a:gd name="connsiteY16" fmla="*/ 100013 h 1336213"/>
              <a:gd name="connsiteX17" fmla="*/ 557212 w 600075"/>
              <a:gd name="connsiteY17" fmla="*/ 228600 h 1336213"/>
              <a:gd name="connsiteX18" fmla="*/ 571500 w 600075"/>
              <a:gd name="connsiteY18" fmla="*/ 342900 h 1336213"/>
              <a:gd name="connsiteX19" fmla="*/ 585787 w 600075"/>
              <a:gd name="connsiteY19" fmla="*/ 385763 h 1336213"/>
              <a:gd name="connsiteX20" fmla="*/ 600075 w 600075"/>
              <a:gd name="connsiteY20" fmla="*/ 471488 h 1336213"/>
              <a:gd name="connsiteX21" fmla="*/ 585787 w 600075"/>
              <a:gd name="connsiteY21" fmla="*/ 771525 h 1336213"/>
              <a:gd name="connsiteX22" fmla="*/ 571500 w 600075"/>
              <a:gd name="connsiteY22" fmla="*/ 814388 h 1336213"/>
              <a:gd name="connsiteX23" fmla="*/ 557212 w 600075"/>
              <a:gd name="connsiteY23" fmla="*/ 914400 h 1336213"/>
              <a:gd name="connsiteX24" fmla="*/ 528637 w 600075"/>
              <a:gd name="connsiteY24" fmla="*/ 985838 h 1336213"/>
              <a:gd name="connsiteX25" fmla="*/ 457200 w 600075"/>
              <a:gd name="connsiteY25" fmla="*/ 1085850 h 13362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</a:cxnLst>
            <a:rect l="l" t="t" r="r" b="b"/>
            <a:pathLst>
              <a:path w="600075" h="1336213">
                <a:moveTo>
                  <a:pt x="485775" y="1328738"/>
                </a:moveTo>
                <a:cubicBezTo>
                  <a:pt x="402330" y="1300922"/>
                  <a:pt x="478962" y="1336213"/>
                  <a:pt x="414337" y="1271588"/>
                </a:cubicBezTo>
                <a:cubicBezTo>
                  <a:pt x="402195" y="1259446"/>
                  <a:pt x="383617" y="1255155"/>
                  <a:pt x="371475" y="1243013"/>
                </a:cubicBezTo>
                <a:cubicBezTo>
                  <a:pt x="345173" y="1216711"/>
                  <a:pt x="325172" y="1184707"/>
                  <a:pt x="300037" y="1157288"/>
                </a:cubicBezTo>
                <a:cubicBezTo>
                  <a:pt x="214179" y="1063625"/>
                  <a:pt x="223385" y="1092837"/>
                  <a:pt x="157162" y="1000125"/>
                </a:cubicBezTo>
                <a:cubicBezTo>
                  <a:pt x="127220" y="958206"/>
                  <a:pt x="89525" y="919772"/>
                  <a:pt x="71437" y="871538"/>
                </a:cubicBezTo>
                <a:cubicBezTo>
                  <a:pt x="57150" y="833438"/>
                  <a:pt x="39466" y="796444"/>
                  <a:pt x="28575" y="757238"/>
                </a:cubicBezTo>
                <a:cubicBezTo>
                  <a:pt x="15576" y="710442"/>
                  <a:pt x="0" y="614363"/>
                  <a:pt x="0" y="614363"/>
                </a:cubicBezTo>
                <a:cubicBezTo>
                  <a:pt x="9525" y="523875"/>
                  <a:pt x="17290" y="433185"/>
                  <a:pt x="28575" y="342900"/>
                </a:cubicBezTo>
                <a:cubicBezTo>
                  <a:pt x="31587" y="318804"/>
                  <a:pt x="32999" y="293654"/>
                  <a:pt x="42862" y="271463"/>
                </a:cubicBezTo>
                <a:cubicBezTo>
                  <a:pt x="52533" y="249703"/>
                  <a:pt x="71884" y="233690"/>
                  <a:pt x="85725" y="214313"/>
                </a:cubicBezTo>
                <a:cubicBezTo>
                  <a:pt x="95706" y="200340"/>
                  <a:pt x="102892" y="184284"/>
                  <a:pt x="114300" y="171450"/>
                </a:cubicBezTo>
                <a:cubicBezTo>
                  <a:pt x="203246" y="71385"/>
                  <a:pt x="170192" y="109075"/>
                  <a:pt x="242887" y="57150"/>
                </a:cubicBezTo>
                <a:cubicBezTo>
                  <a:pt x="318572" y="3090"/>
                  <a:pt x="273344" y="23186"/>
                  <a:pt x="342900" y="0"/>
                </a:cubicBezTo>
                <a:cubicBezTo>
                  <a:pt x="371475" y="4763"/>
                  <a:pt x="402153" y="2522"/>
                  <a:pt x="428625" y="14288"/>
                </a:cubicBezTo>
                <a:cubicBezTo>
                  <a:pt x="447089" y="22494"/>
                  <a:pt x="458552" y="41628"/>
                  <a:pt x="471487" y="57150"/>
                </a:cubicBezTo>
                <a:cubicBezTo>
                  <a:pt x="482480" y="70342"/>
                  <a:pt x="491723" y="85002"/>
                  <a:pt x="500062" y="100013"/>
                </a:cubicBezTo>
                <a:cubicBezTo>
                  <a:pt x="541395" y="174412"/>
                  <a:pt x="536719" y="167118"/>
                  <a:pt x="557212" y="228600"/>
                </a:cubicBezTo>
                <a:cubicBezTo>
                  <a:pt x="561975" y="266700"/>
                  <a:pt x="564631" y="305123"/>
                  <a:pt x="571500" y="342900"/>
                </a:cubicBezTo>
                <a:cubicBezTo>
                  <a:pt x="574194" y="357718"/>
                  <a:pt x="582520" y="371061"/>
                  <a:pt x="585787" y="385763"/>
                </a:cubicBezTo>
                <a:cubicBezTo>
                  <a:pt x="592071" y="414042"/>
                  <a:pt x="595312" y="442913"/>
                  <a:pt x="600075" y="471488"/>
                </a:cubicBezTo>
                <a:cubicBezTo>
                  <a:pt x="595312" y="571500"/>
                  <a:pt x="594102" y="671745"/>
                  <a:pt x="585787" y="771525"/>
                </a:cubicBezTo>
                <a:cubicBezTo>
                  <a:pt x="584536" y="786533"/>
                  <a:pt x="574454" y="799620"/>
                  <a:pt x="571500" y="814388"/>
                </a:cubicBezTo>
                <a:cubicBezTo>
                  <a:pt x="564896" y="847410"/>
                  <a:pt x="565380" y="881730"/>
                  <a:pt x="557212" y="914400"/>
                </a:cubicBezTo>
                <a:cubicBezTo>
                  <a:pt x="550992" y="939281"/>
                  <a:pt x="540918" y="963323"/>
                  <a:pt x="528637" y="985838"/>
                </a:cubicBezTo>
                <a:cubicBezTo>
                  <a:pt x="492106" y="1052812"/>
                  <a:pt x="490995" y="1052055"/>
                  <a:pt x="457200" y="1085850"/>
                </a:cubicBezTo>
              </a:path>
            </a:pathLst>
          </a:custGeom>
          <a:solidFill>
            <a:schemeClr val="bg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3" name="フリーフォーム 12"/>
          <p:cNvSpPr/>
          <p:nvPr/>
        </p:nvSpPr>
        <p:spPr>
          <a:xfrm>
            <a:off x="3571875" y="1500188"/>
            <a:ext cx="754968" cy="1274955"/>
          </a:xfrm>
          <a:custGeom>
            <a:avLst/>
            <a:gdLst>
              <a:gd name="connsiteX0" fmla="*/ 100013 w 754968"/>
              <a:gd name="connsiteY0" fmla="*/ 1100137 h 1274955"/>
              <a:gd name="connsiteX1" fmla="*/ 42863 w 754968"/>
              <a:gd name="connsiteY1" fmla="*/ 971550 h 1274955"/>
              <a:gd name="connsiteX2" fmla="*/ 14288 w 754968"/>
              <a:gd name="connsiteY2" fmla="*/ 828675 h 1274955"/>
              <a:gd name="connsiteX3" fmla="*/ 0 w 754968"/>
              <a:gd name="connsiteY3" fmla="*/ 728662 h 1274955"/>
              <a:gd name="connsiteX4" fmla="*/ 14288 w 754968"/>
              <a:gd name="connsiteY4" fmla="*/ 457200 h 1274955"/>
              <a:gd name="connsiteX5" fmla="*/ 42863 w 754968"/>
              <a:gd name="connsiteY5" fmla="*/ 400050 h 1274955"/>
              <a:gd name="connsiteX6" fmla="*/ 71438 w 754968"/>
              <a:gd name="connsiteY6" fmla="*/ 314325 h 1274955"/>
              <a:gd name="connsiteX7" fmla="*/ 85725 w 754968"/>
              <a:gd name="connsiteY7" fmla="*/ 242887 h 1274955"/>
              <a:gd name="connsiteX8" fmla="*/ 114300 w 754968"/>
              <a:gd name="connsiteY8" fmla="*/ 200025 h 1274955"/>
              <a:gd name="connsiteX9" fmla="*/ 242888 w 754968"/>
              <a:gd name="connsiteY9" fmla="*/ 42862 h 1274955"/>
              <a:gd name="connsiteX10" fmla="*/ 285750 w 754968"/>
              <a:gd name="connsiteY10" fmla="*/ 14287 h 1274955"/>
              <a:gd name="connsiteX11" fmla="*/ 328613 w 754968"/>
              <a:gd name="connsiteY11" fmla="*/ 0 h 1274955"/>
              <a:gd name="connsiteX12" fmla="*/ 514350 w 754968"/>
              <a:gd name="connsiteY12" fmla="*/ 14287 h 1274955"/>
              <a:gd name="connsiteX13" fmla="*/ 614363 w 754968"/>
              <a:gd name="connsiteY13" fmla="*/ 171450 h 1274955"/>
              <a:gd name="connsiteX14" fmla="*/ 657225 w 754968"/>
              <a:gd name="connsiteY14" fmla="*/ 342900 h 1274955"/>
              <a:gd name="connsiteX15" fmla="*/ 714375 w 754968"/>
              <a:gd name="connsiteY15" fmla="*/ 542925 h 1274955"/>
              <a:gd name="connsiteX16" fmla="*/ 742950 w 754968"/>
              <a:gd name="connsiteY16" fmla="*/ 714375 h 1274955"/>
              <a:gd name="connsiteX17" fmla="*/ 671513 w 754968"/>
              <a:gd name="connsiteY17" fmla="*/ 1157287 h 1274955"/>
              <a:gd name="connsiteX18" fmla="*/ 642938 w 754968"/>
              <a:gd name="connsiteY18" fmla="*/ 1200150 h 1274955"/>
              <a:gd name="connsiteX19" fmla="*/ 600075 w 754968"/>
              <a:gd name="connsiteY19" fmla="*/ 1228725 h 1274955"/>
              <a:gd name="connsiteX20" fmla="*/ 542925 w 754968"/>
              <a:gd name="connsiteY20" fmla="*/ 1271587 h 12749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754968" h="1274955">
                <a:moveTo>
                  <a:pt x="100013" y="1100137"/>
                </a:moveTo>
                <a:cubicBezTo>
                  <a:pt x="75118" y="1050347"/>
                  <a:pt x="61106" y="1026277"/>
                  <a:pt x="42863" y="971550"/>
                </a:cubicBezTo>
                <a:cubicBezTo>
                  <a:pt x="29333" y="930961"/>
                  <a:pt x="20319" y="867875"/>
                  <a:pt x="14288" y="828675"/>
                </a:cubicBezTo>
                <a:cubicBezTo>
                  <a:pt x="9167" y="795390"/>
                  <a:pt x="4763" y="762000"/>
                  <a:pt x="0" y="728662"/>
                </a:cubicBezTo>
                <a:cubicBezTo>
                  <a:pt x="4763" y="638175"/>
                  <a:pt x="2568" y="547051"/>
                  <a:pt x="14288" y="457200"/>
                </a:cubicBezTo>
                <a:cubicBezTo>
                  <a:pt x="17043" y="436080"/>
                  <a:pt x="34953" y="419825"/>
                  <a:pt x="42863" y="400050"/>
                </a:cubicBezTo>
                <a:cubicBezTo>
                  <a:pt x="54050" y="372084"/>
                  <a:pt x="63513" y="343384"/>
                  <a:pt x="71438" y="314325"/>
                </a:cubicBezTo>
                <a:cubicBezTo>
                  <a:pt x="77828" y="290896"/>
                  <a:pt x="77198" y="265625"/>
                  <a:pt x="85725" y="242887"/>
                </a:cubicBezTo>
                <a:cubicBezTo>
                  <a:pt x="91754" y="226809"/>
                  <a:pt x="104200" y="213912"/>
                  <a:pt x="114300" y="200025"/>
                </a:cubicBezTo>
                <a:cubicBezTo>
                  <a:pt x="149115" y="152155"/>
                  <a:pt x="193092" y="84359"/>
                  <a:pt x="242888" y="42862"/>
                </a:cubicBezTo>
                <a:cubicBezTo>
                  <a:pt x="256079" y="31869"/>
                  <a:pt x="270391" y="21966"/>
                  <a:pt x="285750" y="14287"/>
                </a:cubicBezTo>
                <a:cubicBezTo>
                  <a:pt x="299221" y="7552"/>
                  <a:pt x="314325" y="4762"/>
                  <a:pt x="328613" y="0"/>
                </a:cubicBezTo>
                <a:lnTo>
                  <a:pt x="514350" y="14287"/>
                </a:lnTo>
                <a:cubicBezTo>
                  <a:pt x="546680" y="28656"/>
                  <a:pt x="594233" y="131191"/>
                  <a:pt x="614363" y="171450"/>
                </a:cubicBezTo>
                <a:cubicBezTo>
                  <a:pt x="628650" y="228600"/>
                  <a:pt x="641459" y="286140"/>
                  <a:pt x="657225" y="342900"/>
                </a:cubicBezTo>
                <a:cubicBezTo>
                  <a:pt x="685535" y="444818"/>
                  <a:pt x="695032" y="426868"/>
                  <a:pt x="714375" y="542925"/>
                </a:cubicBezTo>
                <a:lnTo>
                  <a:pt x="742950" y="714375"/>
                </a:lnTo>
                <a:cubicBezTo>
                  <a:pt x="715840" y="958364"/>
                  <a:pt x="754968" y="1011241"/>
                  <a:pt x="671513" y="1157287"/>
                </a:cubicBezTo>
                <a:cubicBezTo>
                  <a:pt x="662994" y="1172196"/>
                  <a:pt x="655080" y="1188008"/>
                  <a:pt x="642938" y="1200150"/>
                </a:cubicBezTo>
                <a:cubicBezTo>
                  <a:pt x="630796" y="1212292"/>
                  <a:pt x="613267" y="1217732"/>
                  <a:pt x="600075" y="1228725"/>
                </a:cubicBezTo>
                <a:cubicBezTo>
                  <a:pt x="544599" y="1274955"/>
                  <a:pt x="579598" y="1271587"/>
                  <a:pt x="542925" y="1271587"/>
                </a:cubicBezTo>
              </a:path>
            </a:pathLst>
          </a:custGeom>
          <a:solidFill>
            <a:schemeClr val="bg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フリーフォーム 15"/>
          <p:cNvSpPr/>
          <p:nvPr/>
        </p:nvSpPr>
        <p:spPr>
          <a:xfrm>
            <a:off x="3529013" y="2743200"/>
            <a:ext cx="14287" cy="400050"/>
          </a:xfrm>
          <a:custGeom>
            <a:avLst/>
            <a:gdLst>
              <a:gd name="connsiteX0" fmla="*/ 14287 w 14287"/>
              <a:gd name="connsiteY0" fmla="*/ 0 h 400050"/>
              <a:gd name="connsiteX1" fmla="*/ 0 w 14287"/>
              <a:gd name="connsiteY1" fmla="*/ 400050 h 40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14287" h="400050">
                <a:moveTo>
                  <a:pt x="14287" y="0"/>
                </a:moveTo>
                <a:lnTo>
                  <a:pt x="0" y="400050"/>
                </a:ln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フリーフォーム 18"/>
          <p:cNvSpPr/>
          <p:nvPr/>
        </p:nvSpPr>
        <p:spPr>
          <a:xfrm>
            <a:off x="1524004" y="3986213"/>
            <a:ext cx="1319209" cy="1500187"/>
          </a:xfrm>
          <a:custGeom>
            <a:avLst/>
            <a:gdLst>
              <a:gd name="connsiteX0" fmla="*/ 1090609 w 1319209"/>
              <a:gd name="connsiteY0" fmla="*/ 0 h 1500187"/>
              <a:gd name="connsiteX1" fmla="*/ 904871 w 1319209"/>
              <a:gd name="connsiteY1" fmla="*/ 200025 h 1500187"/>
              <a:gd name="connsiteX2" fmla="*/ 904871 w 1319209"/>
              <a:gd name="connsiteY2" fmla="*/ 200025 h 1500187"/>
              <a:gd name="connsiteX3" fmla="*/ 847721 w 1319209"/>
              <a:gd name="connsiteY3" fmla="*/ 271462 h 1500187"/>
              <a:gd name="connsiteX4" fmla="*/ 704846 w 1319209"/>
              <a:gd name="connsiteY4" fmla="*/ 471487 h 1500187"/>
              <a:gd name="connsiteX5" fmla="*/ 604834 w 1319209"/>
              <a:gd name="connsiteY5" fmla="*/ 700087 h 1500187"/>
              <a:gd name="connsiteX6" fmla="*/ 576259 w 1319209"/>
              <a:gd name="connsiteY6" fmla="*/ 771525 h 1500187"/>
              <a:gd name="connsiteX7" fmla="*/ 547684 w 1319209"/>
              <a:gd name="connsiteY7" fmla="*/ 842962 h 1500187"/>
              <a:gd name="connsiteX8" fmla="*/ 533396 w 1319209"/>
              <a:gd name="connsiteY8" fmla="*/ 900112 h 1500187"/>
              <a:gd name="connsiteX9" fmla="*/ 533396 w 1319209"/>
              <a:gd name="connsiteY9" fmla="*/ 1300162 h 1500187"/>
              <a:gd name="connsiteX10" fmla="*/ 561971 w 1319209"/>
              <a:gd name="connsiteY10" fmla="*/ 1371600 h 1500187"/>
              <a:gd name="connsiteX11" fmla="*/ 633409 w 1319209"/>
              <a:gd name="connsiteY11" fmla="*/ 1457325 h 1500187"/>
              <a:gd name="connsiteX12" fmla="*/ 761996 w 1319209"/>
              <a:gd name="connsiteY12" fmla="*/ 1500187 h 1500187"/>
              <a:gd name="connsiteX13" fmla="*/ 1104896 w 1319209"/>
              <a:gd name="connsiteY13" fmla="*/ 1485900 h 1500187"/>
              <a:gd name="connsiteX14" fmla="*/ 1176334 w 1319209"/>
              <a:gd name="connsiteY14" fmla="*/ 1471612 h 1500187"/>
              <a:gd name="connsiteX15" fmla="*/ 1262059 w 1319209"/>
              <a:gd name="connsiteY15" fmla="*/ 1414462 h 1500187"/>
              <a:gd name="connsiteX16" fmla="*/ 1276346 w 1319209"/>
              <a:gd name="connsiteY16" fmla="*/ 1371600 h 1500187"/>
              <a:gd name="connsiteX17" fmla="*/ 1304921 w 1319209"/>
              <a:gd name="connsiteY17" fmla="*/ 1314450 h 1500187"/>
              <a:gd name="connsiteX18" fmla="*/ 1319209 w 1319209"/>
              <a:gd name="connsiteY18" fmla="*/ 1185862 h 1500187"/>
              <a:gd name="connsiteX19" fmla="*/ 1304921 w 1319209"/>
              <a:gd name="connsiteY19" fmla="*/ 885825 h 1500187"/>
              <a:gd name="connsiteX20" fmla="*/ 1276346 w 1319209"/>
              <a:gd name="connsiteY20" fmla="*/ 842962 h 1500187"/>
              <a:gd name="connsiteX21" fmla="*/ 1219196 w 1319209"/>
              <a:gd name="connsiteY21" fmla="*/ 771525 h 1500187"/>
              <a:gd name="connsiteX22" fmla="*/ 1019171 w 1319209"/>
              <a:gd name="connsiteY22" fmla="*/ 571500 h 1500187"/>
              <a:gd name="connsiteX23" fmla="*/ 947734 w 1319209"/>
              <a:gd name="connsiteY23" fmla="*/ 528637 h 1500187"/>
              <a:gd name="connsiteX24" fmla="*/ 847721 w 1319209"/>
              <a:gd name="connsiteY24" fmla="*/ 485775 h 1500187"/>
              <a:gd name="connsiteX25" fmla="*/ 604834 w 1319209"/>
              <a:gd name="connsiteY25" fmla="*/ 414337 h 1500187"/>
              <a:gd name="connsiteX26" fmla="*/ 504821 w 1319209"/>
              <a:gd name="connsiteY26" fmla="*/ 400050 h 1500187"/>
              <a:gd name="connsiteX27" fmla="*/ 376234 w 1319209"/>
              <a:gd name="connsiteY27" fmla="*/ 371475 h 1500187"/>
              <a:gd name="connsiteX28" fmla="*/ 4759 w 1319209"/>
              <a:gd name="connsiteY28" fmla="*/ 400050 h 15001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</a:cxnLst>
            <a:rect l="l" t="t" r="r" b="b"/>
            <a:pathLst>
              <a:path w="1319209" h="1500187">
                <a:moveTo>
                  <a:pt x="1090609" y="0"/>
                </a:moveTo>
                <a:cubicBezTo>
                  <a:pt x="1020937" y="104506"/>
                  <a:pt x="1074176" y="30720"/>
                  <a:pt x="904871" y="200025"/>
                </a:cubicBezTo>
                <a:lnTo>
                  <a:pt x="904871" y="200025"/>
                </a:lnTo>
                <a:cubicBezTo>
                  <a:pt x="885821" y="223837"/>
                  <a:pt x="865810" y="246912"/>
                  <a:pt x="847721" y="271462"/>
                </a:cubicBezTo>
                <a:cubicBezTo>
                  <a:pt x="799116" y="337426"/>
                  <a:pt x="749501" y="402787"/>
                  <a:pt x="704846" y="471487"/>
                </a:cubicBezTo>
                <a:cubicBezTo>
                  <a:pt x="670631" y="524126"/>
                  <a:pt x="623136" y="654331"/>
                  <a:pt x="604834" y="700087"/>
                </a:cubicBezTo>
                <a:lnTo>
                  <a:pt x="576259" y="771525"/>
                </a:lnTo>
                <a:cubicBezTo>
                  <a:pt x="566734" y="795337"/>
                  <a:pt x="553904" y="818081"/>
                  <a:pt x="547684" y="842962"/>
                </a:cubicBezTo>
                <a:lnTo>
                  <a:pt x="533396" y="900112"/>
                </a:lnTo>
                <a:cubicBezTo>
                  <a:pt x="514201" y="1072874"/>
                  <a:pt x="506131" y="1082039"/>
                  <a:pt x="533396" y="1300162"/>
                </a:cubicBezTo>
                <a:cubicBezTo>
                  <a:pt x="536577" y="1325611"/>
                  <a:pt x="550501" y="1348661"/>
                  <a:pt x="561971" y="1371600"/>
                </a:cubicBezTo>
                <a:cubicBezTo>
                  <a:pt x="572911" y="1393481"/>
                  <a:pt x="612344" y="1446793"/>
                  <a:pt x="633409" y="1457325"/>
                </a:cubicBezTo>
                <a:cubicBezTo>
                  <a:pt x="673820" y="1477530"/>
                  <a:pt x="761996" y="1500187"/>
                  <a:pt x="761996" y="1500187"/>
                </a:cubicBezTo>
                <a:cubicBezTo>
                  <a:pt x="876296" y="1495425"/>
                  <a:pt x="990768" y="1493771"/>
                  <a:pt x="1104896" y="1485900"/>
                </a:cubicBezTo>
                <a:cubicBezTo>
                  <a:pt x="1129123" y="1484229"/>
                  <a:pt x="1154226" y="1481661"/>
                  <a:pt x="1176334" y="1471612"/>
                </a:cubicBezTo>
                <a:cubicBezTo>
                  <a:pt x="1207599" y="1457401"/>
                  <a:pt x="1262059" y="1414462"/>
                  <a:pt x="1262059" y="1414462"/>
                </a:cubicBezTo>
                <a:cubicBezTo>
                  <a:pt x="1266821" y="1400175"/>
                  <a:pt x="1270414" y="1385442"/>
                  <a:pt x="1276346" y="1371600"/>
                </a:cubicBezTo>
                <a:cubicBezTo>
                  <a:pt x="1284736" y="1352024"/>
                  <a:pt x="1300132" y="1335203"/>
                  <a:pt x="1304921" y="1314450"/>
                </a:cubicBezTo>
                <a:cubicBezTo>
                  <a:pt x="1314618" y="1272428"/>
                  <a:pt x="1314446" y="1228725"/>
                  <a:pt x="1319209" y="1185862"/>
                </a:cubicBezTo>
                <a:cubicBezTo>
                  <a:pt x="1314446" y="1085850"/>
                  <a:pt x="1317340" y="985177"/>
                  <a:pt x="1304921" y="885825"/>
                </a:cubicBezTo>
                <a:cubicBezTo>
                  <a:pt x="1302791" y="868786"/>
                  <a:pt x="1286649" y="856699"/>
                  <a:pt x="1276346" y="842962"/>
                </a:cubicBezTo>
                <a:cubicBezTo>
                  <a:pt x="1258049" y="818566"/>
                  <a:pt x="1240169" y="793663"/>
                  <a:pt x="1219196" y="771525"/>
                </a:cubicBezTo>
                <a:cubicBezTo>
                  <a:pt x="1154347" y="703073"/>
                  <a:pt x="1100026" y="620014"/>
                  <a:pt x="1019171" y="571500"/>
                </a:cubicBezTo>
                <a:cubicBezTo>
                  <a:pt x="995359" y="557212"/>
                  <a:pt x="972572" y="541056"/>
                  <a:pt x="947734" y="528637"/>
                </a:cubicBezTo>
                <a:cubicBezTo>
                  <a:pt x="915293" y="512416"/>
                  <a:pt x="881682" y="498510"/>
                  <a:pt x="847721" y="485775"/>
                </a:cubicBezTo>
                <a:cubicBezTo>
                  <a:pt x="773338" y="457881"/>
                  <a:pt x="683465" y="430063"/>
                  <a:pt x="604834" y="414337"/>
                </a:cubicBezTo>
                <a:cubicBezTo>
                  <a:pt x="571812" y="407733"/>
                  <a:pt x="537920" y="406256"/>
                  <a:pt x="504821" y="400050"/>
                </a:cubicBezTo>
                <a:cubicBezTo>
                  <a:pt x="461665" y="391958"/>
                  <a:pt x="419096" y="381000"/>
                  <a:pt x="376234" y="371475"/>
                </a:cubicBezTo>
                <a:cubicBezTo>
                  <a:pt x="0" y="385945"/>
                  <a:pt x="4759" y="261845"/>
                  <a:pt x="4759" y="400050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フリーフォーム 19"/>
          <p:cNvSpPr/>
          <p:nvPr/>
        </p:nvSpPr>
        <p:spPr>
          <a:xfrm>
            <a:off x="4657725" y="3957638"/>
            <a:ext cx="1229402" cy="1685925"/>
          </a:xfrm>
          <a:custGeom>
            <a:avLst/>
            <a:gdLst>
              <a:gd name="connsiteX0" fmla="*/ 514350 w 1229402"/>
              <a:gd name="connsiteY0" fmla="*/ 0 h 1685925"/>
              <a:gd name="connsiteX1" fmla="*/ 742950 w 1229402"/>
              <a:gd name="connsiteY1" fmla="*/ 185737 h 1685925"/>
              <a:gd name="connsiteX2" fmla="*/ 957263 w 1229402"/>
              <a:gd name="connsiteY2" fmla="*/ 371475 h 1685925"/>
              <a:gd name="connsiteX3" fmla="*/ 1128713 w 1229402"/>
              <a:gd name="connsiteY3" fmla="*/ 600075 h 1685925"/>
              <a:gd name="connsiteX4" fmla="*/ 1200150 w 1229402"/>
              <a:gd name="connsiteY4" fmla="*/ 742950 h 1685925"/>
              <a:gd name="connsiteX5" fmla="*/ 1214438 w 1229402"/>
              <a:gd name="connsiteY5" fmla="*/ 914400 h 1685925"/>
              <a:gd name="connsiteX6" fmla="*/ 1228725 w 1229402"/>
              <a:gd name="connsiteY6" fmla="*/ 971550 h 1685925"/>
              <a:gd name="connsiteX7" fmla="*/ 1200150 w 1229402"/>
              <a:gd name="connsiteY7" fmla="*/ 1328737 h 1685925"/>
              <a:gd name="connsiteX8" fmla="*/ 1085850 w 1229402"/>
              <a:gd name="connsiteY8" fmla="*/ 1457325 h 1685925"/>
              <a:gd name="connsiteX9" fmla="*/ 814388 w 1229402"/>
              <a:gd name="connsiteY9" fmla="*/ 1614487 h 1685925"/>
              <a:gd name="connsiteX10" fmla="*/ 700088 w 1229402"/>
              <a:gd name="connsiteY10" fmla="*/ 1657350 h 1685925"/>
              <a:gd name="connsiteX11" fmla="*/ 457200 w 1229402"/>
              <a:gd name="connsiteY11" fmla="*/ 1685925 h 1685925"/>
              <a:gd name="connsiteX12" fmla="*/ 157163 w 1229402"/>
              <a:gd name="connsiteY12" fmla="*/ 1671637 h 1685925"/>
              <a:gd name="connsiteX13" fmla="*/ 114300 w 1229402"/>
              <a:gd name="connsiteY13" fmla="*/ 1657350 h 1685925"/>
              <a:gd name="connsiteX14" fmla="*/ 71438 w 1229402"/>
              <a:gd name="connsiteY14" fmla="*/ 1628775 h 1685925"/>
              <a:gd name="connsiteX15" fmla="*/ 14288 w 1229402"/>
              <a:gd name="connsiteY15" fmla="*/ 1528762 h 1685925"/>
              <a:gd name="connsiteX16" fmla="*/ 0 w 1229402"/>
              <a:gd name="connsiteY16" fmla="*/ 1471612 h 1685925"/>
              <a:gd name="connsiteX17" fmla="*/ 28575 w 1229402"/>
              <a:gd name="connsiteY17" fmla="*/ 1314450 h 1685925"/>
              <a:gd name="connsiteX18" fmla="*/ 128588 w 1229402"/>
              <a:gd name="connsiteY18" fmla="*/ 1243012 h 1685925"/>
              <a:gd name="connsiteX19" fmla="*/ 285750 w 1229402"/>
              <a:gd name="connsiteY19" fmla="*/ 1185862 h 1685925"/>
              <a:gd name="connsiteX20" fmla="*/ 400050 w 1229402"/>
              <a:gd name="connsiteY20" fmla="*/ 1157287 h 1685925"/>
              <a:gd name="connsiteX21" fmla="*/ 500063 w 1229402"/>
              <a:gd name="connsiteY21" fmla="*/ 1128712 h 1685925"/>
              <a:gd name="connsiteX22" fmla="*/ 814388 w 1229402"/>
              <a:gd name="connsiteY22" fmla="*/ 1143000 h 1685925"/>
              <a:gd name="connsiteX23" fmla="*/ 885825 w 1229402"/>
              <a:gd name="connsiteY23" fmla="*/ 1243012 h 1685925"/>
              <a:gd name="connsiteX24" fmla="*/ 885825 w 1229402"/>
              <a:gd name="connsiteY24" fmla="*/ 1285875 h 1685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</a:cxnLst>
            <a:rect l="l" t="t" r="r" b="b"/>
            <a:pathLst>
              <a:path w="1229402" h="1685925">
                <a:moveTo>
                  <a:pt x="514350" y="0"/>
                </a:moveTo>
                <a:cubicBezTo>
                  <a:pt x="914974" y="300467"/>
                  <a:pt x="556987" y="19349"/>
                  <a:pt x="742950" y="185737"/>
                </a:cubicBezTo>
                <a:cubicBezTo>
                  <a:pt x="813400" y="248771"/>
                  <a:pt x="890418" y="304630"/>
                  <a:pt x="957263" y="371475"/>
                </a:cubicBezTo>
                <a:cubicBezTo>
                  <a:pt x="1021224" y="435436"/>
                  <a:pt x="1084753" y="517651"/>
                  <a:pt x="1128713" y="600075"/>
                </a:cubicBezTo>
                <a:cubicBezTo>
                  <a:pt x="1153770" y="647057"/>
                  <a:pt x="1200150" y="742950"/>
                  <a:pt x="1200150" y="742950"/>
                </a:cubicBezTo>
                <a:cubicBezTo>
                  <a:pt x="1204913" y="800100"/>
                  <a:pt x="1207325" y="857495"/>
                  <a:pt x="1214438" y="914400"/>
                </a:cubicBezTo>
                <a:cubicBezTo>
                  <a:pt x="1216874" y="933885"/>
                  <a:pt x="1229402" y="951925"/>
                  <a:pt x="1228725" y="971550"/>
                </a:cubicBezTo>
                <a:cubicBezTo>
                  <a:pt x="1224609" y="1090922"/>
                  <a:pt x="1223575" y="1211614"/>
                  <a:pt x="1200150" y="1328737"/>
                </a:cubicBezTo>
                <a:cubicBezTo>
                  <a:pt x="1196687" y="1346050"/>
                  <a:pt x="1102265" y="1445014"/>
                  <a:pt x="1085850" y="1457325"/>
                </a:cubicBezTo>
                <a:cubicBezTo>
                  <a:pt x="957446" y="1553628"/>
                  <a:pt x="938866" y="1564696"/>
                  <a:pt x="814388" y="1614487"/>
                </a:cubicBezTo>
                <a:cubicBezTo>
                  <a:pt x="776607" y="1629599"/>
                  <a:pt x="739564" y="1647481"/>
                  <a:pt x="700088" y="1657350"/>
                </a:cubicBezTo>
                <a:cubicBezTo>
                  <a:pt x="684387" y="1661275"/>
                  <a:pt x="465139" y="1685043"/>
                  <a:pt x="457200" y="1685925"/>
                </a:cubicBezTo>
                <a:cubicBezTo>
                  <a:pt x="357188" y="1681162"/>
                  <a:pt x="256943" y="1679952"/>
                  <a:pt x="157163" y="1671637"/>
                </a:cubicBezTo>
                <a:cubicBezTo>
                  <a:pt x="142155" y="1670386"/>
                  <a:pt x="127771" y="1664085"/>
                  <a:pt x="114300" y="1657350"/>
                </a:cubicBezTo>
                <a:cubicBezTo>
                  <a:pt x="98941" y="1649671"/>
                  <a:pt x="85725" y="1638300"/>
                  <a:pt x="71438" y="1628775"/>
                </a:cubicBezTo>
                <a:cubicBezTo>
                  <a:pt x="47751" y="1593244"/>
                  <a:pt x="29826" y="1570195"/>
                  <a:pt x="14288" y="1528762"/>
                </a:cubicBezTo>
                <a:cubicBezTo>
                  <a:pt x="7393" y="1510376"/>
                  <a:pt x="4763" y="1490662"/>
                  <a:pt x="0" y="1471612"/>
                </a:cubicBezTo>
                <a:cubicBezTo>
                  <a:pt x="9525" y="1419225"/>
                  <a:pt x="10666" y="1364594"/>
                  <a:pt x="28575" y="1314450"/>
                </a:cubicBezTo>
                <a:cubicBezTo>
                  <a:pt x="40553" y="1280911"/>
                  <a:pt x="101795" y="1254920"/>
                  <a:pt x="128588" y="1243012"/>
                </a:cubicBezTo>
                <a:cubicBezTo>
                  <a:pt x="172047" y="1223697"/>
                  <a:pt x="241398" y="1198534"/>
                  <a:pt x="285750" y="1185862"/>
                </a:cubicBezTo>
                <a:cubicBezTo>
                  <a:pt x="323512" y="1175073"/>
                  <a:pt x="362103" y="1167406"/>
                  <a:pt x="400050" y="1157287"/>
                </a:cubicBezTo>
                <a:cubicBezTo>
                  <a:pt x="433551" y="1148353"/>
                  <a:pt x="466725" y="1138237"/>
                  <a:pt x="500063" y="1128712"/>
                </a:cubicBezTo>
                <a:cubicBezTo>
                  <a:pt x="604838" y="1133475"/>
                  <a:pt x="711542" y="1122431"/>
                  <a:pt x="814388" y="1143000"/>
                </a:cubicBezTo>
                <a:cubicBezTo>
                  <a:pt x="817982" y="1143719"/>
                  <a:pt x="879787" y="1230936"/>
                  <a:pt x="885825" y="1243012"/>
                </a:cubicBezTo>
                <a:cubicBezTo>
                  <a:pt x="909516" y="1290393"/>
                  <a:pt x="912676" y="1285875"/>
                  <a:pt x="885825" y="1285875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フリーフォーム 20"/>
          <p:cNvSpPr/>
          <p:nvPr/>
        </p:nvSpPr>
        <p:spPr>
          <a:xfrm>
            <a:off x="3547257" y="4068064"/>
            <a:ext cx="397095" cy="453324"/>
          </a:xfrm>
          <a:custGeom>
            <a:avLst/>
            <a:gdLst>
              <a:gd name="connsiteX0" fmla="*/ 138918 w 397095"/>
              <a:gd name="connsiteY0" fmla="*/ 432499 h 453324"/>
              <a:gd name="connsiteX1" fmla="*/ 81768 w 397095"/>
              <a:gd name="connsiteY1" fmla="*/ 375349 h 453324"/>
              <a:gd name="connsiteX2" fmla="*/ 67481 w 397095"/>
              <a:gd name="connsiteY2" fmla="*/ 332486 h 453324"/>
              <a:gd name="connsiteX3" fmla="*/ 10331 w 397095"/>
              <a:gd name="connsiteY3" fmla="*/ 218186 h 453324"/>
              <a:gd name="connsiteX4" fmla="*/ 24618 w 397095"/>
              <a:gd name="connsiteY4" fmla="*/ 32449 h 453324"/>
              <a:gd name="connsiteX5" fmla="*/ 67481 w 397095"/>
              <a:gd name="connsiteY5" fmla="*/ 3874 h 453324"/>
              <a:gd name="connsiteX6" fmla="*/ 253218 w 397095"/>
              <a:gd name="connsiteY6" fmla="*/ 18161 h 453324"/>
              <a:gd name="connsiteX7" fmla="*/ 338943 w 397095"/>
              <a:gd name="connsiteY7" fmla="*/ 61024 h 453324"/>
              <a:gd name="connsiteX8" fmla="*/ 367518 w 397095"/>
              <a:gd name="connsiteY8" fmla="*/ 103886 h 453324"/>
              <a:gd name="connsiteX9" fmla="*/ 381806 w 397095"/>
              <a:gd name="connsiteY9" fmla="*/ 161036 h 453324"/>
              <a:gd name="connsiteX10" fmla="*/ 396093 w 397095"/>
              <a:gd name="connsiteY10" fmla="*/ 203899 h 453324"/>
              <a:gd name="connsiteX11" fmla="*/ 367518 w 397095"/>
              <a:gd name="connsiteY11" fmla="*/ 375349 h 453324"/>
              <a:gd name="connsiteX12" fmla="*/ 296081 w 397095"/>
              <a:gd name="connsiteY12" fmla="*/ 446786 h 453324"/>
              <a:gd name="connsiteX13" fmla="*/ 196068 w 397095"/>
              <a:gd name="connsiteY13" fmla="*/ 446786 h 4533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97095" h="453324">
                <a:moveTo>
                  <a:pt x="138918" y="432499"/>
                </a:moveTo>
                <a:cubicBezTo>
                  <a:pt x="119868" y="413449"/>
                  <a:pt x="97427" y="397272"/>
                  <a:pt x="81768" y="375349"/>
                </a:cubicBezTo>
                <a:cubicBezTo>
                  <a:pt x="73014" y="363094"/>
                  <a:pt x="74216" y="345956"/>
                  <a:pt x="67481" y="332486"/>
                </a:cubicBezTo>
                <a:cubicBezTo>
                  <a:pt x="0" y="197523"/>
                  <a:pt x="42548" y="314842"/>
                  <a:pt x="10331" y="218186"/>
                </a:cubicBezTo>
                <a:cubicBezTo>
                  <a:pt x="15093" y="156274"/>
                  <a:pt x="8618" y="92448"/>
                  <a:pt x="24618" y="32449"/>
                </a:cubicBezTo>
                <a:cubicBezTo>
                  <a:pt x="29042" y="15857"/>
                  <a:pt x="50343" y="4945"/>
                  <a:pt x="67481" y="3874"/>
                </a:cubicBezTo>
                <a:cubicBezTo>
                  <a:pt x="129455" y="0"/>
                  <a:pt x="191306" y="13399"/>
                  <a:pt x="253218" y="18161"/>
                </a:cubicBezTo>
                <a:cubicBezTo>
                  <a:pt x="288079" y="29782"/>
                  <a:pt x="311246" y="33327"/>
                  <a:pt x="338943" y="61024"/>
                </a:cubicBezTo>
                <a:cubicBezTo>
                  <a:pt x="351085" y="73166"/>
                  <a:pt x="357993" y="89599"/>
                  <a:pt x="367518" y="103886"/>
                </a:cubicBezTo>
                <a:cubicBezTo>
                  <a:pt x="372281" y="122936"/>
                  <a:pt x="376412" y="142155"/>
                  <a:pt x="381806" y="161036"/>
                </a:cubicBezTo>
                <a:cubicBezTo>
                  <a:pt x="385943" y="175517"/>
                  <a:pt x="397095" y="188872"/>
                  <a:pt x="396093" y="203899"/>
                </a:cubicBezTo>
                <a:cubicBezTo>
                  <a:pt x="392239" y="261709"/>
                  <a:pt x="382447" y="319367"/>
                  <a:pt x="367518" y="375349"/>
                </a:cubicBezTo>
                <a:cubicBezTo>
                  <a:pt x="361079" y="399496"/>
                  <a:pt x="321570" y="441688"/>
                  <a:pt x="296081" y="446786"/>
                </a:cubicBezTo>
                <a:cubicBezTo>
                  <a:pt x="263391" y="453324"/>
                  <a:pt x="229406" y="446786"/>
                  <a:pt x="196068" y="446786"/>
                </a:cubicBezTo>
              </a:path>
            </a:pathLst>
          </a:custGeom>
          <a:solidFill>
            <a:srgbClr val="FFFF00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フリーフォーム 21"/>
          <p:cNvSpPr/>
          <p:nvPr/>
        </p:nvSpPr>
        <p:spPr>
          <a:xfrm>
            <a:off x="3571875" y="4343400"/>
            <a:ext cx="471488" cy="59844"/>
          </a:xfrm>
          <a:custGeom>
            <a:avLst/>
            <a:gdLst>
              <a:gd name="connsiteX0" fmla="*/ 0 w 471488"/>
              <a:gd name="connsiteY0" fmla="*/ 0 h 59844"/>
              <a:gd name="connsiteX1" fmla="*/ 228600 w 471488"/>
              <a:gd name="connsiteY1" fmla="*/ 14288 h 59844"/>
              <a:gd name="connsiteX2" fmla="*/ 314325 w 471488"/>
              <a:gd name="connsiteY2" fmla="*/ 42863 h 59844"/>
              <a:gd name="connsiteX3" fmla="*/ 471488 w 471488"/>
              <a:gd name="connsiteY3" fmla="*/ 57150 h 598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71488" h="59844">
                <a:moveTo>
                  <a:pt x="0" y="0"/>
                </a:moveTo>
                <a:cubicBezTo>
                  <a:pt x="76200" y="4763"/>
                  <a:pt x="152951" y="3972"/>
                  <a:pt x="228600" y="14288"/>
                </a:cubicBezTo>
                <a:cubicBezTo>
                  <a:pt x="258444" y="18358"/>
                  <a:pt x="284507" y="38603"/>
                  <a:pt x="314325" y="42863"/>
                </a:cubicBezTo>
                <a:cubicBezTo>
                  <a:pt x="433197" y="59844"/>
                  <a:pt x="380662" y="57150"/>
                  <a:pt x="471488" y="57150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フリーフォーム 24"/>
          <p:cNvSpPr/>
          <p:nvPr/>
        </p:nvSpPr>
        <p:spPr>
          <a:xfrm>
            <a:off x="2628003" y="4186238"/>
            <a:ext cx="286647" cy="2232813"/>
          </a:xfrm>
          <a:custGeom>
            <a:avLst/>
            <a:gdLst>
              <a:gd name="connsiteX0" fmla="*/ 143772 w 286647"/>
              <a:gd name="connsiteY0" fmla="*/ 0 h 2232813"/>
              <a:gd name="connsiteX1" fmla="*/ 115197 w 286647"/>
              <a:gd name="connsiteY1" fmla="*/ 57150 h 2232813"/>
              <a:gd name="connsiteX2" fmla="*/ 58047 w 286647"/>
              <a:gd name="connsiteY2" fmla="*/ 285750 h 2232813"/>
              <a:gd name="connsiteX3" fmla="*/ 29472 w 286647"/>
              <a:gd name="connsiteY3" fmla="*/ 500062 h 2232813"/>
              <a:gd name="connsiteX4" fmla="*/ 29472 w 286647"/>
              <a:gd name="connsiteY4" fmla="*/ 1443037 h 2232813"/>
              <a:gd name="connsiteX5" fmla="*/ 58047 w 286647"/>
              <a:gd name="connsiteY5" fmla="*/ 1528762 h 2232813"/>
              <a:gd name="connsiteX6" fmla="*/ 72335 w 286647"/>
              <a:gd name="connsiteY6" fmla="*/ 1585912 h 2232813"/>
              <a:gd name="connsiteX7" fmla="*/ 129485 w 286647"/>
              <a:gd name="connsiteY7" fmla="*/ 1785937 h 2232813"/>
              <a:gd name="connsiteX8" fmla="*/ 158060 w 286647"/>
              <a:gd name="connsiteY8" fmla="*/ 1900237 h 2232813"/>
              <a:gd name="connsiteX9" fmla="*/ 172347 w 286647"/>
              <a:gd name="connsiteY9" fmla="*/ 1971675 h 2232813"/>
              <a:gd name="connsiteX10" fmla="*/ 200922 w 286647"/>
              <a:gd name="connsiteY10" fmla="*/ 2043112 h 2232813"/>
              <a:gd name="connsiteX11" fmla="*/ 215210 w 286647"/>
              <a:gd name="connsiteY11" fmla="*/ 2085975 h 2232813"/>
              <a:gd name="connsiteX12" fmla="*/ 243785 w 286647"/>
              <a:gd name="connsiteY12" fmla="*/ 2128837 h 2232813"/>
              <a:gd name="connsiteX13" fmla="*/ 272360 w 286647"/>
              <a:gd name="connsiteY13" fmla="*/ 2228850 h 2232813"/>
              <a:gd name="connsiteX14" fmla="*/ 286647 w 286647"/>
              <a:gd name="connsiteY14" fmla="*/ 2228850 h 22328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286647" h="2232813">
                <a:moveTo>
                  <a:pt x="143772" y="0"/>
                </a:moveTo>
                <a:cubicBezTo>
                  <a:pt x="134247" y="19050"/>
                  <a:pt x="123107" y="37375"/>
                  <a:pt x="115197" y="57150"/>
                </a:cubicBezTo>
                <a:cubicBezTo>
                  <a:pt x="85650" y="131018"/>
                  <a:pt x="69332" y="206752"/>
                  <a:pt x="58047" y="285750"/>
                </a:cubicBezTo>
                <a:cubicBezTo>
                  <a:pt x="38330" y="423773"/>
                  <a:pt x="47937" y="352346"/>
                  <a:pt x="29472" y="500062"/>
                </a:cubicBezTo>
                <a:cubicBezTo>
                  <a:pt x="7533" y="894986"/>
                  <a:pt x="0" y="912542"/>
                  <a:pt x="29472" y="1443037"/>
                </a:cubicBezTo>
                <a:cubicBezTo>
                  <a:pt x="31143" y="1473111"/>
                  <a:pt x="49392" y="1499912"/>
                  <a:pt x="58047" y="1528762"/>
                </a:cubicBezTo>
                <a:cubicBezTo>
                  <a:pt x="63690" y="1547570"/>
                  <a:pt x="67079" y="1566992"/>
                  <a:pt x="72335" y="1585912"/>
                </a:cubicBezTo>
                <a:cubicBezTo>
                  <a:pt x="90894" y="1652725"/>
                  <a:pt x="112667" y="1718664"/>
                  <a:pt x="129485" y="1785937"/>
                </a:cubicBezTo>
                <a:cubicBezTo>
                  <a:pt x="139010" y="1824037"/>
                  <a:pt x="149229" y="1861970"/>
                  <a:pt x="158060" y="1900237"/>
                </a:cubicBezTo>
                <a:cubicBezTo>
                  <a:pt x="163520" y="1923899"/>
                  <a:pt x="165369" y="1948415"/>
                  <a:pt x="172347" y="1971675"/>
                </a:cubicBezTo>
                <a:cubicBezTo>
                  <a:pt x="179716" y="1996240"/>
                  <a:pt x="191917" y="2019098"/>
                  <a:pt x="200922" y="2043112"/>
                </a:cubicBezTo>
                <a:cubicBezTo>
                  <a:pt x="206210" y="2057214"/>
                  <a:pt x="208475" y="2072504"/>
                  <a:pt x="215210" y="2085975"/>
                </a:cubicBezTo>
                <a:cubicBezTo>
                  <a:pt x="222889" y="2101333"/>
                  <a:pt x="234260" y="2114550"/>
                  <a:pt x="243785" y="2128837"/>
                </a:cubicBezTo>
                <a:cubicBezTo>
                  <a:pt x="245691" y="2136462"/>
                  <a:pt x="264160" y="2216549"/>
                  <a:pt x="272360" y="2228850"/>
                </a:cubicBezTo>
                <a:cubicBezTo>
                  <a:pt x="275002" y="2232813"/>
                  <a:pt x="281885" y="2228850"/>
                  <a:pt x="286647" y="2228850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フリーフォーム 26"/>
          <p:cNvSpPr/>
          <p:nvPr/>
        </p:nvSpPr>
        <p:spPr>
          <a:xfrm>
            <a:off x="2232089" y="5829300"/>
            <a:ext cx="2239899" cy="915174"/>
          </a:xfrm>
          <a:custGeom>
            <a:avLst/>
            <a:gdLst>
              <a:gd name="connsiteX0" fmla="*/ 1025461 w 2239899"/>
              <a:gd name="connsiteY0" fmla="*/ 714375 h 915174"/>
              <a:gd name="connsiteX1" fmla="*/ 353949 w 2239899"/>
              <a:gd name="connsiteY1" fmla="*/ 685800 h 915174"/>
              <a:gd name="connsiteX2" fmla="*/ 168211 w 2239899"/>
              <a:gd name="connsiteY2" fmla="*/ 657225 h 915174"/>
              <a:gd name="connsiteX3" fmla="*/ 68199 w 2239899"/>
              <a:gd name="connsiteY3" fmla="*/ 628650 h 915174"/>
              <a:gd name="connsiteX4" fmla="*/ 39624 w 2239899"/>
              <a:gd name="connsiteY4" fmla="*/ 457200 h 915174"/>
              <a:gd name="connsiteX5" fmla="*/ 68199 w 2239899"/>
              <a:gd name="connsiteY5" fmla="*/ 371475 h 915174"/>
              <a:gd name="connsiteX6" fmla="*/ 153924 w 2239899"/>
              <a:gd name="connsiteY6" fmla="*/ 314325 h 915174"/>
              <a:gd name="connsiteX7" fmla="*/ 425386 w 2239899"/>
              <a:gd name="connsiteY7" fmla="*/ 185738 h 915174"/>
              <a:gd name="connsiteX8" fmla="*/ 553974 w 2239899"/>
              <a:gd name="connsiteY8" fmla="*/ 157163 h 915174"/>
              <a:gd name="connsiteX9" fmla="*/ 854011 w 2239899"/>
              <a:gd name="connsiteY9" fmla="*/ 71438 h 915174"/>
              <a:gd name="connsiteX10" fmla="*/ 1011174 w 2239899"/>
              <a:gd name="connsiteY10" fmla="*/ 57150 h 915174"/>
              <a:gd name="connsiteX11" fmla="*/ 1154049 w 2239899"/>
              <a:gd name="connsiteY11" fmla="*/ 28575 h 915174"/>
              <a:gd name="connsiteX12" fmla="*/ 1311211 w 2239899"/>
              <a:gd name="connsiteY12" fmla="*/ 14288 h 915174"/>
              <a:gd name="connsiteX13" fmla="*/ 1439799 w 2239899"/>
              <a:gd name="connsiteY13" fmla="*/ 0 h 915174"/>
              <a:gd name="connsiteX14" fmla="*/ 2139886 w 2239899"/>
              <a:gd name="connsiteY14" fmla="*/ 42863 h 915174"/>
              <a:gd name="connsiteX15" fmla="*/ 2197036 w 2239899"/>
              <a:gd name="connsiteY15" fmla="*/ 71438 h 915174"/>
              <a:gd name="connsiteX16" fmla="*/ 2239899 w 2239899"/>
              <a:gd name="connsiteY16" fmla="*/ 114300 h 915174"/>
              <a:gd name="connsiteX17" fmla="*/ 2211324 w 2239899"/>
              <a:gd name="connsiteY17" fmla="*/ 242888 h 915174"/>
              <a:gd name="connsiteX18" fmla="*/ 2111311 w 2239899"/>
              <a:gd name="connsiteY18" fmla="*/ 371475 h 915174"/>
              <a:gd name="connsiteX19" fmla="*/ 1925574 w 2239899"/>
              <a:gd name="connsiteY19" fmla="*/ 471488 h 915174"/>
              <a:gd name="connsiteX20" fmla="*/ 1682686 w 2239899"/>
              <a:gd name="connsiteY20" fmla="*/ 600075 h 915174"/>
              <a:gd name="connsiteX21" fmla="*/ 1539811 w 2239899"/>
              <a:gd name="connsiteY21" fmla="*/ 642938 h 915174"/>
              <a:gd name="connsiteX22" fmla="*/ 1211199 w 2239899"/>
              <a:gd name="connsiteY22" fmla="*/ 785813 h 915174"/>
              <a:gd name="connsiteX23" fmla="*/ 996886 w 2239899"/>
              <a:gd name="connsiteY23" fmla="*/ 871538 h 915174"/>
              <a:gd name="connsiteX24" fmla="*/ 896874 w 2239899"/>
              <a:gd name="connsiteY24" fmla="*/ 914400 h 915174"/>
              <a:gd name="connsiteX25" fmla="*/ 768286 w 2239899"/>
              <a:gd name="connsiteY25" fmla="*/ 885825 h 9151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</a:cxnLst>
            <a:rect l="l" t="t" r="r" b="b"/>
            <a:pathLst>
              <a:path w="2239899" h="915174">
                <a:moveTo>
                  <a:pt x="1025461" y="714375"/>
                </a:moveTo>
                <a:cubicBezTo>
                  <a:pt x="621642" y="703749"/>
                  <a:pt x="619059" y="718939"/>
                  <a:pt x="353949" y="685800"/>
                </a:cubicBezTo>
                <a:cubicBezTo>
                  <a:pt x="317331" y="681223"/>
                  <a:pt x="207950" y="665173"/>
                  <a:pt x="168211" y="657225"/>
                </a:cubicBezTo>
                <a:cubicBezTo>
                  <a:pt x="123353" y="648253"/>
                  <a:pt x="109056" y="642270"/>
                  <a:pt x="68199" y="628650"/>
                </a:cubicBezTo>
                <a:cubicBezTo>
                  <a:pt x="0" y="560453"/>
                  <a:pt x="12092" y="594858"/>
                  <a:pt x="39624" y="457200"/>
                </a:cubicBezTo>
                <a:cubicBezTo>
                  <a:pt x="45531" y="427664"/>
                  <a:pt x="43137" y="388183"/>
                  <a:pt x="68199" y="371475"/>
                </a:cubicBezTo>
                <a:cubicBezTo>
                  <a:pt x="96774" y="352425"/>
                  <a:pt x="124950" y="332763"/>
                  <a:pt x="153924" y="314325"/>
                </a:cubicBezTo>
                <a:cubicBezTo>
                  <a:pt x="232807" y="264127"/>
                  <a:pt x="342873" y="204074"/>
                  <a:pt x="425386" y="185738"/>
                </a:cubicBezTo>
                <a:cubicBezTo>
                  <a:pt x="468249" y="176213"/>
                  <a:pt x="511548" y="168477"/>
                  <a:pt x="553974" y="157163"/>
                </a:cubicBezTo>
                <a:cubicBezTo>
                  <a:pt x="654476" y="130362"/>
                  <a:pt x="750424" y="80855"/>
                  <a:pt x="854011" y="71438"/>
                </a:cubicBezTo>
                <a:lnTo>
                  <a:pt x="1011174" y="57150"/>
                </a:lnTo>
                <a:cubicBezTo>
                  <a:pt x="1058799" y="47625"/>
                  <a:pt x="1105969" y="35444"/>
                  <a:pt x="1154049" y="28575"/>
                </a:cubicBezTo>
                <a:cubicBezTo>
                  <a:pt x="1206124" y="21136"/>
                  <a:pt x="1258869" y="19522"/>
                  <a:pt x="1311211" y="14288"/>
                </a:cubicBezTo>
                <a:cubicBezTo>
                  <a:pt x="1354123" y="9997"/>
                  <a:pt x="1396936" y="4763"/>
                  <a:pt x="1439799" y="0"/>
                </a:cubicBezTo>
                <a:cubicBezTo>
                  <a:pt x="1673161" y="14288"/>
                  <a:pt x="1907120" y="20904"/>
                  <a:pt x="2139886" y="42863"/>
                </a:cubicBezTo>
                <a:cubicBezTo>
                  <a:pt x="2161090" y="44863"/>
                  <a:pt x="2179705" y="59059"/>
                  <a:pt x="2197036" y="71438"/>
                </a:cubicBezTo>
                <a:cubicBezTo>
                  <a:pt x="2213478" y="83182"/>
                  <a:pt x="2225611" y="100013"/>
                  <a:pt x="2239899" y="114300"/>
                </a:cubicBezTo>
                <a:cubicBezTo>
                  <a:pt x="2230374" y="157163"/>
                  <a:pt x="2227631" y="202120"/>
                  <a:pt x="2211324" y="242888"/>
                </a:cubicBezTo>
                <a:cubicBezTo>
                  <a:pt x="2198330" y="275372"/>
                  <a:pt x="2145885" y="345545"/>
                  <a:pt x="2111311" y="371475"/>
                </a:cubicBezTo>
                <a:cubicBezTo>
                  <a:pt x="2059477" y="410351"/>
                  <a:pt x="1978614" y="441653"/>
                  <a:pt x="1925574" y="471488"/>
                </a:cubicBezTo>
                <a:cubicBezTo>
                  <a:pt x="1785533" y="550261"/>
                  <a:pt x="1837679" y="542972"/>
                  <a:pt x="1682686" y="600075"/>
                </a:cubicBezTo>
                <a:cubicBezTo>
                  <a:pt x="1636030" y="617264"/>
                  <a:pt x="1586219" y="625089"/>
                  <a:pt x="1539811" y="642938"/>
                </a:cubicBezTo>
                <a:cubicBezTo>
                  <a:pt x="1521517" y="649974"/>
                  <a:pt x="1281459" y="757070"/>
                  <a:pt x="1211199" y="785813"/>
                </a:cubicBezTo>
                <a:cubicBezTo>
                  <a:pt x="1139987" y="814945"/>
                  <a:pt x="1065704" y="837129"/>
                  <a:pt x="996886" y="871538"/>
                </a:cubicBezTo>
                <a:cubicBezTo>
                  <a:pt x="926266" y="906848"/>
                  <a:pt x="959942" y="893378"/>
                  <a:pt x="896874" y="914400"/>
                </a:cubicBezTo>
                <a:cubicBezTo>
                  <a:pt x="786319" y="898607"/>
                  <a:pt x="826982" y="915174"/>
                  <a:pt x="768286" y="885825"/>
                </a:cubicBezTo>
              </a:path>
            </a:pathLst>
          </a:custGeom>
          <a:solidFill>
            <a:schemeClr val="bg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6" name="フリーフォーム 25"/>
          <p:cNvSpPr/>
          <p:nvPr/>
        </p:nvSpPr>
        <p:spPr>
          <a:xfrm>
            <a:off x="4843463" y="4214813"/>
            <a:ext cx="128587" cy="2071687"/>
          </a:xfrm>
          <a:custGeom>
            <a:avLst/>
            <a:gdLst>
              <a:gd name="connsiteX0" fmla="*/ 128587 w 128587"/>
              <a:gd name="connsiteY0" fmla="*/ 0 h 2071687"/>
              <a:gd name="connsiteX1" fmla="*/ 100012 w 128587"/>
              <a:gd name="connsiteY1" fmla="*/ 1085850 h 2071687"/>
              <a:gd name="connsiteX2" fmla="*/ 71437 w 128587"/>
              <a:gd name="connsiteY2" fmla="*/ 1728787 h 2071687"/>
              <a:gd name="connsiteX3" fmla="*/ 57150 w 128587"/>
              <a:gd name="connsiteY3" fmla="*/ 1785937 h 2071687"/>
              <a:gd name="connsiteX4" fmla="*/ 42862 w 128587"/>
              <a:gd name="connsiteY4" fmla="*/ 1857375 h 2071687"/>
              <a:gd name="connsiteX5" fmla="*/ 14287 w 128587"/>
              <a:gd name="connsiteY5" fmla="*/ 1971675 h 2071687"/>
              <a:gd name="connsiteX6" fmla="*/ 0 w 128587"/>
              <a:gd name="connsiteY6" fmla="*/ 2028825 h 2071687"/>
              <a:gd name="connsiteX7" fmla="*/ 0 w 128587"/>
              <a:gd name="connsiteY7" fmla="*/ 2071687 h 20716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28587" h="2071687">
                <a:moveTo>
                  <a:pt x="128587" y="0"/>
                </a:moveTo>
                <a:cubicBezTo>
                  <a:pt x="109248" y="1063670"/>
                  <a:pt x="127997" y="456194"/>
                  <a:pt x="100012" y="1085850"/>
                </a:cubicBezTo>
                <a:cubicBezTo>
                  <a:pt x="97946" y="1132331"/>
                  <a:pt x="76822" y="1661472"/>
                  <a:pt x="71437" y="1728787"/>
                </a:cubicBezTo>
                <a:cubicBezTo>
                  <a:pt x="69871" y="1748361"/>
                  <a:pt x="61410" y="1766768"/>
                  <a:pt x="57150" y="1785937"/>
                </a:cubicBezTo>
                <a:cubicBezTo>
                  <a:pt x="51882" y="1809643"/>
                  <a:pt x="48323" y="1833713"/>
                  <a:pt x="42862" y="1857375"/>
                </a:cubicBezTo>
                <a:cubicBezTo>
                  <a:pt x="34031" y="1895642"/>
                  <a:pt x="23812" y="1933575"/>
                  <a:pt x="14287" y="1971675"/>
                </a:cubicBezTo>
                <a:cubicBezTo>
                  <a:pt x="9525" y="1990725"/>
                  <a:pt x="0" y="2009189"/>
                  <a:pt x="0" y="2028825"/>
                </a:cubicBezTo>
                <a:lnTo>
                  <a:pt x="0" y="2071687"/>
                </a:ln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8" name="フリーフォーム 27"/>
          <p:cNvSpPr/>
          <p:nvPr/>
        </p:nvSpPr>
        <p:spPr>
          <a:xfrm>
            <a:off x="3814763" y="6068974"/>
            <a:ext cx="2061210" cy="806255"/>
          </a:xfrm>
          <a:custGeom>
            <a:avLst/>
            <a:gdLst>
              <a:gd name="connsiteX0" fmla="*/ 1000125 w 2061210"/>
              <a:gd name="connsiteY0" fmla="*/ 674726 h 806255"/>
              <a:gd name="connsiteX1" fmla="*/ 828675 w 2061210"/>
              <a:gd name="connsiteY1" fmla="*/ 646151 h 806255"/>
              <a:gd name="connsiteX2" fmla="*/ 771525 w 2061210"/>
              <a:gd name="connsiteY2" fmla="*/ 631864 h 806255"/>
              <a:gd name="connsiteX3" fmla="*/ 600075 w 2061210"/>
              <a:gd name="connsiteY3" fmla="*/ 603289 h 806255"/>
              <a:gd name="connsiteX4" fmla="*/ 514350 w 2061210"/>
              <a:gd name="connsiteY4" fmla="*/ 589001 h 806255"/>
              <a:gd name="connsiteX5" fmla="*/ 414337 w 2061210"/>
              <a:gd name="connsiteY5" fmla="*/ 488989 h 806255"/>
              <a:gd name="connsiteX6" fmla="*/ 371475 w 2061210"/>
              <a:gd name="connsiteY6" fmla="*/ 431839 h 806255"/>
              <a:gd name="connsiteX7" fmla="*/ 342900 w 2061210"/>
              <a:gd name="connsiteY7" fmla="*/ 388976 h 806255"/>
              <a:gd name="connsiteX8" fmla="*/ 300037 w 2061210"/>
              <a:gd name="connsiteY8" fmla="*/ 346114 h 806255"/>
              <a:gd name="connsiteX9" fmla="*/ 271462 w 2061210"/>
              <a:gd name="connsiteY9" fmla="*/ 303251 h 806255"/>
              <a:gd name="connsiteX10" fmla="*/ 228600 w 2061210"/>
              <a:gd name="connsiteY10" fmla="*/ 260389 h 806255"/>
              <a:gd name="connsiteX11" fmla="*/ 128587 w 2061210"/>
              <a:gd name="connsiteY11" fmla="*/ 131801 h 806255"/>
              <a:gd name="connsiteX12" fmla="*/ 242887 w 2061210"/>
              <a:gd name="connsiteY12" fmla="*/ 17501 h 806255"/>
              <a:gd name="connsiteX13" fmla="*/ 985837 w 2061210"/>
              <a:gd name="connsiteY13" fmla="*/ 46076 h 806255"/>
              <a:gd name="connsiteX14" fmla="*/ 1543050 w 2061210"/>
              <a:gd name="connsiteY14" fmla="*/ 131801 h 806255"/>
              <a:gd name="connsiteX15" fmla="*/ 1785937 w 2061210"/>
              <a:gd name="connsiteY15" fmla="*/ 188951 h 806255"/>
              <a:gd name="connsiteX16" fmla="*/ 1885950 w 2061210"/>
              <a:gd name="connsiteY16" fmla="*/ 217526 h 806255"/>
              <a:gd name="connsiteX17" fmla="*/ 1971675 w 2061210"/>
              <a:gd name="connsiteY17" fmla="*/ 231814 h 806255"/>
              <a:gd name="connsiteX18" fmla="*/ 2000250 w 2061210"/>
              <a:gd name="connsiteY18" fmla="*/ 374689 h 806255"/>
              <a:gd name="connsiteX19" fmla="*/ 1900237 w 2061210"/>
              <a:gd name="connsiteY19" fmla="*/ 417551 h 806255"/>
              <a:gd name="connsiteX20" fmla="*/ 1857375 w 2061210"/>
              <a:gd name="connsiteY20" fmla="*/ 431839 h 806255"/>
              <a:gd name="connsiteX21" fmla="*/ 1700212 w 2061210"/>
              <a:gd name="connsiteY21" fmla="*/ 488989 h 806255"/>
              <a:gd name="connsiteX22" fmla="*/ 1557337 w 2061210"/>
              <a:gd name="connsiteY22" fmla="*/ 517564 h 806255"/>
              <a:gd name="connsiteX23" fmla="*/ 685800 w 2061210"/>
              <a:gd name="connsiteY23" fmla="*/ 689014 h 806255"/>
              <a:gd name="connsiteX24" fmla="*/ 514350 w 2061210"/>
              <a:gd name="connsiteY24" fmla="*/ 731876 h 806255"/>
              <a:gd name="connsiteX25" fmla="*/ 0 w 2061210"/>
              <a:gd name="connsiteY25" fmla="*/ 803314 h 8062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</a:cxnLst>
            <a:rect l="l" t="t" r="r" b="b"/>
            <a:pathLst>
              <a:path w="2061210" h="806255">
                <a:moveTo>
                  <a:pt x="1000125" y="674726"/>
                </a:moveTo>
                <a:cubicBezTo>
                  <a:pt x="916616" y="662797"/>
                  <a:pt x="903898" y="662867"/>
                  <a:pt x="828675" y="646151"/>
                </a:cubicBezTo>
                <a:cubicBezTo>
                  <a:pt x="809506" y="641891"/>
                  <a:pt x="790825" y="635483"/>
                  <a:pt x="771525" y="631864"/>
                </a:cubicBezTo>
                <a:cubicBezTo>
                  <a:pt x="714579" y="621187"/>
                  <a:pt x="657225" y="612814"/>
                  <a:pt x="600075" y="603289"/>
                </a:cubicBezTo>
                <a:lnTo>
                  <a:pt x="514350" y="589001"/>
                </a:lnTo>
                <a:cubicBezTo>
                  <a:pt x="481012" y="555664"/>
                  <a:pt x="442625" y="526706"/>
                  <a:pt x="414337" y="488989"/>
                </a:cubicBezTo>
                <a:cubicBezTo>
                  <a:pt x="400050" y="469939"/>
                  <a:pt x="385316" y="451216"/>
                  <a:pt x="371475" y="431839"/>
                </a:cubicBezTo>
                <a:cubicBezTo>
                  <a:pt x="361494" y="417866"/>
                  <a:pt x="353893" y="402168"/>
                  <a:pt x="342900" y="388976"/>
                </a:cubicBezTo>
                <a:cubicBezTo>
                  <a:pt x="329965" y="373454"/>
                  <a:pt x="312972" y="361636"/>
                  <a:pt x="300037" y="346114"/>
                </a:cubicBezTo>
                <a:cubicBezTo>
                  <a:pt x="289044" y="332922"/>
                  <a:pt x="282455" y="316443"/>
                  <a:pt x="271462" y="303251"/>
                </a:cubicBezTo>
                <a:cubicBezTo>
                  <a:pt x="258527" y="287729"/>
                  <a:pt x="241535" y="275911"/>
                  <a:pt x="228600" y="260389"/>
                </a:cubicBezTo>
                <a:cubicBezTo>
                  <a:pt x="193837" y="218674"/>
                  <a:pt x="128587" y="131801"/>
                  <a:pt x="128587" y="131801"/>
                </a:cubicBezTo>
                <a:cubicBezTo>
                  <a:pt x="84653" y="0"/>
                  <a:pt x="70476" y="51983"/>
                  <a:pt x="242887" y="17501"/>
                </a:cubicBezTo>
                <a:cubicBezTo>
                  <a:pt x="343159" y="20072"/>
                  <a:pt x="788307" y="21987"/>
                  <a:pt x="985837" y="46076"/>
                </a:cubicBezTo>
                <a:cubicBezTo>
                  <a:pt x="1280486" y="82009"/>
                  <a:pt x="1315856" y="90493"/>
                  <a:pt x="1543050" y="131801"/>
                </a:cubicBezTo>
                <a:cubicBezTo>
                  <a:pt x="1762704" y="214172"/>
                  <a:pt x="1548046" y="144347"/>
                  <a:pt x="1785937" y="188951"/>
                </a:cubicBezTo>
                <a:cubicBezTo>
                  <a:pt x="1820015" y="195341"/>
                  <a:pt x="1852166" y="209730"/>
                  <a:pt x="1885950" y="217526"/>
                </a:cubicBezTo>
                <a:cubicBezTo>
                  <a:pt x="1914177" y="224040"/>
                  <a:pt x="1943100" y="227051"/>
                  <a:pt x="1971675" y="231814"/>
                </a:cubicBezTo>
                <a:cubicBezTo>
                  <a:pt x="2012061" y="272200"/>
                  <a:pt x="2061210" y="298489"/>
                  <a:pt x="2000250" y="374689"/>
                </a:cubicBezTo>
                <a:cubicBezTo>
                  <a:pt x="1977592" y="403011"/>
                  <a:pt x="1933913" y="404081"/>
                  <a:pt x="1900237" y="417551"/>
                </a:cubicBezTo>
                <a:cubicBezTo>
                  <a:pt x="1886254" y="423144"/>
                  <a:pt x="1871218" y="425906"/>
                  <a:pt x="1857375" y="431839"/>
                </a:cubicBezTo>
                <a:cubicBezTo>
                  <a:pt x="1755945" y="475310"/>
                  <a:pt x="1842305" y="455556"/>
                  <a:pt x="1700212" y="488989"/>
                </a:cubicBezTo>
                <a:cubicBezTo>
                  <a:pt x="1652935" y="500113"/>
                  <a:pt x="1605207" y="509358"/>
                  <a:pt x="1557337" y="517564"/>
                </a:cubicBezTo>
                <a:cubicBezTo>
                  <a:pt x="973879" y="617585"/>
                  <a:pt x="1394828" y="526529"/>
                  <a:pt x="685800" y="689014"/>
                </a:cubicBezTo>
                <a:cubicBezTo>
                  <a:pt x="628380" y="702173"/>
                  <a:pt x="572309" y="721338"/>
                  <a:pt x="514350" y="731876"/>
                </a:cubicBezTo>
                <a:cubicBezTo>
                  <a:pt x="105266" y="806255"/>
                  <a:pt x="203132" y="803314"/>
                  <a:pt x="0" y="803314"/>
                </a:cubicBezTo>
              </a:path>
            </a:pathLst>
          </a:custGeom>
          <a:solidFill>
            <a:schemeClr val="bg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0" name="フリーフォーム 29"/>
          <p:cNvSpPr/>
          <p:nvPr/>
        </p:nvSpPr>
        <p:spPr>
          <a:xfrm>
            <a:off x="3398919" y="4829175"/>
            <a:ext cx="1101644" cy="557213"/>
          </a:xfrm>
          <a:custGeom>
            <a:avLst/>
            <a:gdLst>
              <a:gd name="connsiteX0" fmla="*/ 87231 w 1101644"/>
              <a:gd name="connsiteY0" fmla="*/ 100013 h 557213"/>
              <a:gd name="connsiteX1" fmla="*/ 1101644 w 1101644"/>
              <a:gd name="connsiteY1" fmla="*/ 85725 h 557213"/>
              <a:gd name="connsiteX2" fmla="*/ 1073069 w 1101644"/>
              <a:gd name="connsiteY2" fmla="*/ 214313 h 557213"/>
              <a:gd name="connsiteX3" fmla="*/ 1044494 w 1101644"/>
              <a:gd name="connsiteY3" fmla="*/ 257175 h 557213"/>
              <a:gd name="connsiteX4" fmla="*/ 1030206 w 1101644"/>
              <a:gd name="connsiteY4" fmla="*/ 300038 h 557213"/>
              <a:gd name="connsiteX5" fmla="*/ 987344 w 1101644"/>
              <a:gd name="connsiteY5" fmla="*/ 342900 h 557213"/>
              <a:gd name="connsiteX6" fmla="*/ 915906 w 1101644"/>
              <a:gd name="connsiteY6" fmla="*/ 428625 h 557213"/>
              <a:gd name="connsiteX7" fmla="*/ 830181 w 1101644"/>
              <a:gd name="connsiteY7" fmla="*/ 485775 h 557213"/>
              <a:gd name="connsiteX8" fmla="*/ 773031 w 1101644"/>
              <a:gd name="connsiteY8" fmla="*/ 528638 h 557213"/>
              <a:gd name="connsiteX9" fmla="*/ 715881 w 1101644"/>
              <a:gd name="connsiteY9" fmla="*/ 542925 h 557213"/>
              <a:gd name="connsiteX10" fmla="*/ 673019 w 1101644"/>
              <a:gd name="connsiteY10" fmla="*/ 557213 h 557213"/>
              <a:gd name="connsiteX11" fmla="*/ 444419 w 1101644"/>
              <a:gd name="connsiteY11" fmla="*/ 528638 h 557213"/>
              <a:gd name="connsiteX12" fmla="*/ 330119 w 1101644"/>
              <a:gd name="connsiteY12" fmla="*/ 471488 h 557213"/>
              <a:gd name="connsiteX13" fmla="*/ 287256 w 1101644"/>
              <a:gd name="connsiteY13" fmla="*/ 428625 h 557213"/>
              <a:gd name="connsiteX14" fmla="*/ 172956 w 1101644"/>
              <a:gd name="connsiteY14" fmla="*/ 342900 h 557213"/>
              <a:gd name="connsiteX15" fmla="*/ 158669 w 1101644"/>
              <a:gd name="connsiteY15" fmla="*/ 300038 h 557213"/>
              <a:gd name="connsiteX16" fmla="*/ 115806 w 1101644"/>
              <a:gd name="connsiteY16" fmla="*/ 257175 h 557213"/>
              <a:gd name="connsiteX17" fmla="*/ 87231 w 1101644"/>
              <a:gd name="connsiteY17" fmla="*/ 214313 h 557213"/>
              <a:gd name="connsiteX18" fmla="*/ 72944 w 1101644"/>
              <a:gd name="connsiteY18" fmla="*/ 171450 h 557213"/>
              <a:gd name="connsiteX19" fmla="*/ 15794 w 1101644"/>
              <a:gd name="connsiteY19" fmla="*/ 57150 h 557213"/>
              <a:gd name="connsiteX20" fmla="*/ 1506 w 1101644"/>
              <a:gd name="connsiteY20" fmla="*/ 0 h 5572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</a:cxnLst>
            <a:rect l="l" t="t" r="r" b="b"/>
            <a:pathLst>
              <a:path w="1101644" h="557213">
                <a:moveTo>
                  <a:pt x="87231" y="100013"/>
                </a:moveTo>
                <a:cubicBezTo>
                  <a:pt x="701177" y="57672"/>
                  <a:pt x="363167" y="68143"/>
                  <a:pt x="1101644" y="85725"/>
                </a:cubicBezTo>
                <a:cubicBezTo>
                  <a:pt x="1096157" y="118643"/>
                  <a:pt x="1090654" y="179143"/>
                  <a:pt x="1073069" y="214313"/>
                </a:cubicBezTo>
                <a:cubicBezTo>
                  <a:pt x="1065390" y="229672"/>
                  <a:pt x="1052173" y="241817"/>
                  <a:pt x="1044494" y="257175"/>
                </a:cubicBezTo>
                <a:cubicBezTo>
                  <a:pt x="1037759" y="270646"/>
                  <a:pt x="1038560" y="287507"/>
                  <a:pt x="1030206" y="300038"/>
                </a:cubicBezTo>
                <a:cubicBezTo>
                  <a:pt x="1018998" y="316850"/>
                  <a:pt x="1000279" y="327378"/>
                  <a:pt x="987344" y="342900"/>
                </a:cubicBezTo>
                <a:cubicBezTo>
                  <a:pt x="943895" y="395039"/>
                  <a:pt x="975225" y="382488"/>
                  <a:pt x="915906" y="428625"/>
                </a:cubicBezTo>
                <a:cubicBezTo>
                  <a:pt x="888797" y="449709"/>
                  <a:pt x="857655" y="465169"/>
                  <a:pt x="830181" y="485775"/>
                </a:cubicBezTo>
                <a:cubicBezTo>
                  <a:pt x="811131" y="500063"/>
                  <a:pt x="794330" y="517989"/>
                  <a:pt x="773031" y="528638"/>
                </a:cubicBezTo>
                <a:cubicBezTo>
                  <a:pt x="755468" y="537420"/>
                  <a:pt x="734762" y="537530"/>
                  <a:pt x="715881" y="542925"/>
                </a:cubicBezTo>
                <a:cubicBezTo>
                  <a:pt x="701400" y="547062"/>
                  <a:pt x="687306" y="552450"/>
                  <a:pt x="673019" y="557213"/>
                </a:cubicBezTo>
                <a:cubicBezTo>
                  <a:pt x="646706" y="555020"/>
                  <a:pt x="500809" y="552134"/>
                  <a:pt x="444419" y="528638"/>
                </a:cubicBezTo>
                <a:cubicBezTo>
                  <a:pt x="405099" y="512255"/>
                  <a:pt x="360240" y="501609"/>
                  <a:pt x="330119" y="471488"/>
                </a:cubicBezTo>
                <a:cubicBezTo>
                  <a:pt x="315831" y="457200"/>
                  <a:pt x="302894" y="441420"/>
                  <a:pt x="287256" y="428625"/>
                </a:cubicBezTo>
                <a:cubicBezTo>
                  <a:pt x="250396" y="398467"/>
                  <a:pt x="172956" y="342900"/>
                  <a:pt x="172956" y="342900"/>
                </a:cubicBezTo>
                <a:cubicBezTo>
                  <a:pt x="168194" y="328613"/>
                  <a:pt x="167023" y="312569"/>
                  <a:pt x="158669" y="300038"/>
                </a:cubicBezTo>
                <a:cubicBezTo>
                  <a:pt x="147461" y="283226"/>
                  <a:pt x="128741" y="272697"/>
                  <a:pt x="115806" y="257175"/>
                </a:cubicBezTo>
                <a:cubicBezTo>
                  <a:pt x="104813" y="243984"/>
                  <a:pt x="96756" y="228600"/>
                  <a:pt x="87231" y="214313"/>
                </a:cubicBezTo>
                <a:cubicBezTo>
                  <a:pt x="82469" y="200025"/>
                  <a:pt x="79176" y="185161"/>
                  <a:pt x="72944" y="171450"/>
                </a:cubicBezTo>
                <a:cubicBezTo>
                  <a:pt x="55317" y="132671"/>
                  <a:pt x="29265" y="97561"/>
                  <a:pt x="15794" y="57150"/>
                </a:cubicBezTo>
                <a:cubicBezTo>
                  <a:pt x="0" y="9770"/>
                  <a:pt x="1506" y="29348"/>
                  <a:pt x="1506" y="0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フリーフォーム 31"/>
          <p:cNvSpPr/>
          <p:nvPr/>
        </p:nvSpPr>
        <p:spPr>
          <a:xfrm>
            <a:off x="1614488" y="2600325"/>
            <a:ext cx="914400" cy="314325"/>
          </a:xfrm>
          <a:custGeom>
            <a:avLst/>
            <a:gdLst>
              <a:gd name="connsiteX0" fmla="*/ 914400 w 914400"/>
              <a:gd name="connsiteY0" fmla="*/ 314325 h 314325"/>
              <a:gd name="connsiteX1" fmla="*/ 871537 w 914400"/>
              <a:gd name="connsiteY1" fmla="*/ 257175 h 314325"/>
              <a:gd name="connsiteX2" fmla="*/ 828675 w 914400"/>
              <a:gd name="connsiteY2" fmla="*/ 242888 h 314325"/>
              <a:gd name="connsiteX3" fmla="*/ 757237 w 914400"/>
              <a:gd name="connsiteY3" fmla="*/ 200025 h 314325"/>
              <a:gd name="connsiteX4" fmla="*/ 571500 w 914400"/>
              <a:gd name="connsiteY4" fmla="*/ 142875 h 314325"/>
              <a:gd name="connsiteX5" fmla="*/ 328612 w 914400"/>
              <a:gd name="connsiteY5" fmla="*/ 57150 h 314325"/>
              <a:gd name="connsiteX6" fmla="*/ 228600 w 914400"/>
              <a:gd name="connsiteY6" fmla="*/ 42863 h 314325"/>
              <a:gd name="connsiteX7" fmla="*/ 142875 w 914400"/>
              <a:gd name="connsiteY7" fmla="*/ 28575 h 314325"/>
              <a:gd name="connsiteX8" fmla="*/ 0 w 914400"/>
              <a:gd name="connsiteY8" fmla="*/ 0 h 3143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14400" h="314325">
                <a:moveTo>
                  <a:pt x="914400" y="314325"/>
                </a:moveTo>
                <a:cubicBezTo>
                  <a:pt x="900112" y="295275"/>
                  <a:pt x="889830" y="272419"/>
                  <a:pt x="871537" y="257175"/>
                </a:cubicBezTo>
                <a:cubicBezTo>
                  <a:pt x="859967" y="247534"/>
                  <a:pt x="842145" y="249623"/>
                  <a:pt x="828675" y="242888"/>
                </a:cubicBezTo>
                <a:cubicBezTo>
                  <a:pt x="803837" y="230469"/>
                  <a:pt x="782518" y="211516"/>
                  <a:pt x="757237" y="200025"/>
                </a:cubicBezTo>
                <a:cubicBezTo>
                  <a:pt x="667455" y="159215"/>
                  <a:pt x="667282" y="181188"/>
                  <a:pt x="571500" y="142875"/>
                </a:cubicBezTo>
                <a:cubicBezTo>
                  <a:pt x="372635" y="63329"/>
                  <a:pt x="545469" y="97810"/>
                  <a:pt x="328612" y="57150"/>
                </a:cubicBezTo>
                <a:cubicBezTo>
                  <a:pt x="295513" y="50944"/>
                  <a:pt x="261884" y="47984"/>
                  <a:pt x="228600" y="42863"/>
                </a:cubicBezTo>
                <a:cubicBezTo>
                  <a:pt x="199968" y="38458"/>
                  <a:pt x="171553" y="32672"/>
                  <a:pt x="142875" y="28575"/>
                </a:cubicBezTo>
                <a:cubicBezTo>
                  <a:pt x="11763" y="9845"/>
                  <a:pt x="64650" y="32326"/>
                  <a:pt x="0" y="0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フリーフォーム 32"/>
          <p:cNvSpPr/>
          <p:nvPr/>
        </p:nvSpPr>
        <p:spPr>
          <a:xfrm>
            <a:off x="2243138" y="3257550"/>
            <a:ext cx="457200" cy="0"/>
          </a:xfrm>
          <a:custGeom>
            <a:avLst/>
            <a:gdLst>
              <a:gd name="connsiteX0" fmla="*/ 457200 w 457200"/>
              <a:gd name="connsiteY0" fmla="*/ 0 h 0"/>
              <a:gd name="connsiteX1" fmla="*/ 0 w 457200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457200">
                <a:moveTo>
                  <a:pt x="457200" y="0"/>
                </a:moveTo>
                <a:lnTo>
                  <a:pt x="0" y="0"/>
                </a:ln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フリーフォーム 33"/>
          <p:cNvSpPr/>
          <p:nvPr/>
        </p:nvSpPr>
        <p:spPr>
          <a:xfrm>
            <a:off x="2100263" y="3586163"/>
            <a:ext cx="800100" cy="114300"/>
          </a:xfrm>
          <a:custGeom>
            <a:avLst/>
            <a:gdLst>
              <a:gd name="connsiteX0" fmla="*/ 800100 w 800100"/>
              <a:gd name="connsiteY0" fmla="*/ 0 h 114300"/>
              <a:gd name="connsiteX1" fmla="*/ 400050 w 800100"/>
              <a:gd name="connsiteY1" fmla="*/ 14287 h 114300"/>
              <a:gd name="connsiteX2" fmla="*/ 300037 w 800100"/>
              <a:gd name="connsiteY2" fmla="*/ 42862 h 114300"/>
              <a:gd name="connsiteX3" fmla="*/ 185737 w 800100"/>
              <a:gd name="connsiteY3" fmla="*/ 57150 h 114300"/>
              <a:gd name="connsiteX4" fmla="*/ 85725 w 800100"/>
              <a:gd name="connsiteY4" fmla="*/ 85725 h 114300"/>
              <a:gd name="connsiteX5" fmla="*/ 0 w 800100"/>
              <a:gd name="connsiteY5" fmla="*/ 114300 h 114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800100" h="114300">
                <a:moveTo>
                  <a:pt x="800100" y="0"/>
                </a:moveTo>
                <a:cubicBezTo>
                  <a:pt x="666750" y="4762"/>
                  <a:pt x="532998" y="2892"/>
                  <a:pt x="400050" y="14287"/>
                </a:cubicBezTo>
                <a:cubicBezTo>
                  <a:pt x="365505" y="17248"/>
                  <a:pt x="334035" y="36062"/>
                  <a:pt x="300037" y="42862"/>
                </a:cubicBezTo>
                <a:cubicBezTo>
                  <a:pt x="262386" y="50392"/>
                  <a:pt x="223837" y="52387"/>
                  <a:pt x="185737" y="57150"/>
                </a:cubicBezTo>
                <a:lnTo>
                  <a:pt x="85725" y="85725"/>
                </a:lnTo>
                <a:cubicBezTo>
                  <a:pt x="11494" y="105970"/>
                  <a:pt x="49799" y="89400"/>
                  <a:pt x="0" y="114300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フリーフォーム 34"/>
          <p:cNvSpPr/>
          <p:nvPr/>
        </p:nvSpPr>
        <p:spPr>
          <a:xfrm>
            <a:off x="4600575" y="3028002"/>
            <a:ext cx="485775" cy="72386"/>
          </a:xfrm>
          <a:custGeom>
            <a:avLst/>
            <a:gdLst>
              <a:gd name="connsiteX0" fmla="*/ 0 w 485775"/>
              <a:gd name="connsiteY0" fmla="*/ 72386 h 72386"/>
              <a:gd name="connsiteX1" fmla="*/ 85725 w 485775"/>
              <a:gd name="connsiteY1" fmla="*/ 58098 h 72386"/>
              <a:gd name="connsiteX2" fmla="*/ 128588 w 485775"/>
              <a:gd name="connsiteY2" fmla="*/ 43811 h 72386"/>
              <a:gd name="connsiteX3" fmla="*/ 257175 w 485775"/>
              <a:gd name="connsiteY3" fmla="*/ 29523 h 72386"/>
              <a:gd name="connsiteX4" fmla="*/ 314325 w 485775"/>
              <a:gd name="connsiteY4" fmla="*/ 15236 h 72386"/>
              <a:gd name="connsiteX5" fmla="*/ 485775 w 485775"/>
              <a:gd name="connsiteY5" fmla="*/ 948 h 723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485775" h="72386">
                <a:moveTo>
                  <a:pt x="0" y="72386"/>
                </a:moveTo>
                <a:cubicBezTo>
                  <a:pt x="28575" y="67623"/>
                  <a:pt x="57446" y="64382"/>
                  <a:pt x="85725" y="58098"/>
                </a:cubicBezTo>
                <a:cubicBezTo>
                  <a:pt x="100427" y="54831"/>
                  <a:pt x="113732" y="46287"/>
                  <a:pt x="128588" y="43811"/>
                </a:cubicBezTo>
                <a:cubicBezTo>
                  <a:pt x="171127" y="36721"/>
                  <a:pt x="214313" y="34286"/>
                  <a:pt x="257175" y="29523"/>
                </a:cubicBezTo>
                <a:cubicBezTo>
                  <a:pt x="276225" y="24761"/>
                  <a:pt x="294886" y="18013"/>
                  <a:pt x="314325" y="15236"/>
                </a:cubicBezTo>
                <a:cubicBezTo>
                  <a:pt x="420976" y="0"/>
                  <a:pt x="418433" y="948"/>
                  <a:pt x="485775" y="948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フリーフォーム 35"/>
          <p:cNvSpPr/>
          <p:nvPr/>
        </p:nvSpPr>
        <p:spPr>
          <a:xfrm>
            <a:off x="4517732" y="3314700"/>
            <a:ext cx="968668" cy="228600"/>
          </a:xfrm>
          <a:custGeom>
            <a:avLst/>
            <a:gdLst>
              <a:gd name="connsiteX0" fmla="*/ 11406 w 968668"/>
              <a:gd name="connsiteY0" fmla="*/ 0 h 228600"/>
              <a:gd name="connsiteX1" fmla="*/ 139993 w 968668"/>
              <a:gd name="connsiteY1" fmla="*/ 42863 h 228600"/>
              <a:gd name="connsiteX2" fmla="*/ 282868 w 968668"/>
              <a:gd name="connsiteY2" fmla="*/ 100013 h 228600"/>
              <a:gd name="connsiteX3" fmla="*/ 482893 w 968668"/>
              <a:gd name="connsiteY3" fmla="*/ 128588 h 228600"/>
              <a:gd name="connsiteX4" fmla="*/ 668631 w 968668"/>
              <a:gd name="connsiteY4" fmla="*/ 171450 h 228600"/>
              <a:gd name="connsiteX5" fmla="*/ 811506 w 968668"/>
              <a:gd name="connsiteY5" fmla="*/ 200025 h 228600"/>
              <a:gd name="connsiteX6" fmla="*/ 911518 w 968668"/>
              <a:gd name="connsiteY6" fmla="*/ 214313 h 228600"/>
              <a:gd name="connsiteX7" fmla="*/ 968668 w 968668"/>
              <a:gd name="connsiteY7" fmla="*/ 228600 h 228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968668" h="228600">
                <a:moveTo>
                  <a:pt x="11406" y="0"/>
                </a:moveTo>
                <a:cubicBezTo>
                  <a:pt x="100499" y="59396"/>
                  <a:pt x="0" y="864"/>
                  <a:pt x="139993" y="42863"/>
                </a:cubicBezTo>
                <a:cubicBezTo>
                  <a:pt x="292388" y="88582"/>
                  <a:pt x="80341" y="59508"/>
                  <a:pt x="282868" y="100013"/>
                </a:cubicBezTo>
                <a:cubicBezTo>
                  <a:pt x="348912" y="113222"/>
                  <a:pt x="482893" y="128588"/>
                  <a:pt x="482893" y="128588"/>
                </a:cubicBezTo>
                <a:cubicBezTo>
                  <a:pt x="625452" y="176108"/>
                  <a:pt x="510977" y="143629"/>
                  <a:pt x="668631" y="171450"/>
                </a:cubicBezTo>
                <a:cubicBezTo>
                  <a:pt x="716460" y="179890"/>
                  <a:pt x="763426" y="193156"/>
                  <a:pt x="811506" y="200025"/>
                </a:cubicBezTo>
                <a:cubicBezTo>
                  <a:pt x="844843" y="204788"/>
                  <a:pt x="878385" y="208289"/>
                  <a:pt x="911518" y="214313"/>
                </a:cubicBezTo>
                <a:cubicBezTo>
                  <a:pt x="930838" y="217826"/>
                  <a:pt x="968668" y="228600"/>
                  <a:pt x="968668" y="228600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7" name="フリーフォーム 36"/>
          <p:cNvSpPr/>
          <p:nvPr/>
        </p:nvSpPr>
        <p:spPr>
          <a:xfrm>
            <a:off x="4614863" y="3771900"/>
            <a:ext cx="397195" cy="320857"/>
          </a:xfrm>
          <a:custGeom>
            <a:avLst/>
            <a:gdLst>
              <a:gd name="connsiteX0" fmla="*/ 0 w 397195"/>
              <a:gd name="connsiteY0" fmla="*/ 0 h 320857"/>
              <a:gd name="connsiteX1" fmla="*/ 85725 w 397195"/>
              <a:gd name="connsiteY1" fmla="*/ 85725 h 320857"/>
              <a:gd name="connsiteX2" fmla="*/ 157162 w 397195"/>
              <a:gd name="connsiteY2" fmla="*/ 157163 h 320857"/>
              <a:gd name="connsiteX3" fmla="*/ 242887 w 397195"/>
              <a:gd name="connsiteY3" fmla="*/ 214313 h 320857"/>
              <a:gd name="connsiteX4" fmla="*/ 285750 w 397195"/>
              <a:gd name="connsiteY4" fmla="*/ 257175 h 320857"/>
              <a:gd name="connsiteX5" fmla="*/ 357187 w 397195"/>
              <a:gd name="connsiteY5" fmla="*/ 285750 h 3208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397195" h="320857">
                <a:moveTo>
                  <a:pt x="0" y="0"/>
                </a:moveTo>
                <a:cubicBezTo>
                  <a:pt x="28575" y="28575"/>
                  <a:pt x="63309" y="52101"/>
                  <a:pt x="85725" y="85725"/>
                </a:cubicBezTo>
                <a:cubicBezTo>
                  <a:pt x="123825" y="142875"/>
                  <a:pt x="100012" y="119063"/>
                  <a:pt x="157162" y="157163"/>
                </a:cubicBezTo>
                <a:cubicBezTo>
                  <a:pt x="218971" y="249875"/>
                  <a:pt x="143530" y="157538"/>
                  <a:pt x="242887" y="214313"/>
                </a:cubicBezTo>
                <a:cubicBezTo>
                  <a:pt x="260430" y="224338"/>
                  <a:pt x="268207" y="247150"/>
                  <a:pt x="285750" y="257175"/>
                </a:cubicBezTo>
                <a:cubicBezTo>
                  <a:pt x="397195" y="320857"/>
                  <a:pt x="312634" y="241197"/>
                  <a:pt x="357187" y="285750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フリーフォーム 37"/>
          <p:cNvSpPr/>
          <p:nvPr/>
        </p:nvSpPr>
        <p:spPr>
          <a:xfrm>
            <a:off x="3355852" y="2497492"/>
            <a:ext cx="287461" cy="274283"/>
          </a:xfrm>
          <a:custGeom>
            <a:avLst/>
            <a:gdLst>
              <a:gd name="connsiteX0" fmla="*/ 173161 w 287461"/>
              <a:gd name="connsiteY0" fmla="*/ 274283 h 274283"/>
              <a:gd name="connsiteX1" fmla="*/ 44573 w 287461"/>
              <a:gd name="connsiteY1" fmla="*/ 202846 h 274283"/>
              <a:gd name="connsiteX2" fmla="*/ 15998 w 287461"/>
              <a:gd name="connsiteY2" fmla="*/ 159983 h 274283"/>
              <a:gd name="connsiteX3" fmla="*/ 201736 w 287461"/>
              <a:gd name="connsiteY3" fmla="*/ 74258 h 274283"/>
              <a:gd name="connsiteX4" fmla="*/ 273173 w 287461"/>
              <a:gd name="connsiteY4" fmla="*/ 159983 h 274283"/>
              <a:gd name="connsiteX5" fmla="*/ 287461 w 287461"/>
              <a:gd name="connsiteY5" fmla="*/ 202846 h 274283"/>
              <a:gd name="connsiteX6" fmla="*/ 116011 w 287461"/>
              <a:gd name="connsiteY6" fmla="*/ 231421 h 2742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7461" h="274283">
                <a:moveTo>
                  <a:pt x="173161" y="274283"/>
                </a:moveTo>
                <a:cubicBezTo>
                  <a:pt x="74905" y="208779"/>
                  <a:pt x="120017" y="227993"/>
                  <a:pt x="44573" y="202846"/>
                </a:cubicBezTo>
                <a:cubicBezTo>
                  <a:pt x="35048" y="188558"/>
                  <a:pt x="17707" y="177069"/>
                  <a:pt x="15998" y="159983"/>
                </a:cubicBezTo>
                <a:cubicBezTo>
                  <a:pt x="0" y="0"/>
                  <a:pt x="62113" y="62623"/>
                  <a:pt x="201736" y="74258"/>
                </a:cubicBezTo>
                <a:cubicBezTo>
                  <a:pt x="233332" y="105855"/>
                  <a:pt x="253282" y="120202"/>
                  <a:pt x="273173" y="159983"/>
                </a:cubicBezTo>
                <a:cubicBezTo>
                  <a:pt x="279908" y="173454"/>
                  <a:pt x="282698" y="188558"/>
                  <a:pt x="287461" y="202846"/>
                </a:cubicBezTo>
                <a:cubicBezTo>
                  <a:pt x="208934" y="255197"/>
                  <a:pt x="261770" y="231421"/>
                  <a:pt x="116011" y="231421"/>
                </a:cubicBezTo>
              </a:path>
            </a:pathLst>
          </a:custGeom>
          <a:solidFill>
            <a:srgbClr val="FF0000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9" name="フリーフォーム 38"/>
          <p:cNvSpPr/>
          <p:nvPr/>
        </p:nvSpPr>
        <p:spPr>
          <a:xfrm>
            <a:off x="3028950" y="3057525"/>
            <a:ext cx="1259294" cy="642938"/>
          </a:xfrm>
          <a:custGeom>
            <a:avLst/>
            <a:gdLst>
              <a:gd name="connsiteX0" fmla="*/ 14288 w 1259294"/>
              <a:gd name="connsiteY0" fmla="*/ 0 h 642938"/>
              <a:gd name="connsiteX1" fmla="*/ 0 w 1259294"/>
              <a:gd name="connsiteY1" fmla="*/ 42863 h 642938"/>
              <a:gd name="connsiteX2" fmla="*/ 271463 w 1259294"/>
              <a:gd name="connsiteY2" fmla="*/ 128588 h 642938"/>
              <a:gd name="connsiteX3" fmla="*/ 642938 w 1259294"/>
              <a:gd name="connsiteY3" fmla="*/ 142875 h 642938"/>
              <a:gd name="connsiteX4" fmla="*/ 942975 w 1259294"/>
              <a:gd name="connsiteY4" fmla="*/ 157163 h 642938"/>
              <a:gd name="connsiteX5" fmla="*/ 1057275 w 1259294"/>
              <a:gd name="connsiteY5" fmla="*/ 171450 h 642938"/>
              <a:gd name="connsiteX6" fmla="*/ 1257300 w 1259294"/>
              <a:gd name="connsiteY6" fmla="*/ 228600 h 642938"/>
              <a:gd name="connsiteX7" fmla="*/ 1228725 w 1259294"/>
              <a:gd name="connsiteY7" fmla="*/ 428625 h 642938"/>
              <a:gd name="connsiteX8" fmla="*/ 1200150 w 1259294"/>
              <a:gd name="connsiteY8" fmla="*/ 471488 h 642938"/>
              <a:gd name="connsiteX9" fmla="*/ 1000125 w 1259294"/>
              <a:gd name="connsiteY9" fmla="*/ 557213 h 642938"/>
              <a:gd name="connsiteX10" fmla="*/ 842963 w 1259294"/>
              <a:gd name="connsiteY10" fmla="*/ 585788 h 642938"/>
              <a:gd name="connsiteX11" fmla="*/ 700088 w 1259294"/>
              <a:gd name="connsiteY11" fmla="*/ 614363 h 642938"/>
              <a:gd name="connsiteX12" fmla="*/ 642938 w 1259294"/>
              <a:gd name="connsiteY12" fmla="*/ 628650 h 642938"/>
              <a:gd name="connsiteX13" fmla="*/ 571500 w 1259294"/>
              <a:gd name="connsiteY13" fmla="*/ 642938 h 642938"/>
              <a:gd name="connsiteX14" fmla="*/ 385763 w 1259294"/>
              <a:gd name="connsiteY14" fmla="*/ 628650 h 642938"/>
              <a:gd name="connsiteX15" fmla="*/ 342900 w 1259294"/>
              <a:gd name="connsiteY15" fmla="*/ 614363 h 642938"/>
              <a:gd name="connsiteX16" fmla="*/ 300038 w 1259294"/>
              <a:gd name="connsiteY16" fmla="*/ 571500 h 642938"/>
              <a:gd name="connsiteX17" fmla="*/ 214313 w 1259294"/>
              <a:gd name="connsiteY17" fmla="*/ 514350 h 642938"/>
              <a:gd name="connsiteX18" fmla="*/ 171450 w 1259294"/>
              <a:gd name="connsiteY18" fmla="*/ 485775 h 642938"/>
              <a:gd name="connsiteX19" fmla="*/ 128588 w 1259294"/>
              <a:gd name="connsiteY19" fmla="*/ 471488 h 642938"/>
              <a:gd name="connsiteX20" fmla="*/ 100013 w 1259294"/>
              <a:gd name="connsiteY20" fmla="*/ 428625 h 642938"/>
              <a:gd name="connsiteX21" fmla="*/ 57150 w 1259294"/>
              <a:gd name="connsiteY21" fmla="*/ 400050 h 642938"/>
              <a:gd name="connsiteX22" fmla="*/ 42863 w 1259294"/>
              <a:gd name="connsiteY22" fmla="*/ 357188 h 642938"/>
              <a:gd name="connsiteX23" fmla="*/ 14288 w 1259294"/>
              <a:gd name="connsiteY23" fmla="*/ 314325 h 642938"/>
              <a:gd name="connsiteX24" fmla="*/ 14288 w 1259294"/>
              <a:gd name="connsiteY24" fmla="*/ 128588 h 6429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</a:cxnLst>
            <a:rect l="l" t="t" r="r" b="b"/>
            <a:pathLst>
              <a:path w="1259294" h="642938">
                <a:moveTo>
                  <a:pt x="14288" y="0"/>
                </a:moveTo>
                <a:cubicBezTo>
                  <a:pt x="9525" y="14288"/>
                  <a:pt x="0" y="27802"/>
                  <a:pt x="0" y="42863"/>
                </a:cubicBezTo>
                <a:cubicBezTo>
                  <a:pt x="0" y="160767"/>
                  <a:pt x="246450" y="127368"/>
                  <a:pt x="271463" y="128588"/>
                </a:cubicBezTo>
                <a:cubicBezTo>
                  <a:pt x="395232" y="134626"/>
                  <a:pt x="519133" y="137607"/>
                  <a:pt x="642938" y="142875"/>
                </a:cubicBezTo>
                <a:lnTo>
                  <a:pt x="942975" y="157163"/>
                </a:lnTo>
                <a:cubicBezTo>
                  <a:pt x="981075" y="161925"/>
                  <a:pt x="1019051" y="167810"/>
                  <a:pt x="1057275" y="171450"/>
                </a:cubicBezTo>
                <a:cubicBezTo>
                  <a:pt x="1259294" y="190690"/>
                  <a:pt x="1223070" y="125908"/>
                  <a:pt x="1257300" y="228600"/>
                </a:cubicBezTo>
                <a:cubicBezTo>
                  <a:pt x="1253649" y="268764"/>
                  <a:pt x="1256213" y="373649"/>
                  <a:pt x="1228725" y="428625"/>
                </a:cubicBezTo>
                <a:cubicBezTo>
                  <a:pt x="1221046" y="443984"/>
                  <a:pt x="1213073" y="460180"/>
                  <a:pt x="1200150" y="471488"/>
                </a:cubicBezTo>
                <a:cubicBezTo>
                  <a:pt x="1107430" y="552618"/>
                  <a:pt x="1118374" y="517797"/>
                  <a:pt x="1000125" y="557213"/>
                </a:cubicBezTo>
                <a:cubicBezTo>
                  <a:pt x="920837" y="583642"/>
                  <a:pt x="972207" y="569632"/>
                  <a:pt x="842963" y="585788"/>
                </a:cubicBezTo>
                <a:cubicBezTo>
                  <a:pt x="754937" y="615129"/>
                  <a:pt x="844559" y="588095"/>
                  <a:pt x="700088" y="614363"/>
                </a:cubicBezTo>
                <a:cubicBezTo>
                  <a:pt x="680768" y="617876"/>
                  <a:pt x="662107" y="624390"/>
                  <a:pt x="642938" y="628650"/>
                </a:cubicBezTo>
                <a:cubicBezTo>
                  <a:pt x="619232" y="633918"/>
                  <a:pt x="595313" y="638175"/>
                  <a:pt x="571500" y="642938"/>
                </a:cubicBezTo>
                <a:cubicBezTo>
                  <a:pt x="509588" y="638175"/>
                  <a:pt x="447379" y="636352"/>
                  <a:pt x="385763" y="628650"/>
                </a:cubicBezTo>
                <a:cubicBezTo>
                  <a:pt x="370819" y="626782"/>
                  <a:pt x="355431" y="622717"/>
                  <a:pt x="342900" y="614363"/>
                </a:cubicBezTo>
                <a:cubicBezTo>
                  <a:pt x="326088" y="603155"/>
                  <a:pt x="315987" y="583905"/>
                  <a:pt x="300038" y="571500"/>
                </a:cubicBezTo>
                <a:cubicBezTo>
                  <a:pt x="272929" y="550415"/>
                  <a:pt x="242888" y="533400"/>
                  <a:pt x="214313" y="514350"/>
                </a:cubicBezTo>
                <a:cubicBezTo>
                  <a:pt x="200025" y="504825"/>
                  <a:pt x="187740" y="491205"/>
                  <a:pt x="171450" y="485775"/>
                </a:cubicBezTo>
                <a:lnTo>
                  <a:pt x="128588" y="471488"/>
                </a:lnTo>
                <a:cubicBezTo>
                  <a:pt x="119063" y="457200"/>
                  <a:pt x="112155" y="440767"/>
                  <a:pt x="100013" y="428625"/>
                </a:cubicBezTo>
                <a:cubicBezTo>
                  <a:pt x="87871" y="416483"/>
                  <a:pt x="67877" y="413459"/>
                  <a:pt x="57150" y="400050"/>
                </a:cubicBezTo>
                <a:cubicBezTo>
                  <a:pt x="47742" y="388290"/>
                  <a:pt x="49598" y="370658"/>
                  <a:pt x="42863" y="357188"/>
                </a:cubicBezTo>
                <a:cubicBezTo>
                  <a:pt x="35184" y="341829"/>
                  <a:pt x="16418" y="331364"/>
                  <a:pt x="14288" y="314325"/>
                </a:cubicBezTo>
                <a:cubicBezTo>
                  <a:pt x="6609" y="252891"/>
                  <a:pt x="14288" y="190500"/>
                  <a:pt x="14288" y="128588"/>
                </a:cubicBezTo>
              </a:path>
            </a:pathLst>
          </a:custGeom>
          <a:solidFill>
            <a:srgbClr val="FF0000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フリーフォーム 52"/>
          <p:cNvSpPr/>
          <p:nvPr/>
        </p:nvSpPr>
        <p:spPr>
          <a:xfrm>
            <a:off x="3407595" y="1984891"/>
            <a:ext cx="72137" cy="186809"/>
          </a:xfrm>
          <a:custGeom>
            <a:avLst/>
            <a:gdLst>
              <a:gd name="connsiteX0" fmla="*/ 7118 w 72137"/>
              <a:gd name="connsiteY0" fmla="*/ 158234 h 186809"/>
              <a:gd name="connsiteX1" fmla="*/ 21405 w 72137"/>
              <a:gd name="connsiteY1" fmla="*/ 15359 h 186809"/>
              <a:gd name="connsiteX2" fmla="*/ 64268 w 72137"/>
              <a:gd name="connsiteY2" fmla="*/ 43934 h 186809"/>
              <a:gd name="connsiteX3" fmla="*/ 49980 w 72137"/>
              <a:gd name="connsiteY3" fmla="*/ 186809 h 1868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2137" h="186809">
                <a:moveTo>
                  <a:pt x="7118" y="158234"/>
                </a:moveTo>
                <a:cubicBezTo>
                  <a:pt x="11880" y="110609"/>
                  <a:pt x="0" y="58169"/>
                  <a:pt x="21405" y="15359"/>
                </a:cubicBezTo>
                <a:cubicBezTo>
                  <a:pt x="29084" y="0"/>
                  <a:pt x="61445" y="26996"/>
                  <a:pt x="64268" y="43934"/>
                </a:cubicBezTo>
                <a:cubicBezTo>
                  <a:pt x="72137" y="91145"/>
                  <a:pt x="49980" y="186809"/>
                  <a:pt x="49980" y="186809"/>
                </a:cubicBezTo>
              </a:path>
            </a:pathLst>
          </a:custGeom>
          <a:solidFill>
            <a:schemeClr val="tx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フリーフォーム 53"/>
          <p:cNvSpPr/>
          <p:nvPr/>
        </p:nvSpPr>
        <p:spPr>
          <a:xfrm>
            <a:off x="3634474" y="2044324"/>
            <a:ext cx="92324" cy="170239"/>
          </a:xfrm>
          <a:custGeom>
            <a:avLst/>
            <a:gdLst>
              <a:gd name="connsiteX0" fmla="*/ 37414 w 92324"/>
              <a:gd name="connsiteY0" fmla="*/ 170239 h 170239"/>
              <a:gd name="connsiteX1" fmla="*/ 37414 w 92324"/>
              <a:gd name="connsiteY1" fmla="*/ 13076 h 170239"/>
              <a:gd name="connsiteX2" fmla="*/ 80276 w 92324"/>
              <a:gd name="connsiteY2" fmla="*/ 27364 h 170239"/>
              <a:gd name="connsiteX3" fmla="*/ 80276 w 92324"/>
              <a:gd name="connsiteY3" fmla="*/ 141664 h 1702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92324" h="170239">
                <a:moveTo>
                  <a:pt x="37414" y="170239"/>
                </a:moveTo>
                <a:cubicBezTo>
                  <a:pt x="19322" y="115963"/>
                  <a:pt x="0" y="78549"/>
                  <a:pt x="37414" y="13076"/>
                </a:cubicBezTo>
                <a:cubicBezTo>
                  <a:pt x="44886" y="0"/>
                  <a:pt x="75514" y="13077"/>
                  <a:pt x="80276" y="27364"/>
                </a:cubicBezTo>
                <a:cubicBezTo>
                  <a:pt x="92324" y="63509"/>
                  <a:pt x="80276" y="103564"/>
                  <a:pt x="80276" y="141664"/>
                </a:cubicBezTo>
              </a:path>
            </a:pathLst>
          </a:custGeom>
          <a:solidFill>
            <a:schemeClr val="tx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1" name="フリーフォーム 60"/>
          <p:cNvSpPr/>
          <p:nvPr/>
        </p:nvSpPr>
        <p:spPr>
          <a:xfrm>
            <a:off x="4642987" y="5114599"/>
            <a:ext cx="1057725" cy="622475"/>
          </a:xfrm>
          <a:custGeom>
            <a:avLst/>
            <a:gdLst>
              <a:gd name="connsiteX0" fmla="*/ 1043438 w 1057725"/>
              <a:gd name="connsiteY0" fmla="*/ 343226 h 622475"/>
              <a:gd name="connsiteX1" fmla="*/ 943426 w 1057725"/>
              <a:gd name="connsiteY1" fmla="*/ 414664 h 622475"/>
              <a:gd name="connsiteX2" fmla="*/ 843413 w 1057725"/>
              <a:gd name="connsiteY2" fmla="*/ 457526 h 622475"/>
              <a:gd name="connsiteX3" fmla="*/ 757688 w 1057725"/>
              <a:gd name="connsiteY3" fmla="*/ 486101 h 622475"/>
              <a:gd name="connsiteX4" fmla="*/ 714826 w 1057725"/>
              <a:gd name="connsiteY4" fmla="*/ 500389 h 622475"/>
              <a:gd name="connsiteX5" fmla="*/ 643388 w 1057725"/>
              <a:gd name="connsiteY5" fmla="*/ 514676 h 622475"/>
              <a:gd name="connsiteX6" fmla="*/ 514801 w 1057725"/>
              <a:gd name="connsiteY6" fmla="*/ 543251 h 622475"/>
              <a:gd name="connsiteX7" fmla="*/ 71888 w 1057725"/>
              <a:gd name="connsiteY7" fmla="*/ 486101 h 622475"/>
              <a:gd name="connsiteX8" fmla="*/ 43313 w 1057725"/>
              <a:gd name="connsiteY8" fmla="*/ 443239 h 622475"/>
              <a:gd name="connsiteX9" fmla="*/ 14738 w 1057725"/>
              <a:gd name="connsiteY9" fmla="*/ 357514 h 622475"/>
              <a:gd name="connsiteX10" fmla="*/ 451 w 1057725"/>
              <a:gd name="connsiteY10" fmla="*/ 314651 h 622475"/>
              <a:gd name="connsiteX11" fmla="*/ 14738 w 1057725"/>
              <a:gd name="connsiteY11" fmla="*/ 186064 h 622475"/>
              <a:gd name="connsiteX12" fmla="*/ 114751 w 1057725"/>
              <a:gd name="connsiteY12" fmla="*/ 143201 h 622475"/>
              <a:gd name="connsiteX13" fmla="*/ 200476 w 1057725"/>
              <a:gd name="connsiteY13" fmla="*/ 114626 h 622475"/>
              <a:gd name="connsiteX14" fmla="*/ 243338 w 1057725"/>
              <a:gd name="connsiteY14" fmla="*/ 100339 h 622475"/>
              <a:gd name="connsiteX15" fmla="*/ 286201 w 1057725"/>
              <a:gd name="connsiteY15" fmla="*/ 86051 h 622475"/>
              <a:gd name="connsiteX16" fmla="*/ 329063 w 1057725"/>
              <a:gd name="connsiteY16" fmla="*/ 57476 h 622475"/>
              <a:gd name="connsiteX17" fmla="*/ 414788 w 1057725"/>
              <a:gd name="connsiteY17" fmla="*/ 28901 h 622475"/>
              <a:gd name="connsiteX18" fmla="*/ 529088 w 1057725"/>
              <a:gd name="connsiteY18" fmla="*/ 326 h 622475"/>
              <a:gd name="connsiteX19" fmla="*/ 857701 w 1057725"/>
              <a:gd name="connsiteY19" fmla="*/ 28901 h 622475"/>
              <a:gd name="connsiteX20" fmla="*/ 900563 w 1057725"/>
              <a:gd name="connsiteY20" fmla="*/ 43189 h 622475"/>
              <a:gd name="connsiteX21" fmla="*/ 957713 w 1057725"/>
              <a:gd name="connsiteY21" fmla="*/ 128914 h 622475"/>
              <a:gd name="connsiteX22" fmla="*/ 986288 w 1057725"/>
              <a:gd name="connsiteY22" fmla="*/ 171776 h 622475"/>
              <a:gd name="connsiteX23" fmla="*/ 986288 w 1057725"/>
              <a:gd name="connsiteY23" fmla="*/ 214639 h 6224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1057725" h="622475">
                <a:moveTo>
                  <a:pt x="1043438" y="343226"/>
                </a:moveTo>
                <a:cubicBezTo>
                  <a:pt x="1012483" y="436095"/>
                  <a:pt x="1057725" y="338466"/>
                  <a:pt x="943426" y="414664"/>
                </a:cubicBezTo>
                <a:cubicBezTo>
                  <a:pt x="875422" y="459999"/>
                  <a:pt x="927288" y="432364"/>
                  <a:pt x="843413" y="457526"/>
                </a:cubicBezTo>
                <a:cubicBezTo>
                  <a:pt x="814563" y="466181"/>
                  <a:pt x="786263" y="476576"/>
                  <a:pt x="757688" y="486101"/>
                </a:cubicBezTo>
                <a:cubicBezTo>
                  <a:pt x="743401" y="490864"/>
                  <a:pt x="729594" y="497436"/>
                  <a:pt x="714826" y="500389"/>
                </a:cubicBezTo>
                <a:cubicBezTo>
                  <a:pt x="691013" y="505151"/>
                  <a:pt x="667094" y="509408"/>
                  <a:pt x="643388" y="514676"/>
                </a:cubicBezTo>
                <a:cubicBezTo>
                  <a:pt x="461780" y="555033"/>
                  <a:pt x="730273" y="500158"/>
                  <a:pt x="514801" y="543251"/>
                </a:cubicBezTo>
                <a:cubicBezTo>
                  <a:pt x="250209" y="533802"/>
                  <a:pt x="185534" y="622475"/>
                  <a:pt x="71888" y="486101"/>
                </a:cubicBezTo>
                <a:cubicBezTo>
                  <a:pt x="60895" y="472910"/>
                  <a:pt x="52838" y="457526"/>
                  <a:pt x="43313" y="443239"/>
                </a:cubicBezTo>
                <a:lnTo>
                  <a:pt x="14738" y="357514"/>
                </a:lnTo>
                <a:lnTo>
                  <a:pt x="451" y="314651"/>
                </a:lnTo>
                <a:cubicBezTo>
                  <a:pt x="5213" y="271789"/>
                  <a:pt x="0" y="226594"/>
                  <a:pt x="14738" y="186064"/>
                </a:cubicBezTo>
                <a:cubicBezTo>
                  <a:pt x="24915" y="158077"/>
                  <a:pt x="97004" y="148525"/>
                  <a:pt x="114751" y="143201"/>
                </a:cubicBezTo>
                <a:cubicBezTo>
                  <a:pt x="143601" y="134546"/>
                  <a:pt x="171901" y="124151"/>
                  <a:pt x="200476" y="114626"/>
                </a:cubicBezTo>
                <a:lnTo>
                  <a:pt x="243338" y="100339"/>
                </a:lnTo>
                <a:cubicBezTo>
                  <a:pt x="257626" y="95576"/>
                  <a:pt x="273670" y="94405"/>
                  <a:pt x="286201" y="86051"/>
                </a:cubicBezTo>
                <a:cubicBezTo>
                  <a:pt x="300488" y="76526"/>
                  <a:pt x="313372" y="64450"/>
                  <a:pt x="329063" y="57476"/>
                </a:cubicBezTo>
                <a:cubicBezTo>
                  <a:pt x="356588" y="45243"/>
                  <a:pt x="386213" y="38426"/>
                  <a:pt x="414788" y="28901"/>
                </a:cubicBezTo>
                <a:cubicBezTo>
                  <a:pt x="480684" y="6936"/>
                  <a:pt x="442891" y="17566"/>
                  <a:pt x="529088" y="326"/>
                </a:cubicBezTo>
                <a:cubicBezTo>
                  <a:pt x="668998" y="8099"/>
                  <a:pt x="742099" y="0"/>
                  <a:pt x="857701" y="28901"/>
                </a:cubicBezTo>
                <a:cubicBezTo>
                  <a:pt x="872312" y="32554"/>
                  <a:pt x="886276" y="38426"/>
                  <a:pt x="900563" y="43189"/>
                </a:cubicBezTo>
                <a:lnTo>
                  <a:pt x="957713" y="128914"/>
                </a:lnTo>
                <a:cubicBezTo>
                  <a:pt x="967238" y="143201"/>
                  <a:pt x="986288" y="154605"/>
                  <a:pt x="986288" y="171776"/>
                </a:cubicBezTo>
                <a:lnTo>
                  <a:pt x="986288" y="214639"/>
                </a:lnTo>
              </a:path>
            </a:pathLst>
          </a:custGeom>
          <a:solidFill>
            <a:schemeClr val="bg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5" name="フリーフォーム 64"/>
          <p:cNvSpPr/>
          <p:nvPr/>
        </p:nvSpPr>
        <p:spPr>
          <a:xfrm>
            <a:off x="2006752" y="4486275"/>
            <a:ext cx="879323" cy="1024339"/>
          </a:xfrm>
          <a:custGeom>
            <a:avLst/>
            <a:gdLst>
              <a:gd name="connsiteX0" fmla="*/ 593573 w 879323"/>
              <a:gd name="connsiteY0" fmla="*/ 1000125 h 1024339"/>
              <a:gd name="connsiteX1" fmla="*/ 236386 w 879323"/>
              <a:gd name="connsiteY1" fmla="*/ 1000125 h 1024339"/>
              <a:gd name="connsiteX2" fmla="*/ 193523 w 879323"/>
              <a:gd name="connsiteY2" fmla="*/ 985838 h 1024339"/>
              <a:gd name="connsiteX3" fmla="*/ 93511 w 879323"/>
              <a:gd name="connsiteY3" fmla="*/ 871538 h 1024339"/>
              <a:gd name="connsiteX4" fmla="*/ 64936 w 879323"/>
              <a:gd name="connsiteY4" fmla="*/ 785813 h 1024339"/>
              <a:gd name="connsiteX5" fmla="*/ 22073 w 879323"/>
              <a:gd name="connsiteY5" fmla="*/ 700088 h 1024339"/>
              <a:gd name="connsiteX6" fmla="*/ 22073 w 879323"/>
              <a:gd name="connsiteY6" fmla="*/ 400050 h 1024339"/>
              <a:gd name="connsiteX7" fmla="*/ 36361 w 879323"/>
              <a:gd name="connsiteY7" fmla="*/ 342900 h 1024339"/>
              <a:gd name="connsiteX8" fmla="*/ 64936 w 879323"/>
              <a:gd name="connsiteY8" fmla="*/ 300038 h 1024339"/>
              <a:gd name="connsiteX9" fmla="*/ 122086 w 879323"/>
              <a:gd name="connsiteY9" fmla="*/ 171450 h 1024339"/>
              <a:gd name="connsiteX10" fmla="*/ 150661 w 879323"/>
              <a:gd name="connsiteY10" fmla="*/ 85725 h 1024339"/>
              <a:gd name="connsiteX11" fmla="*/ 207811 w 879323"/>
              <a:gd name="connsiteY11" fmla="*/ 14288 h 1024339"/>
              <a:gd name="connsiteX12" fmla="*/ 250673 w 879323"/>
              <a:gd name="connsiteY12" fmla="*/ 0 h 1024339"/>
              <a:gd name="connsiteX13" fmla="*/ 379261 w 879323"/>
              <a:gd name="connsiteY13" fmla="*/ 28575 h 1024339"/>
              <a:gd name="connsiteX14" fmla="*/ 422123 w 879323"/>
              <a:gd name="connsiteY14" fmla="*/ 71438 h 1024339"/>
              <a:gd name="connsiteX15" fmla="*/ 507848 w 879323"/>
              <a:gd name="connsiteY15" fmla="*/ 114300 h 1024339"/>
              <a:gd name="connsiteX16" fmla="*/ 665011 w 879323"/>
              <a:gd name="connsiteY16" fmla="*/ 171450 h 1024339"/>
              <a:gd name="connsiteX17" fmla="*/ 750736 w 879323"/>
              <a:gd name="connsiteY17" fmla="*/ 200025 h 1024339"/>
              <a:gd name="connsiteX18" fmla="*/ 836461 w 879323"/>
              <a:gd name="connsiteY18" fmla="*/ 342900 h 1024339"/>
              <a:gd name="connsiteX19" fmla="*/ 865036 w 879323"/>
              <a:gd name="connsiteY19" fmla="*/ 428625 h 1024339"/>
              <a:gd name="connsiteX20" fmla="*/ 879323 w 879323"/>
              <a:gd name="connsiteY20" fmla="*/ 471488 h 1024339"/>
              <a:gd name="connsiteX21" fmla="*/ 865036 w 879323"/>
              <a:gd name="connsiteY21" fmla="*/ 842963 h 1024339"/>
              <a:gd name="connsiteX22" fmla="*/ 850748 w 879323"/>
              <a:gd name="connsiteY22" fmla="*/ 885825 h 1024339"/>
              <a:gd name="connsiteX23" fmla="*/ 722161 w 879323"/>
              <a:gd name="connsiteY23" fmla="*/ 957263 h 1024339"/>
              <a:gd name="connsiteX24" fmla="*/ 679298 w 879323"/>
              <a:gd name="connsiteY24" fmla="*/ 957263 h 102433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</a:cxnLst>
            <a:rect l="l" t="t" r="r" b="b"/>
            <a:pathLst>
              <a:path w="879323" h="1024339">
                <a:moveTo>
                  <a:pt x="593573" y="1000125"/>
                </a:moveTo>
                <a:cubicBezTo>
                  <a:pt x="409995" y="1013238"/>
                  <a:pt x="405884" y="1024339"/>
                  <a:pt x="236386" y="1000125"/>
                </a:cubicBezTo>
                <a:cubicBezTo>
                  <a:pt x="221477" y="997995"/>
                  <a:pt x="207811" y="990600"/>
                  <a:pt x="193523" y="985838"/>
                </a:cubicBezTo>
                <a:cubicBezTo>
                  <a:pt x="126848" y="885826"/>
                  <a:pt x="164948" y="919163"/>
                  <a:pt x="93511" y="871538"/>
                </a:cubicBezTo>
                <a:cubicBezTo>
                  <a:pt x="83986" y="842963"/>
                  <a:pt x="81644" y="810875"/>
                  <a:pt x="64936" y="785813"/>
                </a:cubicBezTo>
                <a:cubicBezTo>
                  <a:pt x="28007" y="730419"/>
                  <a:pt x="41791" y="759240"/>
                  <a:pt x="22073" y="700088"/>
                </a:cubicBezTo>
                <a:cubicBezTo>
                  <a:pt x="4615" y="542961"/>
                  <a:pt x="0" y="576634"/>
                  <a:pt x="22073" y="400050"/>
                </a:cubicBezTo>
                <a:cubicBezTo>
                  <a:pt x="24509" y="380565"/>
                  <a:pt x="28626" y="360949"/>
                  <a:pt x="36361" y="342900"/>
                </a:cubicBezTo>
                <a:cubicBezTo>
                  <a:pt x="43125" y="327117"/>
                  <a:pt x="55411" y="314325"/>
                  <a:pt x="64936" y="300038"/>
                </a:cubicBezTo>
                <a:cubicBezTo>
                  <a:pt x="98941" y="198023"/>
                  <a:pt x="76803" y="239375"/>
                  <a:pt x="122086" y="171450"/>
                </a:cubicBezTo>
                <a:lnTo>
                  <a:pt x="150661" y="85725"/>
                </a:lnTo>
                <a:cubicBezTo>
                  <a:pt x="167140" y="36288"/>
                  <a:pt x="156109" y="40139"/>
                  <a:pt x="207811" y="14288"/>
                </a:cubicBezTo>
                <a:cubicBezTo>
                  <a:pt x="221281" y="7553"/>
                  <a:pt x="236386" y="4763"/>
                  <a:pt x="250673" y="0"/>
                </a:cubicBezTo>
                <a:cubicBezTo>
                  <a:pt x="261040" y="1728"/>
                  <a:pt x="355815" y="12944"/>
                  <a:pt x="379261" y="28575"/>
                </a:cubicBezTo>
                <a:cubicBezTo>
                  <a:pt x="396073" y="39783"/>
                  <a:pt x="406601" y="58503"/>
                  <a:pt x="422123" y="71438"/>
                </a:cubicBezTo>
                <a:cubicBezTo>
                  <a:pt x="459051" y="102212"/>
                  <a:pt x="464891" y="99981"/>
                  <a:pt x="507848" y="114300"/>
                </a:cubicBezTo>
                <a:cubicBezTo>
                  <a:pt x="597703" y="174203"/>
                  <a:pt x="501312" y="116884"/>
                  <a:pt x="665011" y="171450"/>
                </a:cubicBezTo>
                <a:lnTo>
                  <a:pt x="750736" y="200025"/>
                </a:lnTo>
                <a:cubicBezTo>
                  <a:pt x="784280" y="250341"/>
                  <a:pt x="814494" y="287983"/>
                  <a:pt x="836461" y="342900"/>
                </a:cubicBezTo>
                <a:cubicBezTo>
                  <a:pt x="847648" y="370866"/>
                  <a:pt x="855511" y="400050"/>
                  <a:pt x="865036" y="428625"/>
                </a:cubicBezTo>
                <a:lnTo>
                  <a:pt x="879323" y="471488"/>
                </a:lnTo>
                <a:cubicBezTo>
                  <a:pt x="874561" y="595313"/>
                  <a:pt x="873562" y="719340"/>
                  <a:pt x="865036" y="842963"/>
                </a:cubicBezTo>
                <a:cubicBezTo>
                  <a:pt x="864000" y="857988"/>
                  <a:pt x="861397" y="875176"/>
                  <a:pt x="850748" y="885825"/>
                </a:cubicBezTo>
                <a:cubicBezTo>
                  <a:pt x="826204" y="910369"/>
                  <a:pt x="765279" y="950076"/>
                  <a:pt x="722161" y="957263"/>
                </a:cubicBezTo>
                <a:cubicBezTo>
                  <a:pt x="708068" y="959612"/>
                  <a:pt x="693586" y="957263"/>
                  <a:pt x="679298" y="957263"/>
                </a:cubicBezTo>
              </a:path>
            </a:pathLst>
          </a:custGeom>
          <a:solidFill>
            <a:schemeClr val="bg1"/>
          </a:solidFill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フリーフォーム 65"/>
          <p:cNvSpPr/>
          <p:nvPr/>
        </p:nvSpPr>
        <p:spPr>
          <a:xfrm>
            <a:off x="7359267" y="583894"/>
            <a:ext cx="0" cy="683046"/>
          </a:xfrm>
          <a:custGeom>
            <a:avLst/>
            <a:gdLst>
              <a:gd name="connsiteX0" fmla="*/ 0 w 0"/>
              <a:gd name="connsiteY0" fmla="*/ 0 h 683046"/>
              <a:gd name="connsiteX1" fmla="*/ 0 w 0"/>
              <a:gd name="connsiteY1" fmla="*/ 683046 h 683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h="683046">
                <a:moveTo>
                  <a:pt x="0" y="0"/>
                </a:moveTo>
                <a:lnTo>
                  <a:pt x="0" y="683046"/>
                </a:ln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フリーフォーム 66"/>
          <p:cNvSpPr/>
          <p:nvPr/>
        </p:nvSpPr>
        <p:spPr>
          <a:xfrm>
            <a:off x="7359267" y="877277"/>
            <a:ext cx="253388" cy="180342"/>
          </a:xfrm>
          <a:custGeom>
            <a:avLst/>
            <a:gdLst>
              <a:gd name="connsiteX0" fmla="*/ 0 w 253388"/>
              <a:gd name="connsiteY0" fmla="*/ 4072 h 180342"/>
              <a:gd name="connsiteX1" fmla="*/ 66102 w 253388"/>
              <a:gd name="connsiteY1" fmla="*/ 48140 h 180342"/>
              <a:gd name="connsiteX2" fmla="*/ 132203 w 253388"/>
              <a:gd name="connsiteY2" fmla="*/ 92207 h 180342"/>
              <a:gd name="connsiteX3" fmla="*/ 198304 w 253388"/>
              <a:gd name="connsiteY3" fmla="*/ 136275 h 180342"/>
              <a:gd name="connsiteX4" fmla="*/ 231355 w 253388"/>
              <a:gd name="connsiteY4" fmla="*/ 158309 h 180342"/>
              <a:gd name="connsiteX5" fmla="*/ 253388 w 253388"/>
              <a:gd name="connsiteY5" fmla="*/ 180342 h 1803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53388" h="180342">
                <a:moveTo>
                  <a:pt x="0" y="4072"/>
                </a:moveTo>
                <a:cubicBezTo>
                  <a:pt x="63210" y="25142"/>
                  <a:pt x="4208" y="0"/>
                  <a:pt x="66102" y="48140"/>
                </a:cubicBezTo>
                <a:cubicBezTo>
                  <a:pt x="87005" y="64398"/>
                  <a:pt x="110169" y="77518"/>
                  <a:pt x="132203" y="92207"/>
                </a:cubicBezTo>
                <a:lnTo>
                  <a:pt x="198304" y="136275"/>
                </a:lnTo>
                <a:cubicBezTo>
                  <a:pt x="209321" y="143620"/>
                  <a:pt x="221992" y="148946"/>
                  <a:pt x="231355" y="158309"/>
                </a:cubicBezTo>
                <a:lnTo>
                  <a:pt x="253388" y="180342"/>
                </a:ln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8" name="フリーフォーム 67"/>
          <p:cNvSpPr/>
          <p:nvPr/>
        </p:nvSpPr>
        <p:spPr>
          <a:xfrm>
            <a:off x="7568588" y="649995"/>
            <a:ext cx="88135" cy="77118"/>
          </a:xfrm>
          <a:custGeom>
            <a:avLst/>
            <a:gdLst>
              <a:gd name="connsiteX0" fmla="*/ 0 w 88135"/>
              <a:gd name="connsiteY0" fmla="*/ 0 h 77118"/>
              <a:gd name="connsiteX1" fmla="*/ 66101 w 88135"/>
              <a:gd name="connsiteY1" fmla="*/ 44068 h 77118"/>
              <a:gd name="connsiteX2" fmla="*/ 88135 w 88135"/>
              <a:gd name="connsiteY2" fmla="*/ 77118 h 771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8135" h="77118">
                <a:moveTo>
                  <a:pt x="0" y="0"/>
                </a:moveTo>
                <a:cubicBezTo>
                  <a:pt x="40735" y="13578"/>
                  <a:pt x="34360" y="5979"/>
                  <a:pt x="66101" y="44068"/>
                </a:cubicBezTo>
                <a:cubicBezTo>
                  <a:pt x="74577" y="54240"/>
                  <a:pt x="88135" y="77118"/>
                  <a:pt x="88135" y="77118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フリーフォーム 68"/>
          <p:cNvSpPr/>
          <p:nvPr/>
        </p:nvSpPr>
        <p:spPr>
          <a:xfrm>
            <a:off x="7700790" y="627961"/>
            <a:ext cx="77118" cy="55085"/>
          </a:xfrm>
          <a:custGeom>
            <a:avLst/>
            <a:gdLst>
              <a:gd name="connsiteX0" fmla="*/ 0 w 77118"/>
              <a:gd name="connsiteY0" fmla="*/ 0 h 55085"/>
              <a:gd name="connsiteX1" fmla="*/ 44068 w 77118"/>
              <a:gd name="connsiteY1" fmla="*/ 11017 h 55085"/>
              <a:gd name="connsiteX2" fmla="*/ 55085 w 77118"/>
              <a:gd name="connsiteY2" fmla="*/ 44068 h 55085"/>
              <a:gd name="connsiteX3" fmla="*/ 77118 w 77118"/>
              <a:gd name="connsiteY3" fmla="*/ 55085 h 550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7118" h="55085">
                <a:moveTo>
                  <a:pt x="0" y="0"/>
                </a:moveTo>
                <a:cubicBezTo>
                  <a:pt x="14689" y="3672"/>
                  <a:pt x="32245" y="1558"/>
                  <a:pt x="44068" y="11017"/>
                </a:cubicBezTo>
                <a:cubicBezTo>
                  <a:pt x="53136" y="18272"/>
                  <a:pt x="48117" y="34778"/>
                  <a:pt x="55085" y="44068"/>
                </a:cubicBezTo>
                <a:cubicBezTo>
                  <a:pt x="60012" y="50637"/>
                  <a:pt x="69774" y="51413"/>
                  <a:pt x="77118" y="55085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0" name="フリーフォーム 69"/>
          <p:cNvSpPr/>
          <p:nvPr/>
        </p:nvSpPr>
        <p:spPr>
          <a:xfrm>
            <a:off x="7381301" y="1564395"/>
            <a:ext cx="242371" cy="0"/>
          </a:xfrm>
          <a:custGeom>
            <a:avLst/>
            <a:gdLst>
              <a:gd name="connsiteX0" fmla="*/ 0 w 242371"/>
              <a:gd name="connsiteY0" fmla="*/ 0 h 0"/>
              <a:gd name="connsiteX1" fmla="*/ 242371 w 242371"/>
              <a:gd name="connsiteY1" fmla="*/ 0 h 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242371">
                <a:moveTo>
                  <a:pt x="0" y="0"/>
                </a:moveTo>
                <a:lnTo>
                  <a:pt x="242371" y="0"/>
                </a:ln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1" name="フリーフォーム 70"/>
          <p:cNvSpPr/>
          <p:nvPr/>
        </p:nvSpPr>
        <p:spPr>
          <a:xfrm>
            <a:off x="7216048" y="1784733"/>
            <a:ext cx="597065" cy="418640"/>
          </a:xfrm>
          <a:custGeom>
            <a:avLst/>
            <a:gdLst>
              <a:gd name="connsiteX0" fmla="*/ 0 w 597065"/>
              <a:gd name="connsiteY0" fmla="*/ 0 h 418640"/>
              <a:gd name="connsiteX1" fmla="*/ 121186 w 597065"/>
              <a:gd name="connsiteY1" fmla="*/ 11016 h 418640"/>
              <a:gd name="connsiteX2" fmla="*/ 583894 w 597065"/>
              <a:gd name="connsiteY2" fmla="*/ 33050 h 418640"/>
              <a:gd name="connsiteX3" fmla="*/ 550844 w 597065"/>
              <a:gd name="connsiteY3" fmla="*/ 55084 h 418640"/>
              <a:gd name="connsiteX4" fmla="*/ 473725 w 597065"/>
              <a:gd name="connsiteY4" fmla="*/ 132202 h 418640"/>
              <a:gd name="connsiteX5" fmla="*/ 418641 w 597065"/>
              <a:gd name="connsiteY5" fmla="*/ 187286 h 418640"/>
              <a:gd name="connsiteX6" fmla="*/ 363557 w 597065"/>
              <a:gd name="connsiteY6" fmla="*/ 253387 h 418640"/>
              <a:gd name="connsiteX7" fmla="*/ 341523 w 597065"/>
              <a:gd name="connsiteY7" fmla="*/ 286438 h 418640"/>
              <a:gd name="connsiteX8" fmla="*/ 275422 w 597065"/>
              <a:gd name="connsiteY8" fmla="*/ 341522 h 418640"/>
              <a:gd name="connsiteX9" fmla="*/ 253388 w 597065"/>
              <a:gd name="connsiteY9" fmla="*/ 374573 h 418640"/>
              <a:gd name="connsiteX10" fmla="*/ 187287 w 597065"/>
              <a:gd name="connsiteY10" fmla="*/ 418640 h 4186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97065" h="418640">
                <a:moveTo>
                  <a:pt x="0" y="0"/>
                </a:moveTo>
                <a:cubicBezTo>
                  <a:pt x="40395" y="3672"/>
                  <a:pt x="80689" y="8724"/>
                  <a:pt x="121186" y="11016"/>
                </a:cubicBezTo>
                <a:cubicBezTo>
                  <a:pt x="275350" y="19742"/>
                  <a:pt x="430289" y="17295"/>
                  <a:pt x="583894" y="33050"/>
                </a:cubicBezTo>
                <a:cubicBezTo>
                  <a:pt x="597065" y="34401"/>
                  <a:pt x="560686" y="46227"/>
                  <a:pt x="550844" y="55084"/>
                </a:cubicBezTo>
                <a:cubicBezTo>
                  <a:pt x="523822" y="79404"/>
                  <a:pt x="493890" y="101953"/>
                  <a:pt x="473725" y="132202"/>
                </a:cubicBezTo>
                <a:cubicBezTo>
                  <a:pt x="444348" y="176270"/>
                  <a:pt x="462709" y="157909"/>
                  <a:pt x="418641" y="187286"/>
                </a:cubicBezTo>
                <a:cubicBezTo>
                  <a:pt x="363934" y="269346"/>
                  <a:pt x="434246" y="168560"/>
                  <a:pt x="363557" y="253387"/>
                </a:cubicBezTo>
                <a:cubicBezTo>
                  <a:pt x="355080" y="263559"/>
                  <a:pt x="350886" y="277075"/>
                  <a:pt x="341523" y="286438"/>
                </a:cubicBezTo>
                <a:cubicBezTo>
                  <a:pt x="254865" y="373096"/>
                  <a:pt x="365659" y="233237"/>
                  <a:pt x="275422" y="341522"/>
                </a:cubicBezTo>
                <a:cubicBezTo>
                  <a:pt x="266945" y="351694"/>
                  <a:pt x="263353" y="365854"/>
                  <a:pt x="253388" y="374573"/>
                </a:cubicBezTo>
                <a:cubicBezTo>
                  <a:pt x="233459" y="392011"/>
                  <a:pt x="187287" y="418640"/>
                  <a:pt x="187287" y="418640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2" name="フリーフォーム 71"/>
          <p:cNvSpPr/>
          <p:nvPr/>
        </p:nvSpPr>
        <p:spPr>
          <a:xfrm>
            <a:off x="7282149" y="2555913"/>
            <a:ext cx="198304" cy="81192"/>
          </a:xfrm>
          <a:custGeom>
            <a:avLst/>
            <a:gdLst>
              <a:gd name="connsiteX0" fmla="*/ 0 w 198304"/>
              <a:gd name="connsiteY0" fmla="*/ 0 h 81192"/>
              <a:gd name="connsiteX1" fmla="*/ 110169 w 198304"/>
              <a:gd name="connsiteY1" fmla="*/ 33051 h 81192"/>
              <a:gd name="connsiteX2" fmla="*/ 198304 w 198304"/>
              <a:gd name="connsiteY2" fmla="*/ 77118 h 811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98304" h="81192">
                <a:moveTo>
                  <a:pt x="0" y="0"/>
                </a:moveTo>
                <a:cubicBezTo>
                  <a:pt x="62200" y="10367"/>
                  <a:pt x="60901" y="3490"/>
                  <a:pt x="110169" y="33051"/>
                </a:cubicBezTo>
                <a:cubicBezTo>
                  <a:pt x="190404" y="81192"/>
                  <a:pt x="147564" y="77118"/>
                  <a:pt x="198304" y="77118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3" name="フリーフォーム 72"/>
          <p:cNvSpPr/>
          <p:nvPr/>
        </p:nvSpPr>
        <p:spPr>
          <a:xfrm>
            <a:off x="7036122" y="2839827"/>
            <a:ext cx="984158" cy="663537"/>
          </a:xfrm>
          <a:custGeom>
            <a:avLst/>
            <a:gdLst>
              <a:gd name="connsiteX0" fmla="*/ 25690 w 984158"/>
              <a:gd name="connsiteY0" fmla="*/ 57609 h 663537"/>
              <a:gd name="connsiteX1" fmla="*/ 477382 w 984158"/>
              <a:gd name="connsiteY1" fmla="*/ 46592 h 663537"/>
              <a:gd name="connsiteX2" fmla="*/ 532466 w 984158"/>
              <a:gd name="connsiteY2" fmla="*/ 35575 h 663537"/>
              <a:gd name="connsiteX3" fmla="*/ 620601 w 984158"/>
              <a:gd name="connsiteY3" fmla="*/ 24559 h 663537"/>
              <a:gd name="connsiteX4" fmla="*/ 664668 w 984158"/>
              <a:gd name="connsiteY4" fmla="*/ 13542 h 663537"/>
              <a:gd name="connsiteX5" fmla="*/ 631618 w 984158"/>
              <a:gd name="connsiteY5" fmla="*/ 46592 h 663537"/>
              <a:gd name="connsiteX6" fmla="*/ 587550 w 984158"/>
              <a:gd name="connsiteY6" fmla="*/ 79643 h 663537"/>
              <a:gd name="connsiteX7" fmla="*/ 554500 w 984158"/>
              <a:gd name="connsiteY7" fmla="*/ 112693 h 663537"/>
              <a:gd name="connsiteX8" fmla="*/ 488398 w 984158"/>
              <a:gd name="connsiteY8" fmla="*/ 156761 h 663537"/>
              <a:gd name="connsiteX9" fmla="*/ 433314 w 984158"/>
              <a:gd name="connsiteY9" fmla="*/ 211845 h 663537"/>
              <a:gd name="connsiteX10" fmla="*/ 411280 w 984158"/>
              <a:gd name="connsiteY10" fmla="*/ 244896 h 663537"/>
              <a:gd name="connsiteX11" fmla="*/ 378230 w 984158"/>
              <a:gd name="connsiteY11" fmla="*/ 266930 h 663537"/>
              <a:gd name="connsiteX12" fmla="*/ 345179 w 984158"/>
              <a:gd name="connsiteY12" fmla="*/ 299980 h 663537"/>
              <a:gd name="connsiteX13" fmla="*/ 301112 w 984158"/>
              <a:gd name="connsiteY13" fmla="*/ 333031 h 663537"/>
              <a:gd name="connsiteX14" fmla="*/ 279078 w 984158"/>
              <a:gd name="connsiteY14" fmla="*/ 366081 h 663537"/>
              <a:gd name="connsiteX15" fmla="*/ 246027 w 984158"/>
              <a:gd name="connsiteY15" fmla="*/ 388115 h 663537"/>
              <a:gd name="connsiteX16" fmla="*/ 212977 w 984158"/>
              <a:gd name="connsiteY16" fmla="*/ 421166 h 663537"/>
              <a:gd name="connsiteX17" fmla="*/ 168909 w 984158"/>
              <a:gd name="connsiteY17" fmla="*/ 454216 h 663537"/>
              <a:gd name="connsiteX18" fmla="*/ 91791 w 984158"/>
              <a:gd name="connsiteY18" fmla="*/ 520318 h 663537"/>
              <a:gd name="connsiteX19" fmla="*/ 25690 w 984158"/>
              <a:gd name="connsiteY19" fmla="*/ 564385 h 663537"/>
              <a:gd name="connsiteX20" fmla="*/ 69758 w 984158"/>
              <a:gd name="connsiteY20" fmla="*/ 553368 h 663537"/>
              <a:gd name="connsiteX21" fmla="*/ 179926 w 984158"/>
              <a:gd name="connsiteY21" fmla="*/ 465233 h 663537"/>
              <a:gd name="connsiteX22" fmla="*/ 212977 w 984158"/>
              <a:gd name="connsiteY22" fmla="*/ 443200 h 663537"/>
              <a:gd name="connsiteX23" fmla="*/ 279078 w 984158"/>
              <a:gd name="connsiteY23" fmla="*/ 421166 h 663537"/>
              <a:gd name="connsiteX24" fmla="*/ 312129 w 984158"/>
              <a:gd name="connsiteY24" fmla="*/ 410149 h 663537"/>
              <a:gd name="connsiteX25" fmla="*/ 345179 w 984158"/>
              <a:gd name="connsiteY25" fmla="*/ 388115 h 663537"/>
              <a:gd name="connsiteX26" fmla="*/ 400264 w 984158"/>
              <a:gd name="connsiteY26" fmla="*/ 454216 h 663537"/>
              <a:gd name="connsiteX27" fmla="*/ 433314 w 984158"/>
              <a:gd name="connsiteY27" fmla="*/ 487267 h 663537"/>
              <a:gd name="connsiteX28" fmla="*/ 488398 w 984158"/>
              <a:gd name="connsiteY28" fmla="*/ 542351 h 663537"/>
              <a:gd name="connsiteX29" fmla="*/ 532466 w 984158"/>
              <a:gd name="connsiteY29" fmla="*/ 575402 h 663537"/>
              <a:gd name="connsiteX30" fmla="*/ 554500 w 984158"/>
              <a:gd name="connsiteY30" fmla="*/ 608453 h 663537"/>
              <a:gd name="connsiteX31" fmla="*/ 587550 w 984158"/>
              <a:gd name="connsiteY31" fmla="*/ 630486 h 663537"/>
              <a:gd name="connsiteX32" fmla="*/ 664668 w 984158"/>
              <a:gd name="connsiteY32" fmla="*/ 663537 h 663537"/>
              <a:gd name="connsiteX33" fmla="*/ 730770 w 984158"/>
              <a:gd name="connsiteY33" fmla="*/ 652520 h 663537"/>
              <a:gd name="connsiteX34" fmla="*/ 763820 w 984158"/>
              <a:gd name="connsiteY34" fmla="*/ 630486 h 663537"/>
              <a:gd name="connsiteX35" fmla="*/ 840938 w 984158"/>
              <a:gd name="connsiteY35" fmla="*/ 608453 h 663537"/>
              <a:gd name="connsiteX36" fmla="*/ 918056 w 984158"/>
              <a:gd name="connsiteY36" fmla="*/ 553368 h 663537"/>
              <a:gd name="connsiteX37" fmla="*/ 951107 w 984158"/>
              <a:gd name="connsiteY37" fmla="*/ 531334 h 663537"/>
              <a:gd name="connsiteX38" fmla="*/ 984158 w 984158"/>
              <a:gd name="connsiteY38" fmla="*/ 498284 h 6635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984158" h="663537">
                <a:moveTo>
                  <a:pt x="25690" y="57609"/>
                </a:moveTo>
                <a:lnTo>
                  <a:pt x="477382" y="46592"/>
                </a:lnTo>
                <a:cubicBezTo>
                  <a:pt x="496089" y="45779"/>
                  <a:pt x="513959" y="38422"/>
                  <a:pt x="532466" y="35575"/>
                </a:cubicBezTo>
                <a:cubicBezTo>
                  <a:pt x="561729" y="31073"/>
                  <a:pt x="591223" y="28231"/>
                  <a:pt x="620601" y="24559"/>
                </a:cubicBezTo>
                <a:cubicBezTo>
                  <a:pt x="635290" y="20887"/>
                  <a:pt x="657896" y="0"/>
                  <a:pt x="664668" y="13542"/>
                </a:cubicBezTo>
                <a:cubicBezTo>
                  <a:pt x="671636" y="27477"/>
                  <a:pt x="643447" y="36453"/>
                  <a:pt x="631618" y="46592"/>
                </a:cubicBezTo>
                <a:cubicBezTo>
                  <a:pt x="617677" y="58542"/>
                  <a:pt x="601491" y="67693"/>
                  <a:pt x="587550" y="79643"/>
                </a:cubicBezTo>
                <a:cubicBezTo>
                  <a:pt x="575721" y="89782"/>
                  <a:pt x="566798" y="103128"/>
                  <a:pt x="554500" y="112693"/>
                </a:cubicBezTo>
                <a:cubicBezTo>
                  <a:pt x="533597" y="128951"/>
                  <a:pt x="488398" y="156761"/>
                  <a:pt x="488398" y="156761"/>
                </a:cubicBezTo>
                <a:cubicBezTo>
                  <a:pt x="429646" y="244893"/>
                  <a:pt x="506757" y="138404"/>
                  <a:pt x="433314" y="211845"/>
                </a:cubicBezTo>
                <a:cubicBezTo>
                  <a:pt x="423951" y="221208"/>
                  <a:pt x="420643" y="235533"/>
                  <a:pt x="411280" y="244896"/>
                </a:cubicBezTo>
                <a:cubicBezTo>
                  <a:pt x="401918" y="254259"/>
                  <a:pt x="388402" y="258454"/>
                  <a:pt x="378230" y="266930"/>
                </a:cubicBezTo>
                <a:cubicBezTo>
                  <a:pt x="366261" y="276904"/>
                  <a:pt x="357008" y="289841"/>
                  <a:pt x="345179" y="299980"/>
                </a:cubicBezTo>
                <a:cubicBezTo>
                  <a:pt x="331238" y="311929"/>
                  <a:pt x="314095" y="320048"/>
                  <a:pt x="301112" y="333031"/>
                </a:cubicBezTo>
                <a:cubicBezTo>
                  <a:pt x="291750" y="342393"/>
                  <a:pt x="288441" y="356719"/>
                  <a:pt x="279078" y="366081"/>
                </a:cubicBezTo>
                <a:cubicBezTo>
                  <a:pt x="269715" y="375444"/>
                  <a:pt x="256199" y="379638"/>
                  <a:pt x="246027" y="388115"/>
                </a:cubicBezTo>
                <a:cubicBezTo>
                  <a:pt x="234058" y="398089"/>
                  <a:pt x="224806" y="411027"/>
                  <a:pt x="212977" y="421166"/>
                </a:cubicBezTo>
                <a:cubicBezTo>
                  <a:pt x="199036" y="433115"/>
                  <a:pt x="182850" y="442267"/>
                  <a:pt x="168909" y="454216"/>
                </a:cubicBezTo>
                <a:cubicBezTo>
                  <a:pt x="96281" y="516468"/>
                  <a:pt x="179665" y="458806"/>
                  <a:pt x="91791" y="520318"/>
                </a:cubicBezTo>
                <a:cubicBezTo>
                  <a:pt x="70097" y="535504"/>
                  <a:pt x="0" y="570808"/>
                  <a:pt x="25690" y="564385"/>
                </a:cubicBezTo>
                <a:lnTo>
                  <a:pt x="69758" y="553368"/>
                </a:lnTo>
                <a:cubicBezTo>
                  <a:pt x="132547" y="490579"/>
                  <a:pt x="96544" y="520821"/>
                  <a:pt x="179926" y="465233"/>
                </a:cubicBezTo>
                <a:cubicBezTo>
                  <a:pt x="190943" y="457888"/>
                  <a:pt x="200416" y="447387"/>
                  <a:pt x="212977" y="443200"/>
                </a:cubicBezTo>
                <a:lnTo>
                  <a:pt x="279078" y="421166"/>
                </a:lnTo>
                <a:lnTo>
                  <a:pt x="312129" y="410149"/>
                </a:lnTo>
                <a:cubicBezTo>
                  <a:pt x="323146" y="402804"/>
                  <a:pt x="332119" y="385938"/>
                  <a:pt x="345179" y="388115"/>
                </a:cubicBezTo>
                <a:cubicBezTo>
                  <a:pt x="363866" y="391230"/>
                  <a:pt x="389750" y="441599"/>
                  <a:pt x="400264" y="454216"/>
                </a:cubicBezTo>
                <a:cubicBezTo>
                  <a:pt x="410238" y="466185"/>
                  <a:pt x="424258" y="474589"/>
                  <a:pt x="433314" y="487267"/>
                </a:cubicBezTo>
                <a:cubicBezTo>
                  <a:pt x="475856" y="546825"/>
                  <a:pt x="428939" y="522531"/>
                  <a:pt x="488398" y="542351"/>
                </a:cubicBezTo>
                <a:cubicBezTo>
                  <a:pt x="503087" y="553368"/>
                  <a:pt x="519482" y="562418"/>
                  <a:pt x="532466" y="575402"/>
                </a:cubicBezTo>
                <a:cubicBezTo>
                  <a:pt x="541829" y="584765"/>
                  <a:pt x="545137" y="599090"/>
                  <a:pt x="554500" y="608453"/>
                </a:cubicBezTo>
                <a:cubicBezTo>
                  <a:pt x="563862" y="617815"/>
                  <a:pt x="576054" y="623917"/>
                  <a:pt x="587550" y="630486"/>
                </a:cubicBezTo>
                <a:cubicBezTo>
                  <a:pt x="625668" y="652268"/>
                  <a:pt x="627589" y="651177"/>
                  <a:pt x="664668" y="663537"/>
                </a:cubicBezTo>
                <a:cubicBezTo>
                  <a:pt x="686702" y="659865"/>
                  <a:pt x="709578" y="659584"/>
                  <a:pt x="730770" y="652520"/>
                </a:cubicBezTo>
                <a:cubicBezTo>
                  <a:pt x="743331" y="648333"/>
                  <a:pt x="751526" y="635403"/>
                  <a:pt x="763820" y="630486"/>
                </a:cubicBezTo>
                <a:cubicBezTo>
                  <a:pt x="788642" y="620557"/>
                  <a:pt x="815232" y="615797"/>
                  <a:pt x="840938" y="608453"/>
                </a:cubicBezTo>
                <a:cubicBezTo>
                  <a:pt x="918829" y="556525"/>
                  <a:pt x="822401" y="621694"/>
                  <a:pt x="918056" y="553368"/>
                </a:cubicBezTo>
                <a:cubicBezTo>
                  <a:pt x="928830" y="545672"/>
                  <a:pt x="940090" y="538679"/>
                  <a:pt x="951107" y="531334"/>
                </a:cubicBezTo>
                <a:cubicBezTo>
                  <a:pt x="975178" y="495228"/>
                  <a:pt x="959900" y="498284"/>
                  <a:pt x="984158" y="498284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4" name="フリーフォーム 73"/>
          <p:cNvSpPr/>
          <p:nvPr/>
        </p:nvSpPr>
        <p:spPr>
          <a:xfrm>
            <a:off x="7270666" y="3868360"/>
            <a:ext cx="529276" cy="99684"/>
          </a:xfrm>
          <a:custGeom>
            <a:avLst/>
            <a:gdLst>
              <a:gd name="connsiteX0" fmla="*/ 33517 w 529276"/>
              <a:gd name="connsiteY0" fmla="*/ 9577 h 99684"/>
              <a:gd name="connsiteX1" fmla="*/ 110635 w 529276"/>
              <a:gd name="connsiteY1" fmla="*/ 31611 h 99684"/>
              <a:gd name="connsiteX2" fmla="*/ 209787 w 529276"/>
              <a:gd name="connsiteY2" fmla="*/ 53645 h 99684"/>
              <a:gd name="connsiteX3" fmla="*/ 253854 w 529276"/>
              <a:gd name="connsiteY3" fmla="*/ 64662 h 99684"/>
              <a:gd name="connsiteX4" fmla="*/ 353006 w 529276"/>
              <a:gd name="connsiteY4" fmla="*/ 75679 h 99684"/>
              <a:gd name="connsiteX5" fmla="*/ 452158 w 529276"/>
              <a:gd name="connsiteY5" fmla="*/ 97712 h 99684"/>
              <a:gd name="connsiteX6" fmla="*/ 529276 w 529276"/>
              <a:gd name="connsiteY6" fmla="*/ 97712 h 996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29276" h="99684">
                <a:moveTo>
                  <a:pt x="33517" y="9577"/>
                </a:moveTo>
                <a:cubicBezTo>
                  <a:pt x="171283" y="44019"/>
                  <a:pt x="0" y="0"/>
                  <a:pt x="110635" y="31611"/>
                </a:cubicBezTo>
                <a:cubicBezTo>
                  <a:pt x="157651" y="45044"/>
                  <a:pt x="158675" y="42287"/>
                  <a:pt x="209787" y="53645"/>
                </a:cubicBezTo>
                <a:cubicBezTo>
                  <a:pt x="224568" y="56930"/>
                  <a:pt x="238889" y="62360"/>
                  <a:pt x="253854" y="64662"/>
                </a:cubicBezTo>
                <a:cubicBezTo>
                  <a:pt x="286721" y="69719"/>
                  <a:pt x="319955" y="72007"/>
                  <a:pt x="353006" y="75679"/>
                </a:cubicBezTo>
                <a:cubicBezTo>
                  <a:pt x="393135" y="89054"/>
                  <a:pt x="401750" y="93834"/>
                  <a:pt x="452158" y="97712"/>
                </a:cubicBezTo>
                <a:cubicBezTo>
                  <a:pt x="477788" y="99684"/>
                  <a:pt x="503570" y="97712"/>
                  <a:pt x="529276" y="97712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5" name="フリーフォーム 74"/>
          <p:cNvSpPr/>
          <p:nvPr/>
        </p:nvSpPr>
        <p:spPr>
          <a:xfrm>
            <a:off x="7127913" y="4164376"/>
            <a:ext cx="782198" cy="123508"/>
          </a:xfrm>
          <a:custGeom>
            <a:avLst/>
            <a:gdLst>
              <a:gd name="connsiteX0" fmla="*/ 0 w 782198"/>
              <a:gd name="connsiteY0" fmla="*/ 0 h 123508"/>
              <a:gd name="connsiteX1" fmla="*/ 143220 w 782198"/>
              <a:gd name="connsiteY1" fmla="*/ 11017 h 123508"/>
              <a:gd name="connsiteX2" fmla="*/ 198304 w 782198"/>
              <a:gd name="connsiteY2" fmla="*/ 22034 h 123508"/>
              <a:gd name="connsiteX3" fmla="*/ 275422 w 782198"/>
              <a:gd name="connsiteY3" fmla="*/ 33051 h 123508"/>
              <a:gd name="connsiteX4" fmla="*/ 330506 w 782198"/>
              <a:gd name="connsiteY4" fmla="*/ 44067 h 123508"/>
              <a:gd name="connsiteX5" fmla="*/ 396607 w 782198"/>
              <a:gd name="connsiteY5" fmla="*/ 55084 h 123508"/>
              <a:gd name="connsiteX6" fmla="*/ 506776 w 782198"/>
              <a:gd name="connsiteY6" fmla="*/ 77118 h 123508"/>
              <a:gd name="connsiteX7" fmla="*/ 694063 w 782198"/>
              <a:gd name="connsiteY7" fmla="*/ 99152 h 123508"/>
              <a:gd name="connsiteX8" fmla="*/ 782198 w 782198"/>
              <a:gd name="connsiteY8" fmla="*/ 121185 h 1235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82198" h="123508">
                <a:moveTo>
                  <a:pt x="0" y="0"/>
                </a:moveTo>
                <a:cubicBezTo>
                  <a:pt x="47740" y="3672"/>
                  <a:pt x="95632" y="5729"/>
                  <a:pt x="143220" y="11017"/>
                </a:cubicBezTo>
                <a:cubicBezTo>
                  <a:pt x="161830" y="13085"/>
                  <a:pt x="179834" y="18956"/>
                  <a:pt x="198304" y="22034"/>
                </a:cubicBezTo>
                <a:cubicBezTo>
                  <a:pt x="223918" y="26303"/>
                  <a:pt x="249808" y="28782"/>
                  <a:pt x="275422" y="33051"/>
                </a:cubicBezTo>
                <a:cubicBezTo>
                  <a:pt x="293892" y="36129"/>
                  <a:pt x="312083" y="40717"/>
                  <a:pt x="330506" y="44067"/>
                </a:cubicBezTo>
                <a:cubicBezTo>
                  <a:pt x="352483" y="48063"/>
                  <a:pt x="374652" y="50967"/>
                  <a:pt x="396607" y="55084"/>
                </a:cubicBezTo>
                <a:cubicBezTo>
                  <a:pt x="433416" y="61986"/>
                  <a:pt x="469702" y="71822"/>
                  <a:pt x="506776" y="77118"/>
                </a:cubicBezTo>
                <a:cubicBezTo>
                  <a:pt x="620429" y="93354"/>
                  <a:pt x="558056" y="85551"/>
                  <a:pt x="694063" y="99152"/>
                </a:cubicBezTo>
                <a:cubicBezTo>
                  <a:pt x="767132" y="123508"/>
                  <a:pt x="736939" y="121185"/>
                  <a:pt x="782198" y="121185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6" name="フリーフォーム 75"/>
          <p:cNvSpPr/>
          <p:nvPr/>
        </p:nvSpPr>
        <p:spPr>
          <a:xfrm>
            <a:off x="7495160" y="3855904"/>
            <a:ext cx="448001" cy="793214"/>
          </a:xfrm>
          <a:custGeom>
            <a:avLst/>
            <a:gdLst>
              <a:gd name="connsiteX0" fmla="*/ 62411 w 448001"/>
              <a:gd name="connsiteY0" fmla="*/ 0 h 793214"/>
              <a:gd name="connsiteX1" fmla="*/ 40377 w 448001"/>
              <a:gd name="connsiteY1" fmla="*/ 187286 h 793214"/>
              <a:gd name="connsiteX2" fmla="*/ 18344 w 448001"/>
              <a:gd name="connsiteY2" fmla="*/ 253388 h 793214"/>
              <a:gd name="connsiteX3" fmla="*/ 18344 w 448001"/>
              <a:gd name="connsiteY3" fmla="*/ 749147 h 793214"/>
              <a:gd name="connsiteX4" fmla="*/ 62411 w 448001"/>
              <a:gd name="connsiteY4" fmla="*/ 793214 h 793214"/>
              <a:gd name="connsiteX5" fmla="*/ 216647 w 448001"/>
              <a:gd name="connsiteY5" fmla="*/ 782197 h 793214"/>
              <a:gd name="connsiteX6" fmla="*/ 249698 w 448001"/>
              <a:gd name="connsiteY6" fmla="*/ 760163 h 793214"/>
              <a:gd name="connsiteX7" fmla="*/ 282748 w 448001"/>
              <a:gd name="connsiteY7" fmla="*/ 749147 h 793214"/>
              <a:gd name="connsiteX8" fmla="*/ 337833 w 448001"/>
              <a:gd name="connsiteY8" fmla="*/ 705079 h 793214"/>
              <a:gd name="connsiteX9" fmla="*/ 370883 w 448001"/>
              <a:gd name="connsiteY9" fmla="*/ 672029 h 793214"/>
              <a:gd name="connsiteX10" fmla="*/ 403934 w 448001"/>
              <a:gd name="connsiteY10" fmla="*/ 649995 h 793214"/>
              <a:gd name="connsiteX11" fmla="*/ 448001 w 448001"/>
              <a:gd name="connsiteY11" fmla="*/ 638978 h 7932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48001" h="793214">
                <a:moveTo>
                  <a:pt x="62411" y="0"/>
                </a:moveTo>
                <a:cubicBezTo>
                  <a:pt x="59669" y="27417"/>
                  <a:pt x="48973" y="150036"/>
                  <a:pt x="40377" y="187286"/>
                </a:cubicBezTo>
                <a:cubicBezTo>
                  <a:pt x="35155" y="209917"/>
                  <a:pt x="18344" y="253388"/>
                  <a:pt x="18344" y="253388"/>
                </a:cubicBezTo>
                <a:cubicBezTo>
                  <a:pt x="4382" y="490738"/>
                  <a:pt x="0" y="464798"/>
                  <a:pt x="18344" y="749147"/>
                </a:cubicBezTo>
                <a:cubicBezTo>
                  <a:pt x="20927" y="789179"/>
                  <a:pt x="30449" y="782560"/>
                  <a:pt x="62411" y="793214"/>
                </a:cubicBezTo>
                <a:cubicBezTo>
                  <a:pt x="113823" y="789542"/>
                  <a:pt x="165888" y="791155"/>
                  <a:pt x="216647" y="782197"/>
                </a:cubicBezTo>
                <a:cubicBezTo>
                  <a:pt x="229686" y="779896"/>
                  <a:pt x="237855" y="766084"/>
                  <a:pt x="249698" y="760163"/>
                </a:cubicBezTo>
                <a:cubicBezTo>
                  <a:pt x="260085" y="754970"/>
                  <a:pt x="271731" y="752819"/>
                  <a:pt x="282748" y="749147"/>
                </a:cubicBezTo>
                <a:cubicBezTo>
                  <a:pt x="332026" y="675230"/>
                  <a:pt x="273976" y="747650"/>
                  <a:pt x="337833" y="705079"/>
                </a:cubicBezTo>
                <a:cubicBezTo>
                  <a:pt x="350796" y="696437"/>
                  <a:pt x="358914" y="682003"/>
                  <a:pt x="370883" y="672029"/>
                </a:cubicBezTo>
                <a:cubicBezTo>
                  <a:pt x="381055" y="663552"/>
                  <a:pt x="391764" y="655211"/>
                  <a:pt x="403934" y="649995"/>
                </a:cubicBezTo>
                <a:cubicBezTo>
                  <a:pt x="417851" y="644031"/>
                  <a:pt x="448001" y="638978"/>
                  <a:pt x="448001" y="638978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フリーフォーム 76"/>
          <p:cNvSpPr/>
          <p:nvPr/>
        </p:nvSpPr>
        <p:spPr>
          <a:xfrm>
            <a:off x="7242238" y="5034708"/>
            <a:ext cx="1045383" cy="969485"/>
          </a:xfrm>
          <a:custGeom>
            <a:avLst/>
            <a:gdLst>
              <a:gd name="connsiteX0" fmla="*/ 282282 w 1045383"/>
              <a:gd name="connsiteY0" fmla="*/ 0 h 969485"/>
              <a:gd name="connsiteX1" fmla="*/ 249232 w 1045383"/>
              <a:gd name="connsiteY1" fmla="*/ 165253 h 969485"/>
              <a:gd name="connsiteX2" fmla="*/ 216181 w 1045383"/>
              <a:gd name="connsiteY2" fmla="*/ 198304 h 969485"/>
              <a:gd name="connsiteX3" fmla="*/ 172114 w 1045383"/>
              <a:gd name="connsiteY3" fmla="*/ 308473 h 969485"/>
              <a:gd name="connsiteX4" fmla="*/ 139063 w 1045383"/>
              <a:gd name="connsiteY4" fmla="*/ 396608 h 969485"/>
              <a:gd name="connsiteX5" fmla="*/ 106013 w 1045383"/>
              <a:gd name="connsiteY5" fmla="*/ 440675 h 969485"/>
              <a:gd name="connsiteX6" fmla="*/ 72962 w 1045383"/>
              <a:gd name="connsiteY6" fmla="*/ 539827 h 969485"/>
              <a:gd name="connsiteX7" fmla="*/ 61945 w 1045383"/>
              <a:gd name="connsiteY7" fmla="*/ 572878 h 969485"/>
              <a:gd name="connsiteX8" fmla="*/ 50928 w 1045383"/>
              <a:gd name="connsiteY8" fmla="*/ 605928 h 969485"/>
              <a:gd name="connsiteX9" fmla="*/ 28895 w 1045383"/>
              <a:gd name="connsiteY9" fmla="*/ 694063 h 969485"/>
              <a:gd name="connsiteX10" fmla="*/ 6861 w 1045383"/>
              <a:gd name="connsiteY10" fmla="*/ 727114 h 969485"/>
              <a:gd name="connsiteX11" fmla="*/ 128046 w 1045383"/>
              <a:gd name="connsiteY11" fmla="*/ 683046 h 969485"/>
              <a:gd name="connsiteX12" fmla="*/ 271266 w 1045383"/>
              <a:gd name="connsiteY12" fmla="*/ 616945 h 969485"/>
              <a:gd name="connsiteX13" fmla="*/ 315333 w 1045383"/>
              <a:gd name="connsiteY13" fmla="*/ 594911 h 969485"/>
              <a:gd name="connsiteX14" fmla="*/ 381434 w 1045383"/>
              <a:gd name="connsiteY14" fmla="*/ 550844 h 969485"/>
              <a:gd name="connsiteX15" fmla="*/ 414485 w 1045383"/>
              <a:gd name="connsiteY15" fmla="*/ 528810 h 969485"/>
              <a:gd name="connsiteX16" fmla="*/ 480586 w 1045383"/>
              <a:gd name="connsiteY16" fmla="*/ 495759 h 969485"/>
              <a:gd name="connsiteX17" fmla="*/ 491603 w 1045383"/>
              <a:gd name="connsiteY17" fmla="*/ 528810 h 969485"/>
              <a:gd name="connsiteX18" fmla="*/ 480586 w 1045383"/>
              <a:gd name="connsiteY18" fmla="*/ 572878 h 969485"/>
              <a:gd name="connsiteX19" fmla="*/ 469569 w 1045383"/>
              <a:gd name="connsiteY19" fmla="*/ 649996 h 969485"/>
              <a:gd name="connsiteX20" fmla="*/ 491603 w 1045383"/>
              <a:gd name="connsiteY20" fmla="*/ 793215 h 969485"/>
              <a:gd name="connsiteX21" fmla="*/ 557704 w 1045383"/>
              <a:gd name="connsiteY21" fmla="*/ 892367 h 969485"/>
              <a:gd name="connsiteX22" fmla="*/ 667873 w 1045383"/>
              <a:gd name="connsiteY22" fmla="*/ 958468 h 969485"/>
              <a:gd name="connsiteX23" fmla="*/ 711940 w 1045383"/>
              <a:gd name="connsiteY23" fmla="*/ 969485 h 969485"/>
              <a:gd name="connsiteX24" fmla="*/ 811092 w 1045383"/>
              <a:gd name="connsiteY24" fmla="*/ 947451 h 969485"/>
              <a:gd name="connsiteX25" fmla="*/ 877193 w 1045383"/>
              <a:gd name="connsiteY25" fmla="*/ 848299 h 969485"/>
              <a:gd name="connsiteX26" fmla="*/ 910244 w 1045383"/>
              <a:gd name="connsiteY26" fmla="*/ 815249 h 969485"/>
              <a:gd name="connsiteX27" fmla="*/ 932278 w 1045383"/>
              <a:gd name="connsiteY27" fmla="*/ 749147 h 969485"/>
              <a:gd name="connsiteX28" fmla="*/ 954311 w 1045383"/>
              <a:gd name="connsiteY28" fmla="*/ 694063 h 969485"/>
              <a:gd name="connsiteX29" fmla="*/ 1020413 w 1045383"/>
              <a:gd name="connsiteY29" fmla="*/ 484743 h 969485"/>
              <a:gd name="connsiteX30" fmla="*/ 1031429 w 1045383"/>
              <a:gd name="connsiteY30" fmla="*/ 418641 h 969485"/>
              <a:gd name="connsiteX31" fmla="*/ 1042446 w 1045383"/>
              <a:gd name="connsiteY31" fmla="*/ 341523 h 969485"/>
              <a:gd name="connsiteX32" fmla="*/ 1042446 w 1045383"/>
              <a:gd name="connsiteY32" fmla="*/ 33051 h 9694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</a:cxnLst>
            <a:rect l="l" t="t" r="r" b="b"/>
            <a:pathLst>
              <a:path w="1045383" h="969485">
                <a:moveTo>
                  <a:pt x="282282" y="0"/>
                </a:moveTo>
                <a:cubicBezTo>
                  <a:pt x="279130" y="22068"/>
                  <a:pt x="263400" y="151085"/>
                  <a:pt x="249232" y="165253"/>
                </a:cubicBezTo>
                <a:lnTo>
                  <a:pt x="216181" y="198304"/>
                </a:lnTo>
                <a:cubicBezTo>
                  <a:pt x="201492" y="235027"/>
                  <a:pt x="184622" y="270951"/>
                  <a:pt x="172114" y="308473"/>
                </a:cubicBezTo>
                <a:cubicBezTo>
                  <a:pt x="163868" y="333209"/>
                  <a:pt x="150040" y="376850"/>
                  <a:pt x="139063" y="396608"/>
                </a:cubicBezTo>
                <a:cubicBezTo>
                  <a:pt x="130146" y="412659"/>
                  <a:pt x="117030" y="425986"/>
                  <a:pt x="106013" y="440675"/>
                </a:cubicBezTo>
                <a:lnTo>
                  <a:pt x="72962" y="539827"/>
                </a:lnTo>
                <a:lnTo>
                  <a:pt x="61945" y="572878"/>
                </a:lnTo>
                <a:cubicBezTo>
                  <a:pt x="58273" y="583895"/>
                  <a:pt x="53205" y="594541"/>
                  <a:pt x="50928" y="605928"/>
                </a:cubicBezTo>
                <a:cubicBezTo>
                  <a:pt x="46739" y="626872"/>
                  <a:pt x="40185" y="671483"/>
                  <a:pt x="28895" y="694063"/>
                </a:cubicBezTo>
                <a:cubicBezTo>
                  <a:pt x="22974" y="705906"/>
                  <a:pt x="14206" y="716097"/>
                  <a:pt x="6861" y="727114"/>
                </a:cubicBezTo>
                <a:cubicBezTo>
                  <a:pt x="82855" y="752446"/>
                  <a:pt x="0" y="734264"/>
                  <a:pt x="128046" y="683046"/>
                </a:cubicBezTo>
                <a:cubicBezTo>
                  <a:pt x="213624" y="648815"/>
                  <a:pt x="165449" y="669854"/>
                  <a:pt x="271266" y="616945"/>
                </a:cubicBezTo>
                <a:cubicBezTo>
                  <a:pt x="285955" y="609600"/>
                  <a:pt x="301668" y="604021"/>
                  <a:pt x="315333" y="594911"/>
                </a:cubicBezTo>
                <a:lnTo>
                  <a:pt x="381434" y="550844"/>
                </a:lnTo>
                <a:cubicBezTo>
                  <a:pt x="392451" y="543499"/>
                  <a:pt x="401924" y="532997"/>
                  <a:pt x="414485" y="528810"/>
                </a:cubicBezTo>
                <a:cubicBezTo>
                  <a:pt x="460096" y="513606"/>
                  <a:pt x="437873" y="524235"/>
                  <a:pt x="480586" y="495759"/>
                </a:cubicBezTo>
                <a:cubicBezTo>
                  <a:pt x="484258" y="506776"/>
                  <a:pt x="491603" y="517197"/>
                  <a:pt x="491603" y="528810"/>
                </a:cubicBezTo>
                <a:cubicBezTo>
                  <a:pt x="491603" y="543951"/>
                  <a:pt x="483295" y="557981"/>
                  <a:pt x="480586" y="572878"/>
                </a:cubicBezTo>
                <a:cubicBezTo>
                  <a:pt x="475941" y="598426"/>
                  <a:pt x="473241" y="624290"/>
                  <a:pt x="469569" y="649996"/>
                </a:cubicBezTo>
                <a:cubicBezTo>
                  <a:pt x="476914" y="697736"/>
                  <a:pt x="479310" y="746504"/>
                  <a:pt x="491603" y="793215"/>
                </a:cubicBezTo>
                <a:cubicBezTo>
                  <a:pt x="500541" y="827178"/>
                  <a:pt x="526892" y="871036"/>
                  <a:pt x="557704" y="892367"/>
                </a:cubicBezTo>
                <a:cubicBezTo>
                  <a:pt x="592915" y="916744"/>
                  <a:pt x="626326" y="948081"/>
                  <a:pt x="667873" y="958468"/>
                </a:cubicBezTo>
                <a:lnTo>
                  <a:pt x="711940" y="969485"/>
                </a:lnTo>
                <a:cubicBezTo>
                  <a:pt x="744991" y="962140"/>
                  <a:pt x="781282" y="963502"/>
                  <a:pt x="811092" y="947451"/>
                </a:cubicBezTo>
                <a:cubicBezTo>
                  <a:pt x="853012" y="924879"/>
                  <a:pt x="853310" y="881735"/>
                  <a:pt x="877193" y="848299"/>
                </a:cubicBezTo>
                <a:cubicBezTo>
                  <a:pt x="886249" y="835621"/>
                  <a:pt x="899227" y="826266"/>
                  <a:pt x="910244" y="815249"/>
                </a:cubicBezTo>
                <a:cubicBezTo>
                  <a:pt x="917589" y="793215"/>
                  <a:pt x="924341" y="770975"/>
                  <a:pt x="932278" y="749147"/>
                </a:cubicBezTo>
                <a:cubicBezTo>
                  <a:pt x="939036" y="730562"/>
                  <a:pt x="947729" y="712711"/>
                  <a:pt x="954311" y="694063"/>
                </a:cubicBezTo>
                <a:cubicBezTo>
                  <a:pt x="967409" y="656952"/>
                  <a:pt x="1008308" y="537198"/>
                  <a:pt x="1020413" y="484743"/>
                </a:cubicBezTo>
                <a:cubicBezTo>
                  <a:pt x="1025436" y="462977"/>
                  <a:pt x="1028032" y="440719"/>
                  <a:pt x="1031429" y="418641"/>
                </a:cubicBezTo>
                <a:cubicBezTo>
                  <a:pt x="1035377" y="392976"/>
                  <a:pt x="1041704" y="367479"/>
                  <a:pt x="1042446" y="341523"/>
                </a:cubicBezTo>
                <a:cubicBezTo>
                  <a:pt x="1045383" y="238741"/>
                  <a:pt x="1042446" y="135875"/>
                  <a:pt x="1042446" y="33051"/>
                </a:cubicBez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10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2" dur="10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10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7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8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0" dur="10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3" dur="1000"/>
                                        <p:tgtEl>
                                          <p:spTgt spid="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8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1" dur="10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2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9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0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2" dur="10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77" dur="1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2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87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92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95" dur="10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0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5" dur="1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6" fill="hold">
                      <p:stCondLst>
                        <p:cond delay="indefinite"/>
                      </p:stCondLst>
                      <p:childTnLst>
                        <p:par>
                          <p:cTn id="107" fill="hold">
                            <p:stCondLst>
                              <p:cond delay="0"/>
                            </p:stCondLst>
                            <p:childTnLst>
                              <p:par>
                                <p:cTn id="108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0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5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0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25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6" fill="hold">
                      <p:stCondLst>
                        <p:cond delay="indefinite"/>
                      </p:stCondLst>
                      <p:childTnLst>
                        <p:par>
                          <p:cTn id="127" fill="hold">
                            <p:stCondLst>
                              <p:cond delay="0"/>
                            </p:stCondLst>
                            <p:childTnLst>
                              <p:par>
                                <p:cTn id="128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30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2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135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0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6" fill="hold">
                      <p:stCondLst>
                        <p:cond delay="indefinite"/>
                      </p:stCondLst>
                      <p:childTnLst>
                        <p:par>
                          <p:cTn id="147" fill="hold">
                            <p:stCondLst>
                              <p:cond delay="0"/>
                            </p:stCondLst>
                            <p:childTnLst>
                              <p:par>
                                <p:cTn id="14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0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1" fill="hold">
                      <p:stCondLst>
                        <p:cond delay="indefinite"/>
                      </p:stCondLst>
                      <p:childTnLst>
                        <p:par>
                          <p:cTn id="152" fill="hold">
                            <p:stCondLst>
                              <p:cond delay="0"/>
                            </p:stCondLst>
                            <p:childTnLst>
                              <p:par>
                                <p:cTn id="15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5" dur="500"/>
                                        <p:tgtEl>
                                          <p:spTgt spid="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6" fill="hold">
                      <p:stCondLst>
                        <p:cond delay="indefinite"/>
                      </p:stCondLst>
                      <p:childTnLst>
                        <p:par>
                          <p:cTn id="157" fill="hold">
                            <p:stCondLst>
                              <p:cond delay="0"/>
                            </p:stCondLst>
                            <p:childTnLst>
                              <p:par>
                                <p:cTn id="15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0" dur="500"/>
                                        <p:tgtEl>
                                          <p:spTgt spid="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1" fill="hold">
                      <p:stCondLst>
                        <p:cond delay="indefinite"/>
                      </p:stCondLst>
                      <p:childTnLst>
                        <p:par>
                          <p:cTn id="162" fill="hold">
                            <p:stCondLst>
                              <p:cond delay="0"/>
                            </p:stCondLst>
                            <p:childTnLst>
                              <p:par>
                                <p:cTn id="16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5" dur="500"/>
                                        <p:tgtEl>
                                          <p:spTgt spid="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6" fill="hold">
                      <p:stCondLst>
                        <p:cond delay="indefinite"/>
                      </p:stCondLst>
                      <p:childTnLst>
                        <p:par>
                          <p:cTn id="167" fill="hold">
                            <p:stCondLst>
                              <p:cond delay="0"/>
                            </p:stCondLst>
                            <p:childTnLst>
                              <p:par>
                                <p:cTn id="16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0" dur="500"/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1" fill="hold">
                      <p:stCondLst>
                        <p:cond delay="indefinite"/>
                      </p:stCondLst>
                      <p:childTnLst>
                        <p:par>
                          <p:cTn id="172" fill="hold">
                            <p:stCondLst>
                              <p:cond delay="0"/>
                            </p:stCondLst>
                            <p:childTnLst>
                              <p:par>
                                <p:cTn id="17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75" dur="500"/>
                                        <p:tgtEl>
                                          <p:spTgt spid="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6" fill="hold">
                      <p:stCondLst>
                        <p:cond delay="indefinite"/>
                      </p:stCondLst>
                      <p:childTnLst>
                        <p:par>
                          <p:cTn id="177" fill="hold">
                            <p:stCondLst>
                              <p:cond delay="0"/>
                            </p:stCondLst>
                            <p:childTnLst>
                              <p:par>
                                <p:cTn id="17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80" dur="500"/>
                                        <p:tgtEl>
                                          <p:spTgt spid="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1" fill="hold">
                      <p:stCondLst>
                        <p:cond delay="indefinite"/>
                      </p:stCondLst>
                      <p:childTnLst>
                        <p:par>
                          <p:cTn id="182" fill="hold">
                            <p:stCondLst>
                              <p:cond delay="0"/>
                            </p:stCondLst>
                            <p:childTnLst>
                              <p:par>
                                <p:cTn id="18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85" dur="500"/>
                                        <p:tgtEl>
                                          <p:spTgt spid="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6" fill="hold">
                      <p:stCondLst>
                        <p:cond delay="indefinite"/>
                      </p:stCondLst>
                      <p:childTnLst>
                        <p:par>
                          <p:cTn id="187" fill="hold">
                            <p:stCondLst>
                              <p:cond delay="0"/>
                            </p:stCondLst>
                            <p:childTnLst>
                              <p:par>
                                <p:cTn id="18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90" dur="500"/>
                                        <p:tgtEl>
                                          <p:spTgt spid="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1" fill="hold">
                      <p:stCondLst>
                        <p:cond delay="indefinite"/>
                      </p:stCondLst>
                      <p:childTnLst>
                        <p:par>
                          <p:cTn id="192" fill="hold">
                            <p:stCondLst>
                              <p:cond delay="0"/>
                            </p:stCondLst>
                            <p:childTnLst>
                              <p:par>
                                <p:cTn id="19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95" dur="500"/>
                                        <p:tgtEl>
                                          <p:spTgt spid="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6" fill="hold">
                      <p:stCondLst>
                        <p:cond delay="indefinite"/>
                      </p:stCondLst>
                      <p:childTnLst>
                        <p:par>
                          <p:cTn id="197" fill="hold">
                            <p:stCondLst>
                              <p:cond delay="0"/>
                            </p:stCondLst>
                            <p:childTnLst>
                              <p:par>
                                <p:cTn id="19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0" dur="5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1" fill="hold">
                      <p:stCondLst>
                        <p:cond delay="indefinite"/>
                      </p:stCondLst>
                      <p:childTnLst>
                        <p:par>
                          <p:cTn id="202" fill="hold">
                            <p:stCondLst>
                              <p:cond delay="0"/>
                            </p:stCondLst>
                            <p:childTnLst>
                              <p:par>
                                <p:cTn id="20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5" dur="5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6" fill="hold">
                      <p:stCondLst>
                        <p:cond delay="indefinite"/>
                      </p:stCondLst>
                      <p:childTnLst>
                        <p:par>
                          <p:cTn id="207" fill="hold">
                            <p:stCondLst>
                              <p:cond delay="0"/>
                            </p:stCondLst>
                            <p:childTnLst>
                              <p:par>
                                <p:cTn id="20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10" dur="5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5" grpId="0" animBg="1"/>
      <p:bldP spid="29" grpId="0" animBg="1"/>
      <p:bldP spid="48" grpId="0" animBg="1"/>
      <p:bldP spid="44" grpId="0" animBg="1"/>
      <p:bldP spid="41" grpId="0" animBg="1"/>
      <p:bldP spid="18" grpId="0" animBg="1"/>
      <p:bldP spid="17" grpId="0" animBg="1"/>
      <p:bldP spid="11" grpId="0" animBg="1"/>
      <p:bldP spid="13" grpId="0" animBg="1"/>
      <p:bldP spid="16" grpId="0" animBg="1"/>
      <p:bldP spid="19" grpId="0" animBg="1"/>
      <p:bldP spid="20" grpId="0" animBg="1"/>
      <p:bldP spid="21" grpId="0" animBg="1"/>
      <p:bldP spid="22" grpId="0" animBg="1"/>
      <p:bldP spid="25" grpId="0" animBg="1"/>
      <p:bldP spid="27" grpId="0" animBg="1"/>
      <p:bldP spid="26" grpId="0" animBg="1"/>
      <p:bldP spid="30" grpId="0" animBg="1"/>
      <p:bldP spid="32" grpId="0" animBg="1"/>
      <p:bldP spid="33" grpId="0" animBg="1"/>
      <p:bldP spid="34" grpId="0" animBg="1"/>
      <p:bldP spid="35" grpId="0" animBg="1"/>
      <p:bldP spid="36" grpId="0" animBg="1"/>
      <p:bldP spid="37" grpId="0" animBg="1"/>
      <p:bldP spid="38" grpId="0" animBg="1"/>
      <p:bldP spid="39" grpId="0" animBg="1"/>
      <p:bldP spid="53" grpId="0" animBg="1"/>
      <p:bldP spid="54" grpId="0" animBg="1"/>
      <p:bldP spid="61" grpId="0" animBg="1"/>
      <p:bldP spid="65" grpId="0" animBg="1"/>
      <p:bldP spid="66" grpId="0" animBg="1"/>
      <p:bldP spid="67" grpId="0" animBg="1"/>
      <p:bldP spid="68" grpId="0" animBg="1"/>
      <p:bldP spid="69" grpId="0" animBg="1"/>
      <p:bldP spid="70" grpId="0" animBg="1"/>
      <p:bldP spid="71" grpId="0" animBg="1"/>
      <p:bldP spid="72" grpId="0" animBg="1"/>
      <p:bldP spid="73" grpId="0" animBg="1"/>
      <p:bldP spid="74" grpId="0" animBg="1"/>
      <p:bldP spid="75" grpId="0" animBg="1"/>
      <p:bldP spid="76" grpId="0" animBg="1"/>
      <p:bldP spid="77" grpId="0" animBg="1"/>
    </p:bld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4</Words>
  <Application>Microsoft Office PowerPoint</Application>
  <PresentationFormat>画面に合わせる (4:3)</PresentationFormat>
  <Paragraphs>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ドラえもんの絵描き歌</vt:lpstr>
      <vt:lpstr>スライド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ドラえもんの絵描き歌</dc:title>
  <dc:creator>m2111134</dc:creator>
  <cp:lastModifiedBy>m2111134</cp:lastModifiedBy>
  <cp:revision>10</cp:revision>
  <dcterms:created xsi:type="dcterms:W3CDTF">2011-12-05T00:09:32Z</dcterms:created>
  <dcterms:modified xsi:type="dcterms:W3CDTF">2011-12-05T01:24:41Z</dcterms:modified>
</cp:coreProperties>
</file>

<file path=docProps/thumbnail.jpeg>
</file>