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7" r:id="rId6"/>
    <p:sldId id="279" r:id="rId7"/>
    <p:sldId id="260" r:id="rId8"/>
    <p:sldId id="271" r:id="rId9"/>
    <p:sldId id="272" r:id="rId10"/>
    <p:sldId id="273" r:id="rId11"/>
    <p:sldId id="281" r:id="rId12"/>
    <p:sldId id="274" r:id="rId13"/>
    <p:sldId id="266" r:id="rId14"/>
    <p:sldId id="268" r:id="rId15"/>
    <p:sldId id="269" r:id="rId16"/>
    <p:sldId id="270" r:id="rId17"/>
    <p:sldId id="275" r:id="rId18"/>
    <p:sldId id="277" r:id="rId19"/>
    <p:sldId id="276" r:id="rId20"/>
    <p:sldId id="278" r:id="rId21"/>
    <p:sldId id="280" r:id="rId2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577B99-FBEE-43FD-9088-A2085E05A8EE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353941F-7CA5-4B85-82B2-421785C1847B}">
      <dgm:prSet phldrT="[テキスト]"/>
      <dgm:spPr/>
      <dgm:t>
        <a:bodyPr/>
        <a:lstStyle/>
        <a:p>
          <a:pPr algn="ctr"/>
          <a:r>
            <a:rPr kumimoji="1" lang="ja-JP" altLang="en-US" dirty="0" smtClean="0"/>
            <a:t>意識改革</a:t>
          </a:r>
          <a:endParaRPr kumimoji="1" lang="ja-JP" altLang="en-US" dirty="0"/>
        </a:p>
      </dgm:t>
    </dgm:pt>
    <dgm:pt modelId="{8E9DF107-6886-4D57-AC9A-6465FA6B565A}" type="parTrans" cxnId="{6BB427CE-5428-4C74-96F4-B5555673EDBA}">
      <dgm:prSet/>
      <dgm:spPr/>
      <dgm:t>
        <a:bodyPr/>
        <a:lstStyle/>
        <a:p>
          <a:endParaRPr kumimoji="1" lang="ja-JP" altLang="en-US"/>
        </a:p>
      </dgm:t>
    </dgm:pt>
    <dgm:pt modelId="{F10C5A94-4B4E-4FDB-BC1F-6E92895C412A}" type="sibTrans" cxnId="{6BB427CE-5428-4C74-96F4-B5555673EDBA}">
      <dgm:prSet/>
      <dgm:spPr/>
      <dgm:t>
        <a:bodyPr/>
        <a:lstStyle/>
        <a:p>
          <a:endParaRPr kumimoji="1" lang="ja-JP" altLang="en-US"/>
        </a:p>
      </dgm:t>
    </dgm:pt>
    <dgm:pt modelId="{269CE224-A1F7-4F2B-8D11-A4B2BBA22937}">
      <dgm:prSet phldrT="[テキスト]"/>
      <dgm:spPr/>
      <dgm:t>
        <a:bodyPr/>
        <a:lstStyle/>
        <a:p>
          <a:pPr algn="ctr"/>
          <a:r>
            <a:rPr kumimoji="1" lang="ja-JP" altLang="en-US" dirty="0" smtClean="0"/>
            <a:t>部門別採算性</a:t>
          </a:r>
          <a:endParaRPr kumimoji="1" lang="ja-JP" altLang="en-US" dirty="0"/>
        </a:p>
      </dgm:t>
    </dgm:pt>
    <dgm:pt modelId="{ED29FF9D-DB85-4FB4-8C7C-0753970934D9}" type="parTrans" cxnId="{C267A111-0A00-45D1-A1C7-D400996FF671}">
      <dgm:prSet/>
      <dgm:spPr/>
      <dgm:t>
        <a:bodyPr/>
        <a:lstStyle/>
        <a:p>
          <a:endParaRPr kumimoji="1" lang="ja-JP" altLang="en-US"/>
        </a:p>
      </dgm:t>
    </dgm:pt>
    <dgm:pt modelId="{69A7D4E5-7B4F-4768-A7DC-5F6A9EBC761C}" type="sibTrans" cxnId="{C267A111-0A00-45D1-A1C7-D400996FF671}">
      <dgm:prSet/>
      <dgm:spPr/>
      <dgm:t>
        <a:bodyPr/>
        <a:lstStyle/>
        <a:p>
          <a:endParaRPr kumimoji="1" lang="ja-JP" altLang="en-US"/>
        </a:p>
      </dgm:t>
    </dgm:pt>
    <dgm:pt modelId="{E64D7FB0-E3D7-4408-856B-13C8B1390CD6}" type="pres">
      <dgm:prSet presAssocID="{90577B99-FBEE-43FD-9088-A2085E05A8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26BDB-F470-43B2-AD84-E3C6CE51C2E9}" type="pres">
      <dgm:prSet presAssocID="{F353941F-7CA5-4B85-82B2-421785C1847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34469F-F59D-4189-AFC9-7125A2A1B663}" type="pres">
      <dgm:prSet presAssocID="{F10C5A94-4B4E-4FDB-BC1F-6E92895C412A}" presName="spacer" presStyleCnt="0"/>
      <dgm:spPr/>
    </dgm:pt>
    <dgm:pt modelId="{8968F212-BF09-45E9-AF64-026AAA392A42}" type="pres">
      <dgm:prSet presAssocID="{269CE224-A1F7-4F2B-8D11-A4B2BBA2293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4B86DE-99F6-4318-A8E3-789A7A0F7DF9}" type="presOf" srcId="{90577B99-FBEE-43FD-9088-A2085E05A8EE}" destId="{E64D7FB0-E3D7-4408-856B-13C8B1390CD6}" srcOrd="0" destOrd="0" presId="urn:microsoft.com/office/officeart/2005/8/layout/vList2"/>
    <dgm:cxn modelId="{DCF1F5E7-96EA-4C47-8B98-CEBEB3151E71}" type="presOf" srcId="{F353941F-7CA5-4B85-82B2-421785C1847B}" destId="{A3026BDB-F470-43B2-AD84-E3C6CE51C2E9}" srcOrd="0" destOrd="0" presId="urn:microsoft.com/office/officeart/2005/8/layout/vList2"/>
    <dgm:cxn modelId="{6BB427CE-5428-4C74-96F4-B5555673EDBA}" srcId="{90577B99-FBEE-43FD-9088-A2085E05A8EE}" destId="{F353941F-7CA5-4B85-82B2-421785C1847B}" srcOrd="0" destOrd="0" parTransId="{8E9DF107-6886-4D57-AC9A-6465FA6B565A}" sibTransId="{F10C5A94-4B4E-4FDB-BC1F-6E92895C412A}"/>
    <dgm:cxn modelId="{399904B2-2892-4F02-9465-2CEA7F78CAE1}" type="presOf" srcId="{269CE224-A1F7-4F2B-8D11-A4B2BBA22937}" destId="{8968F212-BF09-45E9-AF64-026AAA392A42}" srcOrd="0" destOrd="0" presId="urn:microsoft.com/office/officeart/2005/8/layout/vList2"/>
    <dgm:cxn modelId="{C267A111-0A00-45D1-A1C7-D400996FF671}" srcId="{90577B99-FBEE-43FD-9088-A2085E05A8EE}" destId="{269CE224-A1F7-4F2B-8D11-A4B2BBA22937}" srcOrd="1" destOrd="0" parTransId="{ED29FF9D-DB85-4FB4-8C7C-0753970934D9}" sibTransId="{69A7D4E5-7B4F-4768-A7DC-5F6A9EBC761C}"/>
    <dgm:cxn modelId="{8D938CA7-1998-44BC-A505-41775326420A}" type="presParOf" srcId="{E64D7FB0-E3D7-4408-856B-13C8B1390CD6}" destId="{A3026BDB-F470-43B2-AD84-E3C6CE51C2E9}" srcOrd="0" destOrd="0" presId="urn:microsoft.com/office/officeart/2005/8/layout/vList2"/>
    <dgm:cxn modelId="{58200634-0E61-417A-953E-93CCF644B548}" type="presParOf" srcId="{E64D7FB0-E3D7-4408-856B-13C8B1390CD6}" destId="{DD34469F-F59D-4189-AFC9-7125A2A1B663}" srcOrd="1" destOrd="0" presId="urn:microsoft.com/office/officeart/2005/8/layout/vList2"/>
    <dgm:cxn modelId="{0CFB20D7-0ACB-45BE-A0A9-42B1F8EE908E}" type="presParOf" srcId="{E64D7FB0-E3D7-4408-856B-13C8B1390CD6}" destId="{8968F212-BF09-45E9-AF64-026AAA392A4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8EF35B-C8AC-483C-A45F-0C5FDA31207D}" type="doc">
      <dgm:prSet loTypeId="urn:microsoft.com/office/officeart/2005/8/layout/hierarchy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kumimoji="1" lang="ja-JP" altLang="en-US"/>
        </a:p>
      </dgm:t>
    </dgm:pt>
    <dgm:pt modelId="{363E07D9-A8ED-4525-9966-05C59F8F00A7}">
      <dgm:prSet phldrT="[テキスト]"/>
      <dgm:spPr/>
      <dgm:t>
        <a:bodyPr/>
        <a:lstStyle/>
        <a:p>
          <a:r>
            <a:rPr kumimoji="1" lang="ja-JP" altLang="en-US" dirty="0" smtClean="0"/>
            <a:t>モチベーション</a:t>
          </a:r>
          <a:endParaRPr kumimoji="1" lang="ja-JP" altLang="en-US" dirty="0"/>
        </a:p>
      </dgm:t>
    </dgm:pt>
    <dgm:pt modelId="{65040C69-80CD-454C-A571-4D6053736587}" type="parTrans" cxnId="{55C03DA8-2761-4D90-A8E2-655218B4E546}">
      <dgm:prSet/>
      <dgm:spPr/>
      <dgm:t>
        <a:bodyPr/>
        <a:lstStyle/>
        <a:p>
          <a:endParaRPr kumimoji="1" lang="ja-JP" altLang="en-US"/>
        </a:p>
      </dgm:t>
    </dgm:pt>
    <dgm:pt modelId="{76F5D6AF-014E-4793-B066-CEEF5BF5E6AF}" type="sibTrans" cxnId="{55C03DA8-2761-4D90-A8E2-655218B4E546}">
      <dgm:prSet/>
      <dgm:spPr/>
      <dgm:t>
        <a:bodyPr/>
        <a:lstStyle/>
        <a:p>
          <a:endParaRPr kumimoji="1" lang="ja-JP" altLang="en-US"/>
        </a:p>
      </dgm:t>
    </dgm:pt>
    <dgm:pt modelId="{DAF38EC3-E101-4376-99F3-70C8C3919FE0}">
      <dgm:prSet phldrT="[テキスト]" custT="1"/>
      <dgm:spPr/>
      <dgm:t>
        <a:bodyPr/>
        <a:lstStyle/>
        <a:p>
          <a:r>
            <a:rPr kumimoji="1" lang="ja-JP" altLang="en-US" sz="3600" dirty="0" smtClean="0"/>
            <a:t>外発的報酬を得るための</a:t>
          </a:r>
          <a:endParaRPr kumimoji="1" lang="en-US" altLang="ja-JP" sz="3600" dirty="0" smtClean="0"/>
        </a:p>
        <a:p>
          <a:r>
            <a:rPr kumimoji="1" lang="ja-JP" altLang="en-US" sz="3600" dirty="0" smtClean="0"/>
            <a:t>モチベーション</a:t>
          </a:r>
          <a:endParaRPr kumimoji="1" lang="ja-JP" altLang="en-US" sz="3600" dirty="0"/>
        </a:p>
      </dgm:t>
    </dgm:pt>
    <dgm:pt modelId="{A55087BA-0E81-44C2-92A6-FE0D6E5C94C2}" type="parTrans" cxnId="{CCF5F182-B4AA-49C4-9AC7-FB3FAC05BADB}">
      <dgm:prSet/>
      <dgm:spPr/>
      <dgm:t>
        <a:bodyPr/>
        <a:lstStyle/>
        <a:p>
          <a:endParaRPr kumimoji="1" lang="ja-JP" altLang="en-US"/>
        </a:p>
      </dgm:t>
    </dgm:pt>
    <dgm:pt modelId="{4FD695B5-BFAC-4B53-B632-AC8692DA6C09}" type="sibTrans" cxnId="{CCF5F182-B4AA-49C4-9AC7-FB3FAC05BADB}">
      <dgm:prSet/>
      <dgm:spPr/>
      <dgm:t>
        <a:bodyPr/>
        <a:lstStyle/>
        <a:p>
          <a:endParaRPr kumimoji="1" lang="ja-JP" altLang="en-US"/>
        </a:p>
      </dgm:t>
    </dgm:pt>
    <dgm:pt modelId="{10A57099-83A6-49D2-9D16-8B25660A4967}">
      <dgm:prSet phldrT="[テキスト]" custT="1"/>
      <dgm:spPr/>
      <dgm:t>
        <a:bodyPr/>
        <a:lstStyle/>
        <a:p>
          <a:r>
            <a:rPr kumimoji="1" lang="ja-JP" altLang="en-US" sz="3600" dirty="0" smtClean="0"/>
            <a:t>幸福モチベーション</a:t>
          </a:r>
          <a:endParaRPr kumimoji="1" lang="en-US" altLang="ja-JP" sz="3600" dirty="0" smtClean="0"/>
        </a:p>
        <a:p>
          <a:r>
            <a:rPr lang="ja-JP" altLang="en-US" sz="2000" i="0" dirty="0" smtClean="0"/>
            <a:t>：幸福感が優れた成果をもたらし競争力の源泉となる</a:t>
          </a:r>
          <a:endParaRPr kumimoji="1" lang="en-US" altLang="ja-JP" sz="2000" i="0" dirty="0" smtClean="0"/>
        </a:p>
      </dgm:t>
    </dgm:pt>
    <dgm:pt modelId="{63090358-36E8-4ED5-9308-349CC57A01F9}" type="parTrans" cxnId="{9EF09DF6-31DA-4D53-AF8D-84FD7908DDB9}">
      <dgm:prSet/>
      <dgm:spPr/>
      <dgm:t>
        <a:bodyPr/>
        <a:lstStyle/>
        <a:p>
          <a:endParaRPr kumimoji="1" lang="ja-JP" altLang="en-US"/>
        </a:p>
      </dgm:t>
    </dgm:pt>
    <dgm:pt modelId="{AAAB47B5-439C-4AD1-A2F3-0034144D10AA}" type="sibTrans" cxnId="{9EF09DF6-31DA-4D53-AF8D-84FD7908DDB9}">
      <dgm:prSet/>
      <dgm:spPr/>
      <dgm:t>
        <a:bodyPr/>
        <a:lstStyle/>
        <a:p>
          <a:endParaRPr kumimoji="1" lang="ja-JP" altLang="en-US"/>
        </a:p>
      </dgm:t>
    </dgm:pt>
    <dgm:pt modelId="{C3A67C08-C208-4744-9580-41224C2E443E}" type="pres">
      <dgm:prSet presAssocID="{EF8EF35B-C8AC-483C-A45F-0C5FDA31207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D410AD03-8DCA-4386-93C8-EBA1DC150C05}" type="pres">
      <dgm:prSet presAssocID="{363E07D9-A8ED-4525-9966-05C59F8F00A7}" presName="root" presStyleCnt="0"/>
      <dgm:spPr/>
    </dgm:pt>
    <dgm:pt modelId="{53E52450-B622-46E2-ABD8-E71CE88B2272}" type="pres">
      <dgm:prSet presAssocID="{363E07D9-A8ED-4525-9966-05C59F8F00A7}" presName="rootComposite" presStyleCnt="0"/>
      <dgm:spPr/>
    </dgm:pt>
    <dgm:pt modelId="{F0A9FF10-2ED1-440B-9CCB-557D4F6F0280}" type="pres">
      <dgm:prSet presAssocID="{363E07D9-A8ED-4525-9966-05C59F8F00A7}" presName="rootText" presStyleLbl="node1" presStyleIdx="0" presStyleCnt="1" custScaleX="128392" custScaleY="94332"/>
      <dgm:spPr/>
      <dgm:t>
        <a:bodyPr/>
        <a:lstStyle/>
        <a:p>
          <a:endParaRPr kumimoji="1" lang="ja-JP" altLang="en-US"/>
        </a:p>
      </dgm:t>
    </dgm:pt>
    <dgm:pt modelId="{B476B1EE-23BD-466A-B539-159AF8C35A75}" type="pres">
      <dgm:prSet presAssocID="{363E07D9-A8ED-4525-9966-05C59F8F00A7}" presName="rootConnector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557EFF7F-74FB-4E5D-9300-C9978E9C4D34}" type="pres">
      <dgm:prSet presAssocID="{363E07D9-A8ED-4525-9966-05C59F8F00A7}" presName="childShape" presStyleCnt="0"/>
      <dgm:spPr/>
    </dgm:pt>
    <dgm:pt modelId="{13B4C854-50F8-47EE-AEEC-26C32E28E8EF}" type="pres">
      <dgm:prSet presAssocID="{A55087BA-0E81-44C2-92A6-FE0D6E5C94C2}" presName="Name13" presStyleLbl="parChTrans1D2" presStyleIdx="0" presStyleCnt="2"/>
      <dgm:spPr/>
      <dgm:t>
        <a:bodyPr/>
        <a:lstStyle/>
        <a:p>
          <a:endParaRPr kumimoji="1" lang="ja-JP" altLang="en-US"/>
        </a:p>
      </dgm:t>
    </dgm:pt>
    <dgm:pt modelId="{24308F8C-8010-4A37-92D7-89D45169D0A0}" type="pres">
      <dgm:prSet presAssocID="{DAF38EC3-E101-4376-99F3-70C8C3919FE0}" presName="childText" presStyleLbl="bgAcc1" presStyleIdx="0" presStyleCnt="2" custScaleX="28865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9E138E7-A83A-4D42-9388-1C9F63E1D601}" type="pres">
      <dgm:prSet presAssocID="{63090358-36E8-4ED5-9308-349CC57A01F9}" presName="Name13" presStyleLbl="parChTrans1D2" presStyleIdx="1" presStyleCnt="2"/>
      <dgm:spPr/>
      <dgm:t>
        <a:bodyPr/>
        <a:lstStyle/>
        <a:p>
          <a:endParaRPr kumimoji="1" lang="ja-JP" altLang="en-US"/>
        </a:p>
      </dgm:t>
    </dgm:pt>
    <dgm:pt modelId="{6D7D8C30-6B05-447B-8E67-F0D921E159BA}" type="pres">
      <dgm:prSet presAssocID="{10A57099-83A6-49D2-9D16-8B25660A4967}" presName="childText" presStyleLbl="bgAcc1" presStyleIdx="1" presStyleCnt="2" custScaleX="29196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A9D12FB-6B24-46B7-A466-F69C3768EA27}" type="presOf" srcId="{363E07D9-A8ED-4525-9966-05C59F8F00A7}" destId="{F0A9FF10-2ED1-440B-9CCB-557D4F6F0280}" srcOrd="0" destOrd="0" presId="urn:microsoft.com/office/officeart/2005/8/layout/hierarchy3"/>
    <dgm:cxn modelId="{55C03DA8-2761-4D90-A8E2-655218B4E546}" srcId="{EF8EF35B-C8AC-483C-A45F-0C5FDA31207D}" destId="{363E07D9-A8ED-4525-9966-05C59F8F00A7}" srcOrd="0" destOrd="0" parTransId="{65040C69-80CD-454C-A571-4D6053736587}" sibTransId="{76F5D6AF-014E-4793-B066-CEEF5BF5E6AF}"/>
    <dgm:cxn modelId="{44EE0ADF-A889-488D-96DC-74E0CC5FE489}" type="presOf" srcId="{DAF38EC3-E101-4376-99F3-70C8C3919FE0}" destId="{24308F8C-8010-4A37-92D7-89D45169D0A0}" srcOrd="0" destOrd="0" presId="urn:microsoft.com/office/officeart/2005/8/layout/hierarchy3"/>
    <dgm:cxn modelId="{B3A4CBF5-8060-44C9-9B00-F97D71351669}" type="presOf" srcId="{363E07D9-A8ED-4525-9966-05C59F8F00A7}" destId="{B476B1EE-23BD-466A-B539-159AF8C35A75}" srcOrd="1" destOrd="0" presId="urn:microsoft.com/office/officeart/2005/8/layout/hierarchy3"/>
    <dgm:cxn modelId="{9EF09DF6-31DA-4D53-AF8D-84FD7908DDB9}" srcId="{363E07D9-A8ED-4525-9966-05C59F8F00A7}" destId="{10A57099-83A6-49D2-9D16-8B25660A4967}" srcOrd="1" destOrd="0" parTransId="{63090358-36E8-4ED5-9308-349CC57A01F9}" sibTransId="{AAAB47B5-439C-4AD1-A2F3-0034144D10AA}"/>
    <dgm:cxn modelId="{E66F5955-1082-4D6A-8D43-35D41CFC39D8}" type="presOf" srcId="{A55087BA-0E81-44C2-92A6-FE0D6E5C94C2}" destId="{13B4C854-50F8-47EE-AEEC-26C32E28E8EF}" srcOrd="0" destOrd="0" presId="urn:microsoft.com/office/officeart/2005/8/layout/hierarchy3"/>
    <dgm:cxn modelId="{4C985210-14FA-4BFE-AE40-D7F09A02BD4C}" type="presOf" srcId="{EF8EF35B-C8AC-483C-A45F-0C5FDA31207D}" destId="{C3A67C08-C208-4744-9580-41224C2E443E}" srcOrd="0" destOrd="0" presId="urn:microsoft.com/office/officeart/2005/8/layout/hierarchy3"/>
    <dgm:cxn modelId="{745ED694-57ED-4A7B-8583-77BF52C02653}" type="presOf" srcId="{10A57099-83A6-49D2-9D16-8B25660A4967}" destId="{6D7D8C30-6B05-447B-8E67-F0D921E159BA}" srcOrd="0" destOrd="0" presId="urn:microsoft.com/office/officeart/2005/8/layout/hierarchy3"/>
    <dgm:cxn modelId="{CCF5F182-B4AA-49C4-9AC7-FB3FAC05BADB}" srcId="{363E07D9-A8ED-4525-9966-05C59F8F00A7}" destId="{DAF38EC3-E101-4376-99F3-70C8C3919FE0}" srcOrd="0" destOrd="0" parTransId="{A55087BA-0E81-44C2-92A6-FE0D6E5C94C2}" sibTransId="{4FD695B5-BFAC-4B53-B632-AC8692DA6C09}"/>
    <dgm:cxn modelId="{C37D0212-D660-43BE-9602-1E4E946E7B6B}" type="presOf" srcId="{63090358-36E8-4ED5-9308-349CC57A01F9}" destId="{89E138E7-A83A-4D42-9388-1C9F63E1D601}" srcOrd="0" destOrd="0" presId="urn:microsoft.com/office/officeart/2005/8/layout/hierarchy3"/>
    <dgm:cxn modelId="{AE32FFD3-25B2-4222-98EA-BAD81855D4B7}" type="presParOf" srcId="{C3A67C08-C208-4744-9580-41224C2E443E}" destId="{D410AD03-8DCA-4386-93C8-EBA1DC150C05}" srcOrd="0" destOrd="0" presId="urn:microsoft.com/office/officeart/2005/8/layout/hierarchy3"/>
    <dgm:cxn modelId="{E32DB104-F19A-4394-B69B-D7ED19C057D6}" type="presParOf" srcId="{D410AD03-8DCA-4386-93C8-EBA1DC150C05}" destId="{53E52450-B622-46E2-ABD8-E71CE88B2272}" srcOrd="0" destOrd="0" presId="urn:microsoft.com/office/officeart/2005/8/layout/hierarchy3"/>
    <dgm:cxn modelId="{A397A0D2-8120-4134-BA05-B00847236745}" type="presParOf" srcId="{53E52450-B622-46E2-ABD8-E71CE88B2272}" destId="{F0A9FF10-2ED1-440B-9CCB-557D4F6F0280}" srcOrd="0" destOrd="0" presId="urn:microsoft.com/office/officeart/2005/8/layout/hierarchy3"/>
    <dgm:cxn modelId="{ABE45AFD-3622-4C99-90D5-8D9FAE04588A}" type="presParOf" srcId="{53E52450-B622-46E2-ABD8-E71CE88B2272}" destId="{B476B1EE-23BD-466A-B539-159AF8C35A75}" srcOrd="1" destOrd="0" presId="urn:microsoft.com/office/officeart/2005/8/layout/hierarchy3"/>
    <dgm:cxn modelId="{2D8AD4F9-539A-433F-B27E-D2E16597E317}" type="presParOf" srcId="{D410AD03-8DCA-4386-93C8-EBA1DC150C05}" destId="{557EFF7F-74FB-4E5D-9300-C9978E9C4D34}" srcOrd="1" destOrd="0" presId="urn:microsoft.com/office/officeart/2005/8/layout/hierarchy3"/>
    <dgm:cxn modelId="{BC1B5A72-13DD-400D-8439-C65C2C5702EA}" type="presParOf" srcId="{557EFF7F-74FB-4E5D-9300-C9978E9C4D34}" destId="{13B4C854-50F8-47EE-AEEC-26C32E28E8EF}" srcOrd="0" destOrd="0" presId="urn:microsoft.com/office/officeart/2005/8/layout/hierarchy3"/>
    <dgm:cxn modelId="{4CD2EE68-7D34-430C-BF9F-F3ACCC278840}" type="presParOf" srcId="{557EFF7F-74FB-4E5D-9300-C9978E9C4D34}" destId="{24308F8C-8010-4A37-92D7-89D45169D0A0}" srcOrd="1" destOrd="0" presId="urn:microsoft.com/office/officeart/2005/8/layout/hierarchy3"/>
    <dgm:cxn modelId="{6EA7A174-FF24-4278-8E37-9B3C696540BB}" type="presParOf" srcId="{557EFF7F-74FB-4E5D-9300-C9978E9C4D34}" destId="{89E138E7-A83A-4D42-9388-1C9F63E1D601}" srcOrd="2" destOrd="0" presId="urn:microsoft.com/office/officeart/2005/8/layout/hierarchy3"/>
    <dgm:cxn modelId="{93520CF7-284B-4FFC-9400-48B95E6A44B0}" type="presParOf" srcId="{557EFF7F-74FB-4E5D-9300-C9978E9C4D34}" destId="{6D7D8C30-6B05-447B-8E67-F0D921E159B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8EF35B-C8AC-483C-A45F-0C5FDA31207D}" type="doc">
      <dgm:prSet loTypeId="urn:microsoft.com/office/officeart/2005/8/layout/hierarchy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kumimoji="1" lang="ja-JP" altLang="en-US"/>
        </a:p>
      </dgm:t>
    </dgm:pt>
    <dgm:pt modelId="{363E07D9-A8ED-4525-9966-05C59F8F00A7}">
      <dgm:prSet phldrT="[テキスト]"/>
      <dgm:spPr/>
      <dgm:t>
        <a:bodyPr/>
        <a:lstStyle/>
        <a:p>
          <a:r>
            <a:rPr kumimoji="1" lang="ja-JP" altLang="en-US" dirty="0" smtClean="0"/>
            <a:t>幸福モチベーション</a:t>
          </a:r>
          <a:endParaRPr kumimoji="1" lang="ja-JP" altLang="en-US" dirty="0"/>
        </a:p>
      </dgm:t>
    </dgm:pt>
    <dgm:pt modelId="{65040C69-80CD-454C-A571-4D6053736587}" type="parTrans" cxnId="{55C03DA8-2761-4D90-A8E2-655218B4E546}">
      <dgm:prSet/>
      <dgm:spPr/>
      <dgm:t>
        <a:bodyPr/>
        <a:lstStyle/>
        <a:p>
          <a:endParaRPr kumimoji="1" lang="ja-JP" altLang="en-US"/>
        </a:p>
      </dgm:t>
    </dgm:pt>
    <dgm:pt modelId="{76F5D6AF-014E-4793-B066-CEEF5BF5E6AF}" type="sibTrans" cxnId="{55C03DA8-2761-4D90-A8E2-655218B4E546}">
      <dgm:prSet/>
      <dgm:spPr/>
      <dgm:t>
        <a:bodyPr/>
        <a:lstStyle/>
        <a:p>
          <a:endParaRPr kumimoji="1" lang="ja-JP" altLang="en-US"/>
        </a:p>
      </dgm:t>
    </dgm:pt>
    <dgm:pt modelId="{10A57099-83A6-49D2-9D16-8B25660A4967}">
      <dgm:prSet phldrT="[テキスト]" custT="1"/>
      <dgm:spPr/>
      <dgm:t>
        <a:bodyPr/>
        <a:lstStyle/>
        <a:p>
          <a:r>
            <a:rPr kumimoji="1" lang="ja-JP" altLang="en-US" sz="3600" dirty="0" smtClean="0"/>
            <a:t>統合化</a:t>
          </a:r>
          <a:endParaRPr kumimoji="1" lang="en-US" altLang="ja-JP" sz="3600" dirty="0" smtClean="0"/>
        </a:p>
        <a:p>
          <a:r>
            <a:rPr lang="ja-JP" altLang="en-US" sz="2000" i="0" dirty="0" smtClean="0"/>
            <a:t>：自分の努力が何か役立っているという満足感のこと</a:t>
          </a:r>
          <a:endParaRPr kumimoji="1" lang="en-US" altLang="ja-JP" sz="2000" i="0" dirty="0" smtClean="0"/>
        </a:p>
      </dgm:t>
    </dgm:pt>
    <dgm:pt modelId="{63090358-36E8-4ED5-9308-349CC57A01F9}" type="parTrans" cxnId="{9EF09DF6-31DA-4D53-AF8D-84FD7908DDB9}">
      <dgm:prSet/>
      <dgm:spPr/>
      <dgm:t>
        <a:bodyPr/>
        <a:lstStyle/>
        <a:p>
          <a:endParaRPr kumimoji="1" lang="ja-JP" altLang="en-US"/>
        </a:p>
      </dgm:t>
    </dgm:pt>
    <dgm:pt modelId="{AAAB47B5-439C-4AD1-A2F3-0034144D10AA}" type="sibTrans" cxnId="{9EF09DF6-31DA-4D53-AF8D-84FD7908DDB9}">
      <dgm:prSet/>
      <dgm:spPr/>
      <dgm:t>
        <a:bodyPr/>
        <a:lstStyle/>
        <a:p>
          <a:endParaRPr kumimoji="1" lang="ja-JP" altLang="en-US"/>
        </a:p>
      </dgm:t>
    </dgm:pt>
    <dgm:pt modelId="{67D9A27A-F8C4-40A5-870D-07CCA9A74FB6}">
      <dgm:prSet custT="1"/>
      <dgm:spPr/>
      <dgm:t>
        <a:bodyPr/>
        <a:lstStyle/>
        <a:p>
          <a:r>
            <a:rPr lang="ja-JP" altLang="en-US" sz="3600" dirty="0" smtClean="0"/>
            <a:t>差異化</a:t>
          </a:r>
          <a:endParaRPr lang="en-US" altLang="ja-JP" sz="3600" dirty="0" smtClean="0"/>
        </a:p>
        <a:p>
          <a:r>
            <a:rPr lang="ja-JP" altLang="en-US" sz="2000" dirty="0" smtClean="0"/>
            <a:t>：行動によって自分の存在や持ち味を表現すること</a:t>
          </a:r>
          <a:endParaRPr lang="ja-JP" altLang="en-US" sz="2000" dirty="0"/>
        </a:p>
      </dgm:t>
    </dgm:pt>
    <dgm:pt modelId="{DA0F5C0A-6931-437B-BBCE-F279F40803D6}" type="parTrans" cxnId="{C55FA35F-CF7B-4C1C-8C9A-C6891F71470A}">
      <dgm:prSet/>
      <dgm:spPr/>
      <dgm:t>
        <a:bodyPr/>
        <a:lstStyle/>
        <a:p>
          <a:endParaRPr kumimoji="1" lang="ja-JP" altLang="en-US"/>
        </a:p>
      </dgm:t>
    </dgm:pt>
    <dgm:pt modelId="{BEC10A11-C4A5-49C7-A60B-FC28E15CA1A1}" type="sibTrans" cxnId="{C55FA35F-CF7B-4C1C-8C9A-C6891F71470A}">
      <dgm:prSet/>
      <dgm:spPr/>
      <dgm:t>
        <a:bodyPr/>
        <a:lstStyle/>
        <a:p>
          <a:endParaRPr kumimoji="1" lang="ja-JP" altLang="en-US"/>
        </a:p>
      </dgm:t>
    </dgm:pt>
    <dgm:pt modelId="{C3A67C08-C208-4744-9580-41224C2E443E}" type="pres">
      <dgm:prSet presAssocID="{EF8EF35B-C8AC-483C-A45F-0C5FDA31207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D410AD03-8DCA-4386-93C8-EBA1DC150C05}" type="pres">
      <dgm:prSet presAssocID="{363E07D9-A8ED-4525-9966-05C59F8F00A7}" presName="root" presStyleCnt="0"/>
      <dgm:spPr/>
    </dgm:pt>
    <dgm:pt modelId="{53E52450-B622-46E2-ABD8-E71CE88B2272}" type="pres">
      <dgm:prSet presAssocID="{363E07D9-A8ED-4525-9966-05C59F8F00A7}" presName="rootComposite" presStyleCnt="0"/>
      <dgm:spPr/>
    </dgm:pt>
    <dgm:pt modelId="{F0A9FF10-2ED1-440B-9CCB-557D4F6F0280}" type="pres">
      <dgm:prSet presAssocID="{363E07D9-A8ED-4525-9966-05C59F8F00A7}" presName="rootText" presStyleLbl="node1" presStyleIdx="0" presStyleCnt="1" custScaleX="156388" custScaleY="94332"/>
      <dgm:spPr/>
      <dgm:t>
        <a:bodyPr/>
        <a:lstStyle/>
        <a:p>
          <a:endParaRPr kumimoji="1" lang="ja-JP" altLang="en-US"/>
        </a:p>
      </dgm:t>
    </dgm:pt>
    <dgm:pt modelId="{B476B1EE-23BD-466A-B539-159AF8C35A75}" type="pres">
      <dgm:prSet presAssocID="{363E07D9-A8ED-4525-9966-05C59F8F00A7}" presName="rootConnector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557EFF7F-74FB-4E5D-9300-C9978E9C4D34}" type="pres">
      <dgm:prSet presAssocID="{363E07D9-A8ED-4525-9966-05C59F8F00A7}" presName="childShape" presStyleCnt="0"/>
      <dgm:spPr/>
    </dgm:pt>
    <dgm:pt modelId="{123823A4-975D-4305-BD49-19D4FB4A847A}" type="pres">
      <dgm:prSet presAssocID="{DA0F5C0A-6931-437B-BBCE-F279F40803D6}" presName="Name13" presStyleLbl="parChTrans1D2" presStyleIdx="0" presStyleCnt="2"/>
      <dgm:spPr/>
      <dgm:t>
        <a:bodyPr/>
        <a:lstStyle/>
        <a:p>
          <a:endParaRPr kumimoji="1" lang="ja-JP" altLang="en-US"/>
        </a:p>
      </dgm:t>
    </dgm:pt>
    <dgm:pt modelId="{94236478-E0B3-4C36-BFD2-190532DDD367}" type="pres">
      <dgm:prSet presAssocID="{67D9A27A-F8C4-40A5-870D-07CCA9A74FB6}" presName="childText" presStyleLbl="bgAcc1" presStyleIdx="0" presStyleCnt="2" custScaleX="28879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9E138E7-A83A-4D42-9388-1C9F63E1D601}" type="pres">
      <dgm:prSet presAssocID="{63090358-36E8-4ED5-9308-349CC57A01F9}" presName="Name13" presStyleLbl="parChTrans1D2" presStyleIdx="1" presStyleCnt="2"/>
      <dgm:spPr/>
      <dgm:t>
        <a:bodyPr/>
        <a:lstStyle/>
        <a:p>
          <a:endParaRPr kumimoji="1" lang="ja-JP" altLang="en-US"/>
        </a:p>
      </dgm:t>
    </dgm:pt>
    <dgm:pt modelId="{6D7D8C30-6B05-447B-8E67-F0D921E159BA}" type="pres">
      <dgm:prSet presAssocID="{10A57099-83A6-49D2-9D16-8B25660A4967}" presName="childText" presStyleLbl="bgAcc1" presStyleIdx="1" presStyleCnt="2" custScaleX="29196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B1A6DC0-C101-4906-B803-28CCAC707D8C}" type="presOf" srcId="{10A57099-83A6-49D2-9D16-8B25660A4967}" destId="{6D7D8C30-6B05-447B-8E67-F0D921E159BA}" srcOrd="0" destOrd="0" presId="urn:microsoft.com/office/officeart/2005/8/layout/hierarchy3"/>
    <dgm:cxn modelId="{55C03DA8-2761-4D90-A8E2-655218B4E546}" srcId="{EF8EF35B-C8AC-483C-A45F-0C5FDA31207D}" destId="{363E07D9-A8ED-4525-9966-05C59F8F00A7}" srcOrd="0" destOrd="0" parTransId="{65040C69-80CD-454C-A571-4D6053736587}" sibTransId="{76F5D6AF-014E-4793-B066-CEEF5BF5E6AF}"/>
    <dgm:cxn modelId="{9EF09DF6-31DA-4D53-AF8D-84FD7908DDB9}" srcId="{363E07D9-A8ED-4525-9966-05C59F8F00A7}" destId="{10A57099-83A6-49D2-9D16-8B25660A4967}" srcOrd="1" destOrd="0" parTransId="{63090358-36E8-4ED5-9308-349CC57A01F9}" sibTransId="{AAAB47B5-439C-4AD1-A2F3-0034144D10AA}"/>
    <dgm:cxn modelId="{43D5B29A-1171-485C-BA5E-4D0FC57BF878}" type="presOf" srcId="{63090358-36E8-4ED5-9308-349CC57A01F9}" destId="{89E138E7-A83A-4D42-9388-1C9F63E1D601}" srcOrd="0" destOrd="0" presId="urn:microsoft.com/office/officeart/2005/8/layout/hierarchy3"/>
    <dgm:cxn modelId="{DC333C47-EB5B-4C51-9808-4ADA62866563}" type="presOf" srcId="{363E07D9-A8ED-4525-9966-05C59F8F00A7}" destId="{B476B1EE-23BD-466A-B539-159AF8C35A75}" srcOrd="1" destOrd="0" presId="urn:microsoft.com/office/officeart/2005/8/layout/hierarchy3"/>
    <dgm:cxn modelId="{45F0CD4D-A552-44D9-B256-A7CB02FD5385}" type="presOf" srcId="{363E07D9-A8ED-4525-9966-05C59F8F00A7}" destId="{F0A9FF10-2ED1-440B-9CCB-557D4F6F0280}" srcOrd="0" destOrd="0" presId="urn:microsoft.com/office/officeart/2005/8/layout/hierarchy3"/>
    <dgm:cxn modelId="{CB80D91E-A83B-4024-8D78-0F093ECE791B}" type="presOf" srcId="{DA0F5C0A-6931-437B-BBCE-F279F40803D6}" destId="{123823A4-975D-4305-BD49-19D4FB4A847A}" srcOrd="0" destOrd="0" presId="urn:microsoft.com/office/officeart/2005/8/layout/hierarchy3"/>
    <dgm:cxn modelId="{C55FA35F-CF7B-4C1C-8C9A-C6891F71470A}" srcId="{363E07D9-A8ED-4525-9966-05C59F8F00A7}" destId="{67D9A27A-F8C4-40A5-870D-07CCA9A74FB6}" srcOrd="0" destOrd="0" parTransId="{DA0F5C0A-6931-437B-BBCE-F279F40803D6}" sibTransId="{BEC10A11-C4A5-49C7-A60B-FC28E15CA1A1}"/>
    <dgm:cxn modelId="{1A4A16A4-ED5C-45C8-9D3A-B3D3293EF837}" type="presOf" srcId="{67D9A27A-F8C4-40A5-870D-07CCA9A74FB6}" destId="{94236478-E0B3-4C36-BFD2-190532DDD367}" srcOrd="0" destOrd="0" presId="urn:microsoft.com/office/officeart/2005/8/layout/hierarchy3"/>
    <dgm:cxn modelId="{5101CF16-5A27-4209-9AB2-58A1E97C2EAF}" type="presOf" srcId="{EF8EF35B-C8AC-483C-A45F-0C5FDA31207D}" destId="{C3A67C08-C208-4744-9580-41224C2E443E}" srcOrd="0" destOrd="0" presId="urn:microsoft.com/office/officeart/2005/8/layout/hierarchy3"/>
    <dgm:cxn modelId="{BDCFAA36-3366-4730-A6B5-61BBA3198482}" type="presParOf" srcId="{C3A67C08-C208-4744-9580-41224C2E443E}" destId="{D410AD03-8DCA-4386-93C8-EBA1DC150C05}" srcOrd="0" destOrd="0" presId="urn:microsoft.com/office/officeart/2005/8/layout/hierarchy3"/>
    <dgm:cxn modelId="{F3C17963-4710-4874-87F0-9D6C49717C79}" type="presParOf" srcId="{D410AD03-8DCA-4386-93C8-EBA1DC150C05}" destId="{53E52450-B622-46E2-ABD8-E71CE88B2272}" srcOrd="0" destOrd="0" presId="urn:microsoft.com/office/officeart/2005/8/layout/hierarchy3"/>
    <dgm:cxn modelId="{726BB118-A241-4E9E-B492-50B4EF972DB5}" type="presParOf" srcId="{53E52450-B622-46E2-ABD8-E71CE88B2272}" destId="{F0A9FF10-2ED1-440B-9CCB-557D4F6F0280}" srcOrd="0" destOrd="0" presId="urn:microsoft.com/office/officeart/2005/8/layout/hierarchy3"/>
    <dgm:cxn modelId="{8001EA06-6086-437F-87A4-073172ECB0C0}" type="presParOf" srcId="{53E52450-B622-46E2-ABD8-E71CE88B2272}" destId="{B476B1EE-23BD-466A-B539-159AF8C35A75}" srcOrd="1" destOrd="0" presId="urn:microsoft.com/office/officeart/2005/8/layout/hierarchy3"/>
    <dgm:cxn modelId="{2A6490CF-5066-49F1-A303-2B3CDB4F2A0F}" type="presParOf" srcId="{D410AD03-8DCA-4386-93C8-EBA1DC150C05}" destId="{557EFF7F-74FB-4E5D-9300-C9978E9C4D34}" srcOrd="1" destOrd="0" presId="urn:microsoft.com/office/officeart/2005/8/layout/hierarchy3"/>
    <dgm:cxn modelId="{DB9ADFBB-945B-4268-8F2F-AC9213E59E34}" type="presParOf" srcId="{557EFF7F-74FB-4E5D-9300-C9978E9C4D34}" destId="{123823A4-975D-4305-BD49-19D4FB4A847A}" srcOrd="0" destOrd="0" presId="urn:microsoft.com/office/officeart/2005/8/layout/hierarchy3"/>
    <dgm:cxn modelId="{39B1E22A-DB96-4542-A90D-1F29846B3021}" type="presParOf" srcId="{557EFF7F-74FB-4E5D-9300-C9978E9C4D34}" destId="{94236478-E0B3-4C36-BFD2-190532DDD367}" srcOrd="1" destOrd="0" presId="urn:microsoft.com/office/officeart/2005/8/layout/hierarchy3"/>
    <dgm:cxn modelId="{7A303B0C-70B3-41D5-A405-1260E9427102}" type="presParOf" srcId="{557EFF7F-74FB-4E5D-9300-C9978E9C4D34}" destId="{89E138E7-A83A-4D42-9388-1C9F63E1D601}" srcOrd="2" destOrd="0" presId="urn:microsoft.com/office/officeart/2005/8/layout/hierarchy3"/>
    <dgm:cxn modelId="{24882C8B-1D76-418A-A937-9EA05EECD2D8}" type="presParOf" srcId="{557EFF7F-74FB-4E5D-9300-C9978E9C4D34}" destId="{6D7D8C30-6B05-447B-8E67-F0D921E159B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577B99-FBEE-43FD-9088-A2085E05A8EE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353941F-7CA5-4B85-82B2-421785C1847B}">
      <dgm:prSet phldrT="[テキスト]"/>
      <dgm:spPr/>
      <dgm:t>
        <a:bodyPr/>
        <a:lstStyle/>
        <a:p>
          <a:pPr algn="ctr"/>
          <a:r>
            <a:rPr kumimoji="1" lang="ja-JP" altLang="en-US" dirty="0" smtClean="0"/>
            <a:t>意識改革</a:t>
          </a:r>
          <a:endParaRPr kumimoji="1" lang="ja-JP" altLang="en-US" dirty="0"/>
        </a:p>
      </dgm:t>
    </dgm:pt>
    <dgm:pt modelId="{8E9DF107-6886-4D57-AC9A-6465FA6B565A}" type="parTrans" cxnId="{6BB427CE-5428-4C74-96F4-B5555673EDBA}">
      <dgm:prSet/>
      <dgm:spPr/>
      <dgm:t>
        <a:bodyPr/>
        <a:lstStyle/>
        <a:p>
          <a:endParaRPr kumimoji="1" lang="ja-JP" altLang="en-US"/>
        </a:p>
      </dgm:t>
    </dgm:pt>
    <dgm:pt modelId="{F10C5A94-4B4E-4FDB-BC1F-6E92895C412A}" type="sibTrans" cxnId="{6BB427CE-5428-4C74-96F4-B5555673EDBA}">
      <dgm:prSet/>
      <dgm:spPr/>
      <dgm:t>
        <a:bodyPr/>
        <a:lstStyle/>
        <a:p>
          <a:endParaRPr kumimoji="1" lang="ja-JP" altLang="en-US"/>
        </a:p>
      </dgm:t>
    </dgm:pt>
    <dgm:pt modelId="{269CE224-A1F7-4F2B-8D11-A4B2BBA22937}">
      <dgm:prSet phldrT="[テキスト]"/>
      <dgm:spPr/>
      <dgm:t>
        <a:bodyPr/>
        <a:lstStyle/>
        <a:p>
          <a:pPr algn="ctr"/>
          <a:r>
            <a:rPr kumimoji="1" lang="ja-JP" altLang="en-US" dirty="0" smtClean="0"/>
            <a:t>部門別採算性</a:t>
          </a:r>
          <a:endParaRPr kumimoji="1" lang="ja-JP" altLang="en-US" dirty="0"/>
        </a:p>
      </dgm:t>
    </dgm:pt>
    <dgm:pt modelId="{ED29FF9D-DB85-4FB4-8C7C-0753970934D9}" type="parTrans" cxnId="{C267A111-0A00-45D1-A1C7-D400996FF671}">
      <dgm:prSet/>
      <dgm:spPr/>
      <dgm:t>
        <a:bodyPr/>
        <a:lstStyle/>
        <a:p>
          <a:endParaRPr kumimoji="1" lang="ja-JP" altLang="en-US"/>
        </a:p>
      </dgm:t>
    </dgm:pt>
    <dgm:pt modelId="{69A7D4E5-7B4F-4768-A7DC-5F6A9EBC761C}" type="sibTrans" cxnId="{C267A111-0A00-45D1-A1C7-D400996FF671}">
      <dgm:prSet/>
      <dgm:spPr/>
      <dgm:t>
        <a:bodyPr/>
        <a:lstStyle/>
        <a:p>
          <a:endParaRPr kumimoji="1" lang="ja-JP" altLang="en-US"/>
        </a:p>
      </dgm:t>
    </dgm:pt>
    <dgm:pt modelId="{E64D7FB0-E3D7-4408-856B-13C8B1390CD6}" type="pres">
      <dgm:prSet presAssocID="{90577B99-FBEE-43FD-9088-A2085E05A8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026BDB-F470-43B2-AD84-E3C6CE51C2E9}" type="pres">
      <dgm:prSet presAssocID="{F353941F-7CA5-4B85-82B2-421785C1847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34469F-F59D-4189-AFC9-7125A2A1B663}" type="pres">
      <dgm:prSet presAssocID="{F10C5A94-4B4E-4FDB-BC1F-6E92895C412A}" presName="spacer" presStyleCnt="0"/>
      <dgm:spPr/>
    </dgm:pt>
    <dgm:pt modelId="{8968F212-BF09-45E9-AF64-026AAA392A42}" type="pres">
      <dgm:prSet presAssocID="{269CE224-A1F7-4F2B-8D11-A4B2BBA2293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DF96CFA-2DD6-4B71-836F-8449F0ECD972}" type="presOf" srcId="{F353941F-7CA5-4B85-82B2-421785C1847B}" destId="{A3026BDB-F470-43B2-AD84-E3C6CE51C2E9}" srcOrd="0" destOrd="0" presId="urn:microsoft.com/office/officeart/2005/8/layout/vList2"/>
    <dgm:cxn modelId="{E79168F7-34A0-490A-AA91-68790FE8D6CE}" type="presOf" srcId="{90577B99-FBEE-43FD-9088-A2085E05A8EE}" destId="{E64D7FB0-E3D7-4408-856B-13C8B1390CD6}" srcOrd="0" destOrd="0" presId="urn:microsoft.com/office/officeart/2005/8/layout/vList2"/>
    <dgm:cxn modelId="{6BB427CE-5428-4C74-96F4-B5555673EDBA}" srcId="{90577B99-FBEE-43FD-9088-A2085E05A8EE}" destId="{F353941F-7CA5-4B85-82B2-421785C1847B}" srcOrd="0" destOrd="0" parTransId="{8E9DF107-6886-4D57-AC9A-6465FA6B565A}" sibTransId="{F10C5A94-4B4E-4FDB-BC1F-6E92895C412A}"/>
    <dgm:cxn modelId="{C267A111-0A00-45D1-A1C7-D400996FF671}" srcId="{90577B99-FBEE-43FD-9088-A2085E05A8EE}" destId="{269CE224-A1F7-4F2B-8D11-A4B2BBA22937}" srcOrd="1" destOrd="0" parTransId="{ED29FF9D-DB85-4FB4-8C7C-0753970934D9}" sibTransId="{69A7D4E5-7B4F-4768-A7DC-5F6A9EBC761C}"/>
    <dgm:cxn modelId="{0A3992F9-6E86-4C5C-8460-B92ADCF549D4}" type="presOf" srcId="{269CE224-A1F7-4F2B-8D11-A4B2BBA22937}" destId="{8968F212-BF09-45E9-AF64-026AAA392A42}" srcOrd="0" destOrd="0" presId="urn:microsoft.com/office/officeart/2005/8/layout/vList2"/>
    <dgm:cxn modelId="{B07F35E1-5B92-419B-A88B-FF9127392345}" type="presParOf" srcId="{E64D7FB0-E3D7-4408-856B-13C8B1390CD6}" destId="{A3026BDB-F470-43B2-AD84-E3C6CE51C2E9}" srcOrd="0" destOrd="0" presId="urn:microsoft.com/office/officeart/2005/8/layout/vList2"/>
    <dgm:cxn modelId="{0D807E7C-B38F-4318-94BE-49D858CFC2BB}" type="presParOf" srcId="{E64D7FB0-E3D7-4408-856B-13C8B1390CD6}" destId="{DD34469F-F59D-4189-AFC9-7125A2A1B663}" srcOrd="1" destOrd="0" presId="urn:microsoft.com/office/officeart/2005/8/layout/vList2"/>
    <dgm:cxn modelId="{71DB2A81-2CF5-4C17-867F-4E2CBF95D5B3}" type="presParOf" srcId="{E64D7FB0-E3D7-4408-856B-13C8B1390CD6}" destId="{8968F212-BF09-45E9-AF64-026AAA392A4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59669C-570E-4D9B-B1D7-4BDDCB3F60E1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4518C57C-8D07-45A7-83D9-255373018592}">
      <dgm:prSet phldrT="[テキスト]"/>
      <dgm:spPr/>
      <dgm:t>
        <a:bodyPr/>
        <a:lstStyle/>
        <a:p>
          <a:r>
            <a:rPr kumimoji="1" lang="ja-JP" altLang="en-US" dirty="0" smtClean="0"/>
            <a:t>仕事うきうきコース</a:t>
          </a:r>
          <a:endParaRPr kumimoji="1" lang="ja-JP" altLang="en-US" dirty="0"/>
        </a:p>
      </dgm:t>
    </dgm:pt>
    <dgm:pt modelId="{25A4CDF6-A52C-4106-8BE0-7D6505FFB630}" type="parTrans" cxnId="{2AC0822E-88B0-4950-92AC-F64AFF5CCA28}">
      <dgm:prSet/>
      <dgm:spPr/>
      <dgm:t>
        <a:bodyPr/>
        <a:lstStyle/>
        <a:p>
          <a:endParaRPr kumimoji="1" lang="ja-JP" altLang="en-US"/>
        </a:p>
      </dgm:t>
    </dgm:pt>
    <dgm:pt modelId="{539B809D-E7ED-498A-ABF3-C738F0734BF5}" type="sibTrans" cxnId="{2AC0822E-88B0-4950-92AC-F64AFF5CCA28}">
      <dgm:prSet/>
      <dgm:spPr/>
      <dgm:t>
        <a:bodyPr/>
        <a:lstStyle/>
        <a:p>
          <a:endParaRPr kumimoji="1" lang="ja-JP" altLang="en-US"/>
        </a:p>
      </dgm:t>
    </dgm:pt>
    <dgm:pt modelId="{AD70D229-1F81-423B-8F50-9B9A3656389D}">
      <dgm:prSet phldrT="[テキスト]"/>
      <dgm:spPr/>
      <dgm:t>
        <a:bodyPr/>
        <a:lstStyle/>
        <a:p>
          <a:r>
            <a:rPr kumimoji="1" lang="ja-JP" altLang="en-US" dirty="0" smtClean="0"/>
            <a:t>半年～３年目</a:t>
          </a:r>
          <a:endParaRPr kumimoji="1" lang="ja-JP" altLang="en-US" dirty="0"/>
        </a:p>
      </dgm:t>
    </dgm:pt>
    <dgm:pt modelId="{3785C3D3-AAB1-4F33-BB8C-0F3B7820A230}" type="parTrans" cxnId="{7C15AF3D-CDA5-4A27-B79A-BC2D511C9E78}">
      <dgm:prSet/>
      <dgm:spPr/>
      <dgm:t>
        <a:bodyPr/>
        <a:lstStyle/>
        <a:p>
          <a:endParaRPr kumimoji="1" lang="ja-JP" altLang="en-US"/>
        </a:p>
      </dgm:t>
    </dgm:pt>
    <dgm:pt modelId="{BADA2098-335F-4BAB-B10C-DA064D20DA62}" type="sibTrans" cxnId="{7C15AF3D-CDA5-4A27-B79A-BC2D511C9E78}">
      <dgm:prSet/>
      <dgm:spPr/>
      <dgm:t>
        <a:bodyPr/>
        <a:lstStyle/>
        <a:p>
          <a:endParaRPr kumimoji="1" lang="ja-JP" altLang="en-US"/>
        </a:p>
      </dgm:t>
    </dgm:pt>
    <dgm:pt modelId="{7FA2849E-5E6B-4F7E-A30E-2DCE8CB6177F}">
      <dgm:prSet phldrT="[テキスト]"/>
      <dgm:spPr/>
      <dgm:t>
        <a:bodyPr/>
        <a:lstStyle/>
        <a:p>
          <a:r>
            <a:rPr kumimoji="1" lang="ja-JP" altLang="en-US" dirty="0" smtClean="0"/>
            <a:t>４～６年目</a:t>
          </a:r>
          <a:endParaRPr kumimoji="1" lang="ja-JP" altLang="en-US" dirty="0"/>
        </a:p>
      </dgm:t>
    </dgm:pt>
    <dgm:pt modelId="{2800A6E5-9180-4955-978C-FD69AAAC80B9}" type="parTrans" cxnId="{EB8EE173-71C8-4E07-AB3A-C25117102982}">
      <dgm:prSet/>
      <dgm:spPr/>
      <dgm:t>
        <a:bodyPr/>
        <a:lstStyle/>
        <a:p>
          <a:endParaRPr kumimoji="1" lang="ja-JP" altLang="en-US"/>
        </a:p>
      </dgm:t>
    </dgm:pt>
    <dgm:pt modelId="{C9E737B3-FA84-4DB8-AE54-B5AEED2C4EC2}" type="sibTrans" cxnId="{EB8EE173-71C8-4E07-AB3A-C25117102982}">
      <dgm:prSet/>
      <dgm:spPr/>
      <dgm:t>
        <a:bodyPr/>
        <a:lstStyle/>
        <a:p>
          <a:endParaRPr kumimoji="1" lang="ja-JP" altLang="en-US"/>
        </a:p>
      </dgm:t>
    </dgm:pt>
    <dgm:pt modelId="{7E8B7797-6C96-4E57-A10C-6763959942AB}">
      <dgm:prSet/>
      <dgm:spPr/>
      <dgm:t>
        <a:bodyPr/>
        <a:lstStyle/>
        <a:p>
          <a:r>
            <a:rPr kumimoji="1" lang="ja-JP" altLang="en-US" dirty="0" smtClean="0"/>
            <a:t>仕事わくわくコース</a:t>
          </a:r>
          <a:endParaRPr kumimoji="1" lang="ja-JP" altLang="en-US" dirty="0"/>
        </a:p>
      </dgm:t>
    </dgm:pt>
    <dgm:pt modelId="{F218A405-3FDC-49F6-B1EC-8A76AC443DC6}" type="parTrans" cxnId="{660934A3-1A2F-4899-8232-52F6A94B5F1D}">
      <dgm:prSet/>
      <dgm:spPr/>
      <dgm:t>
        <a:bodyPr/>
        <a:lstStyle/>
        <a:p>
          <a:endParaRPr kumimoji="1" lang="ja-JP" altLang="en-US"/>
        </a:p>
      </dgm:t>
    </dgm:pt>
    <dgm:pt modelId="{EF4AEC76-50FB-4A8D-B5E8-7D193C06304C}" type="sibTrans" cxnId="{660934A3-1A2F-4899-8232-52F6A94B5F1D}">
      <dgm:prSet/>
      <dgm:spPr/>
      <dgm:t>
        <a:bodyPr/>
        <a:lstStyle/>
        <a:p>
          <a:endParaRPr kumimoji="1" lang="ja-JP" altLang="en-US"/>
        </a:p>
      </dgm:t>
    </dgm:pt>
    <dgm:pt modelId="{7511D08A-8C6B-4AA9-B0EB-65972EC9D7E3}">
      <dgm:prSet/>
      <dgm:spPr/>
      <dgm:t>
        <a:bodyPr/>
        <a:lstStyle/>
        <a:p>
          <a:r>
            <a:rPr kumimoji="1" lang="ja-JP" altLang="en-US" dirty="0" smtClean="0"/>
            <a:t>仕事いきいきコース</a:t>
          </a:r>
          <a:endParaRPr kumimoji="1" lang="ja-JP" altLang="en-US" dirty="0"/>
        </a:p>
      </dgm:t>
    </dgm:pt>
    <dgm:pt modelId="{D929869D-2594-461D-8CD2-9E9F17A759B6}" type="parTrans" cxnId="{5968D477-4409-4249-82BA-360144454094}">
      <dgm:prSet/>
      <dgm:spPr/>
      <dgm:t>
        <a:bodyPr/>
        <a:lstStyle/>
        <a:p>
          <a:endParaRPr kumimoji="1" lang="ja-JP" altLang="en-US"/>
        </a:p>
      </dgm:t>
    </dgm:pt>
    <dgm:pt modelId="{1A17B1FE-0B45-429E-B13E-90E4855A8D62}" type="sibTrans" cxnId="{5968D477-4409-4249-82BA-360144454094}">
      <dgm:prSet/>
      <dgm:spPr/>
      <dgm:t>
        <a:bodyPr/>
        <a:lstStyle/>
        <a:p>
          <a:endParaRPr kumimoji="1" lang="ja-JP" altLang="en-US"/>
        </a:p>
      </dgm:t>
    </dgm:pt>
    <dgm:pt modelId="{863AF6ED-8C99-40EA-883A-21DF339BA4D3}">
      <dgm:prSet/>
      <dgm:spPr/>
      <dgm:t>
        <a:bodyPr/>
        <a:lstStyle/>
        <a:p>
          <a:r>
            <a:rPr kumimoji="1" lang="ja-JP" altLang="en-US" dirty="0" smtClean="0"/>
            <a:t>７～１０年目</a:t>
          </a:r>
          <a:endParaRPr kumimoji="1" lang="ja-JP" altLang="en-US" dirty="0"/>
        </a:p>
      </dgm:t>
    </dgm:pt>
    <dgm:pt modelId="{58492994-96A3-4416-9B79-96FDD268AF13}" type="parTrans" cxnId="{1A26319E-CD88-45FA-AE8D-41EC6146C1DC}">
      <dgm:prSet/>
      <dgm:spPr/>
      <dgm:t>
        <a:bodyPr/>
        <a:lstStyle/>
        <a:p>
          <a:endParaRPr kumimoji="1" lang="ja-JP" altLang="en-US"/>
        </a:p>
      </dgm:t>
    </dgm:pt>
    <dgm:pt modelId="{2EFF7836-D129-44CE-B5CA-F4C74DC3FC63}" type="sibTrans" cxnId="{1A26319E-CD88-45FA-AE8D-41EC6146C1DC}">
      <dgm:prSet/>
      <dgm:spPr/>
      <dgm:t>
        <a:bodyPr/>
        <a:lstStyle/>
        <a:p>
          <a:endParaRPr kumimoji="1" lang="ja-JP" altLang="en-US"/>
        </a:p>
      </dgm:t>
    </dgm:pt>
    <dgm:pt modelId="{669AFF7A-8D3D-4C8C-B75A-597EDAB95F2B}" type="pres">
      <dgm:prSet presAssocID="{2159669C-570E-4D9B-B1D7-4BDDCB3F60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0FE50D3-97BB-4F74-B616-D5E93F5298DB}" type="pres">
      <dgm:prSet presAssocID="{4518C57C-8D07-45A7-83D9-255373018592}" presName="composite" presStyleCnt="0"/>
      <dgm:spPr/>
    </dgm:pt>
    <dgm:pt modelId="{9AA990AF-EB89-4B12-9B2E-BFA1D68B8FFC}" type="pres">
      <dgm:prSet presAssocID="{4518C57C-8D07-45A7-83D9-25537301859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5D704F-C362-45A2-9F33-FABC1F1D2E35}" type="pres">
      <dgm:prSet presAssocID="{4518C57C-8D07-45A7-83D9-25537301859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F13F34F-8E51-4ABA-B69C-6F58DB122F42}" type="pres">
      <dgm:prSet presAssocID="{539B809D-E7ED-498A-ABF3-C738F0734BF5}" presName="space" presStyleCnt="0"/>
      <dgm:spPr/>
    </dgm:pt>
    <dgm:pt modelId="{42997938-16C9-4526-81F5-2830842A6C4B}" type="pres">
      <dgm:prSet presAssocID="{7E8B7797-6C96-4E57-A10C-6763959942AB}" presName="composite" presStyleCnt="0"/>
      <dgm:spPr/>
    </dgm:pt>
    <dgm:pt modelId="{AA3B0080-7B1B-428D-B80D-86E6A1F87227}" type="pres">
      <dgm:prSet presAssocID="{7E8B7797-6C96-4E57-A10C-6763959942A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5481A0-B165-4A17-B355-AF5E5BB48444}" type="pres">
      <dgm:prSet presAssocID="{7E8B7797-6C96-4E57-A10C-6763959942A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3437FA-11ED-4DBD-AE67-0A7E3A8DBA0F}" type="pres">
      <dgm:prSet presAssocID="{EF4AEC76-50FB-4A8D-B5E8-7D193C06304C}" presName="space" presStyleCnt="0"/>
      <dgm:spPr/>
    </dgm:pt>
    <dgm:pt modelId="{F644C608-89BA-4AEC-82DE-8EA613FD74D0}" type="pres">
      <dgm:prSet presAssocID="{7511D08A-8C6B-4AA9-B0EB-65972EC9D7E3}" presName="composite" presStyleCnt="0"/>
      <dgm:spPr/>
    </dgm:pt>
    <dgm:pt modelId="{B37FD508-7404-48DA-84B0-2EE71D74C851}" type="pres">
      <dgm:prSet presAssocID="{7511D08A-8C6B-4AA9-B0EB-65972EC9D7E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21EAA92-80AE-480F-9EAC-3503CF3ED784}" type="pres">
      <dgm:prSet presAssocID="{7511D08A-8C6B-4AA9-B0EB-65972EC9D7E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968D477-4409-4249-82BA-360144454094}" srcId="{2159669C-570E-4D9B-B1D7-4BDDCB3F60E1}" destId="{7511D08A-8C6B-4AA9-B0EB-65972EC9D7E3}" srcOrd="2" destOrd="0" parTransId="{D929869D-2594-461D-8CD2-9E9F17A759B6}" sibTransId="{1A17B1FE-0B45-429E-B13E-90E4855A8D62}"/>
    <dgm:cxn modelId="{2AC0822E-88B0-4950-92AC-F64AFF5CCA28}" srcId="{2159669C-570E-4D9B-B1D7-4BDDCB3F60E1}" destId="{4518C57C-8D07-45A7-83D9-255373018592}" srcOrd="0" destOrd="0" parTransId="{25A4CDF6-A52C-4106-8BE0-7D6505FFB630}" sibTransId="{539B809D-E7ED-498A-ABF3-C738F0734BF5}"/>
    <dgm:cxn modelId="{1A26319E-CD88-45FA-AE8D-41EC6146C1DC}" srcId="{7511D08A-8C6B-4AA9-B0EB-65972EC9D7E3}" destId="{863AF6ED-8C99-40EA-883A-21DF339BA4D3}" srcOrd="0" destOrd="0" parTransId="{58492994-96A3-4416-9B79-96FDD268AF13}" sibTransId="{2EFF7836-D129-44CE-B5CA-F4C74DC3FC63}"/>
    <dgm:cxn modelId="{7C15AF3D-CDA5-4A27-B79A-BC2D511C9E78}" srcId="{4518C57C-8D07-45A7-83D9-255373018592}" destId="{AD70D229-1F81-423B-8F50-9B9A3656389D}" srcOrd="0" destOrd="0" parTransId="{3785C3D3-AAB1-4F33-BB8C-0F3B7820A230}" sibTransId="{BADA2098-335F-4BAB-B10C-DA064D20DA62}"/>
    <dgm:cxn modelId="{660934A3-1A2F-4899-8232-52F6A94B5F1D}" srcId="{2159669C-570E-4D9B-B1D7-4BDDCB3F60E1}" destId="{7E8B7797-6C96-4E57-A10C-6763959942AB}" srcOrd="1" destOrd="0" parTransId="{F218A405-3FDC-49F6-B1EC-8A76AC443DC6}" sibTransId="{EF4AEC76-50FB-4A8D-B5E8-7D193C06304C}"/>
    <dgm:cxn modelId="{FAA65CC9-B752-496A-B94A-7F62B57453FB}" type="presOf" srcId="{AD70D229-1F81-423B-8F50-9B9A3656389D}" destId="{375D704F-C362-45A2-9F33-FABC1F1D2E35}" srcOrd="0" destOrd="0" presId="urn:microsoft.com/office/officeart/2005/8/layout/hList1"/>
    <dgm:cxn modelId="{48382FF8-03CA-4E7D-A1C7-63DD5531753D}" type="presOf" srcId="{7511D08A-8C6B-4AA9-B0EB-65972EC9D7E3}" destId="{B37FD508-7404-48DA-84B0-2EE71D74C851}" srcOrd="0" destOrd="0" presId="urn:microsoft.com/office/officeart/2005/8/layout/hList1"/>
    <dgm:cxn modelId="{A056CB1E-7744-4EC4-8907-99A479FA3A52}" type="presOf" srcId="{7FA2849E-5E6B-4F7E-A30E-2DCE8CB6177F}" destId="{4D5481A0-B165-4A17-B355-AF5E5BB48444}" srcOrd="0" destOrd="0" presId="urn:microsoft.com/office/officeart/2005/8/layout/hList1"/>
    <dgm:cxn modelId="{E66A4474-6EE9-4FC6-B1CB-9E6EB6AF6CAB}" type="presOf" srcId="{7E8B7797-6C96-4E57-A10C-6763959942AB}" destId="{AA3B0080-7B1B-428D-B80D-86E6A1F87227}" srcOrd="0" destOrd="0" presId="urn:microsoft.com/office/officeart/2005/8/layout/hList1"/>
    <dgm:cxn modelId="{EB8EE173-71C8-4E07-AB3A-C25117102982}" srcId="{7E8B7797-6C96-4E57-A10C-6763959942AB}" destId="{7FA2849E-5E6B-4F7E-A30E-2DCE8CB6177F}" srcOrd="0" destOrd="0" parTransId="{2800A6E5-9180-4955-978C-FD69AAAC80B9}" sibTransId="{C9E737B3-FA84-4DB8-AE54-B5AEED2C4EC2}"/>
    <dgm:cxn modelId="{03AF7970-3702-4DC5-8BF3-D14277DF3D8B}" type="presOf" srcId="{4518C57C-8D07-45A7-83D9-255373018592}" destId="{9AA990AF-EB89-4B12-9B2E-BFA1D68B8FFC}" srcOrd="0" destOrd="0" presId="urn:microsoft.com/office/officeart/2005/8/layout/hList1"/>
    <dgm:cxn modelId="{3A00D312-100A-48EA-B009-1D365BCF8393}" type="presOf" srcId="{2159669C-570E-4D9B-B1D7-4BDDCB3F60E1}" destId="{669AFF7A-8D3D-4C8C-B75A-597EDAB95F2B}" srcOrd="0" destOrd="0" presId="urn:microsoft.com/office/officeart/2005/8/layout/hList1"/>
    <dgm:cxn modelId="{0377D25B-EA10-4569-9702-0D622775B5A9}" type="presOf" srcId="{863AF6ED-8C99-40EA-883A-21DF339BA4D3}" destId="{B21EAA92-80AE-480F-9EAC-3503CF3ED784}" srcOrd="0" destOrd="0" presId="urn:microsoft.com/office/officeart/2005/8/layout/hList1"/>
    <dgm:cxn modelId="{E3ED8FC2-60D0-4CFC-97C5-75177E517ABC}" type="presParOf" srcId="{669AFF7A-8D3D-4C8C-B75A-597EDAB95F2B}" destId="{60FE50D3-97BB-4F74-B616-D5E93F5298DB}" srcOrd="0" destOrd="0" presId="urn:microsoft.com/office/officeart/2005/8/layout/hList1"/>
    <dgm:cxn modelId="{49BB1FE6-490E-4D70-9026-4A6A1CE42101}" type="presParOf" srcId="{60FE50D3-97BB-4F74-B616-D5E93F5298DB}" destId="{9AA990AF-EB89-4B12-9B2E-BFA1D68B8FFC}" srcOrd="0" destOrd="0" presId="urn:microsoft.com/office/officeart/2005/8/layout/hList1"/>
    <dgm:cxn modelId="{BCCF23B8-9F60-45B7-851C-2DCA88C5EBBD}" type="presParOf" srcId="{60FE50D3-97BB-4F74-B616-D5E93F5298DB}" destId="{375D704F-C362-45A2-9F33-FABC1F1D2E35}" srcOrd="1" destOrd="0" presId="urn:microsoft.com/office/officeart/2005/8/layout/hList1"/>
    <dgm:cxn modelId="{3081A3DB-C708-4583-B62B-4DBD938350F0}" type="presParOf" srcId="{669AFF7A-8D3D-4C8C-B75A-597EDAB95F2B}" destId="{DF13F34F-8E51-4ABA-B69C-6F58DB122F42}" srcOrd="1" destOrd="0" presId="urn:microsoft.com/office/officeart/2005/8/layout/hList1"/>
    <dgm:cxn modelId="{C33D45F9-98EA-4B9C-96A1-85C844CD7B44}" type="presParOf" srcId="{669AFF7A-8D3D-4C8C-B75A-597EDAB95F2B}" destId="{42997938-16C9-4526-81F5-2830842A6C4B}" srcOrd="2" destOrd="0" presId="urn:microsoft.com/office/officeart/2005/8/layout/hList1"/>
    <dgm:cxn modelId="{2BBAFA7C-BC1C-48CB-9A77-CA57C99EF7D0}" type="presParOf" srcId="{42997938-16C9-4526-81F5-2830842A6C4B}" destId="{AA3B0080-7B1B-428D-B80D-86E6A1F87227}" srcOrd="0" destOrd="0" presId="urn:microsoft.com/office/officeart/2005/8/layout/hList1"/>
    <dgm:cxn modelId="{332C2C66-11EF-4CF6-A89A-0C9FFEB2BD27}" type="presParOf" srcId="{42997938-16C9-4526-81F5-2830842A6C4B}" destId="{4D5481A0-B165-4A17-B355-AF5E5BB48444}" srcOrd="1" destOrd="0" presId="urn:microsoft.com/office/officeart/2005/8/layout/hList1"/>
    <dgm:cxn modelId="{5A97455B-1FDD-44EE-836D-C3FEAC016A2A}" type="presParOf" srcId="{669AFF7A-8D3D-4C8C-B75A-597EDAB95F2B}" destId="{2E3437FA-11ED-4DBD-AE67-0A7E3A8DBA0F}" srcOrd="3" destOrd="0" presId="urn:microsoft.com/office/officeart/2005/8/layout/hList1"/>
    <dgm:cxn modelId="{15140532-727D-409A-B5DF-C6A257BFAF81}" type="presParOf" srcId="{669AFF7A-8D3D-4C8C-B75A-597EDAB95F2B}" destId="{F644C608-89BA-4AEC-82DE-8EA613FD74D0}" srcOrd="4" destOrd="0" presId="urn:microsoft.com/office/officeart/2005/8/layout/hList1"/>
    <dgm:cxn modelId="{4FBD85A5-A650-43FD-A0FF-F9241036A6E6}" type="presParOf" srcId="{F644C608-89BA-4AEC-82DE-8EA613FD74D0}" destId="{B37FD508-7404-48DA-84B0-2EE71D74C851}" srcOrd="0" destOrd="0" presId="urn:microsoft.com/office/officeart/2005/8/layout/hList1"/>
    <dgm:cxn modelId="{DFD14DBD-3832-4F47-8754-F64332C5E955}" type="presParOf" srcId="{F644C608-89BA-4AEC-82DE-8EA613FD74D0}" destId="{B21EAA92-80AE-480F-9EAC-3503CF3ED78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F981B7-E81E-40C2-BF47-35C50CE20315}" type="doc">
      <dgm:prSet loTypeId="urn:microsoft.com/office/officeart/2005/8/layout/process5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kumimoji="1" lang="ja-JP" altLang="en-US"/>
        </a:p>
      </dgm:t>
    </dgm:pt>
    <dgm:pt modelId="{E17B301C-5EB3-4434-A83B-B17AC776FBE4}">
      <dgm:prSet phldrT="[テキスト]" custT="1"/>
      <dgm:spPr/>
      <dgm:t>
        <a:bodyPr/>
        <a:lstStyle/>
        <a:p>
          <a:r>
            <a:rPr kumimoji="1" lang="ja-JP" altLang="en-US" sz="2800" dirty="0" smtClean="0"/>
            <a:t>パイロット</a:t>
          </a:r>
          <a:endParaRPr kumimoji="1" lang="ja-JP" altLang="en-US" sz="2800" dirty="0"/>
        </a:p>
      </dgm:t>
    </dgm:pt>
    <dgm:pt modelId="{E95BE1FC-60D1-44E8-A36C-8B4B05A6BCD8}" type="parTrans" cxnId="{35EE87F2-218C-44B9-9B31-610ABE6A07D3}">
      <dgm:prSet/>
      <dgm:spPr/>
      <dgm:t>
        <a:bodyPr/>
        <a:lstStyle/>
        <a:p>
          <a:endParaRPr kumimoji="1" lang="ja-JP" altLang="en-US"/>
        </a:p>
      </dgm:t>
    </dgm:pt>
    <dgm:pt modelId="{743E0B4A-4161-412C-BDF8-2667CB0D4831}" type="sibTrans" cxnId="{35EE87F2-218C-44B9-9B31-610ABE6A07D3}">
      <dgm:prSet/>
      <dgm:spPr/>
      <dgm:t>
        <a:bodyPr/>
        <a:lstStyle/>
        <a:p>
          <a:endParaRPr kumimoji="1" lang="ja-JP" altLang="en-US"/>
        </a:p>
      </dgm:t>
    </dgm:pt>
    <dgm:pt modelId="{6B87E9AA-8D99-4E43-8252-CC39BAFF228C}">
      <dgm:prSet phldrT="[テキスト]"/>
      <dgm:spPr/>
      <dgm:t>
        <a:bodyPr/>
        <a:lstStyle/>
        <a:p>
          <a:r>
            <a:rPr kumimoji="1" lang="en-US" altLang="ja-JP" dirty="0" smtClean="0"/>
            <a:t>30</a:t>
          </a:r>
          <a:r>
            <a:rPr kumimoji="1" lang="ja-JP" altLang="en-US" dirty="0" smtClean="0"/>
            <a:t>％</a:t>
          </a:r>
          <a:endParaRPr kumimoji="1" lang="ja-JP" altLang="en-US" dirty="0"/>
        </a:p>
      </dgm:t>
    </dgm:pt>
    <dgm:pt modelId="{A7EDD072-AE66-4390-82B2-52F47540DC2A}" type="parTrans" cxnId="{1A6FFD5B-364A-4368-9789-00BAC29DF5FC}">
      <dgm:prSet/>
      <dgm:spPr/>
      <dgm:t>
        <a:bodyPr/>
        <a:lstStyle/>
        <a:p>
          <a:endParaRPr kumimoji="1" lang="ja-JP" altLang="en-US"/>
        </a:p>
      </dgm:t>
    </dgm:pt>
    <dgm:pt modelId="{DD04267C-0FD3-4BC5-86D7-0D2743AC838B}" type="sibTrans" cxnId="{1A6FFD5B-364A-4368-9789-00BAC29DF5FC}">
      <dgm:prSet/>
      <dgm:spPr/>
      <dgm:t>
        <a:bodyPr/>
        <a:lstStyle/>
        <a:p>
          <a:endParaRPr kumimoji="1" lang="ja-JP" altLang="en-US"/>
        </a:p>
      </dgm:t>
    </dgm:pt>
    <dgm:pt modelId="{F9CDDCF9-9FBE-4DF2-878D-50D0B260FDA7}" type="pres">
      <dgm:prSet presAssocID="{82F981B7-E81E-40C2-BF47-35C50CE2031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36FEA75-A220-49C5-98AA-19FA7F296E04}" type="pres">
      <dgm:prSet presAssocID="{E17B301C-5EB3-4434-A83B-B17AC776FBE4}" presName="node" presStyleLbl="node1" presStyleIdx="0" presStyleCnt="2" custScaleX="14513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2D7F479-2611-4839-BAB8-E4781151986A}" type="pres">
      <dgm:prSet presAssocID="{743E0B4A-4161-412C-BDF8-2667CB0D4831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CAC10339-EA7F-4496-9EA1-A3776AE524F2}" type="pres">
      <dgm:prSet presAssocID="{743E0B4A-4161-412C-BDF8-2667CB0D4831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6A0E99F1-EAD3-4024-BC88-DAFAA5B41FC9}" type="pres">
      <dgm:prSet presAssocID="{6B87E9AA-8D99-4E43-8252-CC39BAFF228C}" presName="node" presStyleLbl="node1" presStyleIdx="1" presStyleCnt="2" custScaleX="1400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23166C9-42A1-4633-ACC9-D929B97870A6}" type="presOf" srcId="{82F981B7-E81E-40C2-BF47-35C50CE20315}" destId="{F9CDDCF9-9FBE-4DF2-878D-50D0B260FDA7}" srcOrd="0" destOrd="0" presId="urn:microsoft.com/office/officeart/2005/8/layout/process5"/>
    <dgm:cxn modelId="{1A6FFD5B-364A-4368-9789-00BAC29DF5FC}" srcId="{82F981B7-E81E-40C2-BF47-35C50CE20315}" destId="{6B87E9AA-8D99-4E43-8252-CC39BAFF228C}" srcOrd="1" destOrd="0" parTransId="{A7EDD072-AE66-4390-82B2-52F47540DC2A}" sibTransId="{DD04267C-0FD3-4BC5-86D7-0D2743AC838B}"/>
    <dgm:cxn modelId="{27810EBB-2AD3-4203-A293-DF52E315A680}" type="presOf" srcId="{6B87E9AA-8D99-4E43-8252-CC39BAFF228C}" destId="{6A0E99F1-EAD3-4024-BC88-DAFAA5B41FC9}" srcOrd="0" destOrd="0" presId="urn:microsoft.com/office/officeart/2005/8/layout/process5"/>
    <dgm:cxn modelId="{C0FC09EC-4335-4875-A386-82A563617E61}" type="presOf" srcId="{743E0B4A-4161-412C-BDF8-2667CB0D4831}" destId="{CAC10339-EA7F-4496-9EA1-A3776AE524F2}" srcOrd="1" destOrd="0" presId="urn:microsoft.com/office/officeart/2005/8/layout/process5"/>
    <dgm:cxn modelId="{D9544F8D-E198-4B25-96B2-3C0198118E10}" type="presOf" srcId="{743E0B4A-4161-412C-BDF8-2667CB0D4831}" destId="{A2D7F479-2611-4839-BAB8-E4781151986A}" srcOrd="0" destOrd="0" presId="urn:microsoft.com/office/officeart/2005/8/layout/process5"/>
    <dgm:cxn modelId="{24106230-258C-4207-946A-C5F7B5F95C6E}" type="presOf" srcId="{E17B301C-5EB3-4434-A83B-B17AC776FBE4}" destId="{336FEA75-A220-49C5-98AA-19FA7F296E04}" srcOrd="0" destOrd="0" presId="urn:microsoft.com/office/officeart/2005/8/layout/process5"/>
    <dgm:cxn modelId="{35EE87F2-218C-44B9-9B31-610ABE6A07D3}" srcId="{82F981B7-E81E-40C2-BF47-35C50CE20315}" destId="{E17B301C-5EB3-4434-A83B-B17AC776FBE4}" srcOrd="0" destOrd="0" parTransId="{E95BE1FC-60D1-44E8-A36C-8B4B05A6BCD8}" sibTransId="{743E0B4A-4161-412C-BDF8-2667CB0D4831}"/>
    <dgm:cxn modelId="{4D74079B-F806-45B0-9ADC-DBA6D5DF718B}" type="presParOf" srcId="{F9CDDCF9-9FBE-4DF2-878D-50D0B260FDA7}" destId="{336FEA75-A220-49C5-98AA-19FA7F296E04}" srcOrd="0" destOrd="0" presId="urn:microsoft.com/office/officeart/2005/8/layout/process5"/>
    <dgm:cxn modelId="{ECEB81C1-6BC9-4F46-86A8-2BE4E665EB46}" type="presParOf" srcId="{F9CDDCF9-9FBE-4DF2-878D-50D0B260FDA7}" destId="{A2D7F479-2611-4839-BAB8-E4781151986A}" srcOrd="1" destOrd="0" presId="urn:microsoft.com/office/officeart/2005/8/layout/process5"/>
    <dgm:cxn modelId="{0C725501-49D8-4A21-954F-E1AFFD10DB28}" type="presParOf" srcId="{A2D7F479-2611-4839-BAB8-E4781151986A}" destId="{CAC10339-EA7F-4496-9EA1-A3776AE524F2}" srcOrd="0" destOrd="0" presId="urn:microsoft.com/office/officeart/2005/8/layout/process5"/>
    <dgm:cxn modelId="{30E0BCC2-3ADE-46A7-B5DF-46CC2F8053ED}" type="presParOf" srcId="{F9CDDCF9-9FBE-4DF2-878D-50D0B260FDA7}" destId="{6A0E99F1-EAD3-4024-BC88-DAFAA5B41FC9}" srcOrd="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F981B7-E81E-40C2-BF47-35C50CE20315}" type="doc">
      <dgm:prSet loTypeId="urn:microsoft.com/office/officeart/2005/8/layout/process5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kumimoji="1" lang="ja-JP" altLang="en-US"/>
        </a:p>
      </dgm:t>
    </dgm:pt>
    <dgm:pt modelId="{E17B301C-5EB3-4434-A83B-B17AC776FBE4}">
      <dgm:prSet phldrT="[テキスト]" custT="1"/>
      <dgm:spPr/>
      <dgm:t>
        <a:bodyPr/>
        <a:lstStyle/>
        <a:p>
          <a:r>
            <a:rPr kumimoji="1" lang="ja-JP" altLang="en-US" sz="2800" dirty="0" smtClean="0"/>
            <a:t>ＣＡ</a:t>
          </a:r>
          <a:endParaRPr kumimoji="1" lang="ja-JP" altLang="en-US" sz="2800" dirty="0"/>
        </a:p>
      </dgm:t>
    </dgm:pt>
    <dgm:pt modelId="{E95BE1FC-60D1-44E8-A36C-8B4B05A6BCD8}" type="parTrans" cxnId="{35EE87F2-218C-44B9-9B31-610ABE6A07D3}">
      <dgm:prSet/>
      <dgm:spPr/>
      <dgm:t>
        <a:bodyPr/>
        <a:lstStyle/>
        <a:p>
          <a:endParaRPr kumimoji="1" lang="ja-JP" altLang="en-US"/>
        </a:p>
      </dgm:t>
    </dgm:pt>
    <dgm:pt modelId="{743E0B4A-4161-412C-BDF8-2667CB0D4831}" type="sibTrans" cxnId="{35EE87F2-218C-44B9-9B31-610ABE6A07D3}">
      <dgm:prSet/>
      <dgm:spPr/>
      <dgm:t>
        <a:bodyPr/>
        <a:lstStyle/>
        <a:p>
          <a:endParaRPr kumimoji="1" lang="ja-JP" altLang="en-US"/>
        </a:p>
      </dgm:t>
    </dgm:pt>
    <dgm:pt modelId="{6B87E9AA-8D99-4E43-8252-CC39BAFF228C}">
      <dgm:prSet phldrT="[テキスト]"/>
      <dgm:spPr/>
      <dgm:t>
        <a:bodyPr/>
        <a:lstStyle/>
        <a:p>
          <a:r>
            <a:rPr kumimoji="1" lang="en-US" altLang="ja-JP" dirty="0" smtClean="0"/>
            <a:t>25</a:t>
          </a:r>
          <a:r>
            <a:rPr kumimoji="1" lang="ja-JP" altLang="en-US" dirty="0" smtClean="0"/>
            <a:t>％</a:t>
          </a:r>
          <a:endParaRPr kumimoji="1" lang="ja-JP" altLang="en-US" dirty="0"/>
        </a:p>
      </dgm:t>
    </dgm:pt>
    <dgm:pt modelId="{A7EDD072-AE66-4390-82B2-52F47540DC2A}" type="parTrans" cxnId="{1A6FFD5B-364A-4368-9789-00BAC29DF5FC}">
      <dgm:prSet/>
      <dgm:spPr/>
      <dgm:t>
        <a:bodyPr/>
        <a:lstStyle/>
        <a:p>
          <a:endParaRPr kumimoji="1" lang="ja-JP" altLang="en-US"/>
        </a:p>
      </dgm:t>
    </dgm:pt>
    <dgm:pt modelId="{DD04267C-0FD3-4BC5-86D7-0D2743AC838B}" type="sibTrans" cxnId="{1A6FFD5B-364A-4368-9789-00BAC29DF5FC}">
      <dgm:prSet/>
      <dgm:spPr/>
      <dgm:t>
        <a:bodyPr/>
        <a:lstStyle/>
        <a:p>
          <a:endParaRPr kumimoji="1" lang="ja-JP" altLang="en-US"/>
        </a:p>
      </dgm:t>
    </dgm:pt>
    <dgm:pt modelId="{F9CDDCF9-9FBE-4DF2-878D-50D0B260FDA7}" type="pres">
      <dgm:prSet presAssocID="{82F981B7-E81E-40C2-BF47-35C50CE2031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36FEA75-A220-49C5-98AA-19FA7F296E04}" type="pres">
      <dgm:prSet presAssocID="{E17B301C-5EB3-4434-A83B-B17AC776FBE4}" presName="node" presStyleLbl="node1" presStyleIdx="0" presStyleCnt="2" custScaleX="14513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2D7F479-2611-4839-BAB8-E4781151986A}" type="pres">
      <dgm:prSet presAssocID="{743E0B4A-4161-412C-BDF8-2667CB0D4831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CAC10339-EA7F-4496-9EA1-A3776AE524F2}" type="pres">
      <dgm:prSet presAssocID="{743E0B4A-4161-412C-BDF8-2667CB0D4831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6A0E99F1-EAD3-4024-BC88-DAFAA5B41FC9}" type="pres">
      <dgm:prSet presAssocID="{6B87E9AA-8D99-4E43-8252-CC39BAFF228C}" presName="node" presStyleLbl="node1" presStyleIdx="1" presStyleCnt="2" custScaleX="1400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A6FFD5B-364A-4368-9789-00BAC29DF5FC}" srcId="{82F981B7-E81E-40C2-BF47-35C50CE20315}" destId="{6B87E9AA-8D99-4E43-8252-CC39BAFF228C}" srcOrd="1" destOrd="0" parTransId="{A7EDD072-AE66-4390-82B2-52F47540DC2A}" sibTransId="{DD04267C-0FD3-4BC5-86D7-0D2743AC838B}"/>
    <dgm:cxn modelId="{8B297BB7-1991-4941-A886-E836281D37A7}" type="presOf" srcId="{743E0B4A-4161-412C-BDF8-2667CB0D4831}" destId="{A2D7F479-2611-4839-BAB8-E4781151986A}" srcOrd="0" destOrd="0" presId="urn:microsoft.com/office/officeart/2005/8/layout/process5"/>
    <dgm:cxn modelId="{E3DAFE72-2354-4E52-ADC0-12819B3B8B8B}" type="presOf" srcId="{82F981B7-E81E-40C2-BF47-35C50CE20315}" destId="{F9CDDCF9-9FBE-4DF2-878D-50D0B260FDA7}" srcOrd="0" destOrd="0" presId="urn:microsoft.com/office/officeart/2005/8/layout/process5"/>
    <dgm:cxn modelId="{35EE87F2-218C-44B9-9B31-610ABE6A07D3}" srcId="{82F981B7-E81E-40C2-BF47-35C50CE20315}" destId="{E17B301C-5EB3-4434-A83B-B17AC776FBE4}" srcOrd="0" destOrd="0" parTransId="{E95BE1FC-60D1-44E8-A36C-8B4B05A6BCD8}" sibTransId="{743E0B4A-4161-412C-BDF8-2667CB0D4831}"/>
    <dgm:cxn modelId="{FC90C81C-9730-47ED-8E09-DE7A45BE3506}" type="presOf" srcId="{743E0B4A-4161-412C-BDF8-2667CB0D4831}" destId="{CAC10339-EA7F-4496-9EA1-A3776AE524F2}" srcOrd="1" destOrd="0" presId="urn:microsoft.com/office/officeart/2005/8/layout/process5"/>
    <dgm:cxn modelId="{3478634A-4F25-4832-87FD-0E481FA77B78}" type="presOf" srcId="{E17B301C-5EB3-4434-A83B-B17AC776FBE4}" destId="{336FEA75-A220-49C5-98AA-19FA7F296E04}" srcOrd="0" destOrd="0" presId="urn:microsoft.com/office/officeart/2005/8/layout/process5"/>
    <dgm:cxn modelId="{B51CE6DD-7B2F-4C7B-A90C-D66DAC413F11}" type="presOf" srcId="{6B87E9AA-8D99-4E43-8252-CC39BAFF228C}" destId="{6A0E99F1-EAD3-4024-BC88-DAFAA5B41FC9}" srcOrd="0" destOrd="0" presId="urn:microsoft.com/office/officeart/2005/8/layout/process5"/>
    <dgm:cxn modelId="{42D1AEC7-0BA9-43A1-A4F6-5895923B3B23}" type="presParOf" srcId="{F9CDDCF9-9FBE-4DF2-878D-50D0B260FDA7}" destId="{336FEA75-A220-49C5-98AA-19FA7F296E04}" srcOrd="0" destOrd="0" presId="urn:microsoft.com/office/officeart/2005/8/layout/process5"/>
    <dgm:cxn modelId="{F63A45B5-18E5-4B20-865F-B1D2CD55D13F}" type="presParOf" srcId="{F9CDDCF9-9FBE-4DF2-878D-50D0B260FDA7}" destId="{A2D7F479-2611-4839-BAB8-E4781151986A}" srcOrd="1" destOrd="0" presId="urn:microsoft.com/office/officeart/2005/8/layout/process5"/>
    <dgm:cxn modelId="{B0FF8512-5DD1-44E8-A1E3-F66DD4300126}" type="presParOf" srcId="{A2D7F479-2611-4839-BAB8-E4781151986A}" destId="{CAC10339-EA7F-4496-9EA1-A3776AE524F2}" srcOrd="0" destOrd="0" presId="urn:microsoft.com/office/officeart/2005/8/layout/process5"/>
    <dgm:cxn modelId="{3F066B32-47FF-4350-84ED-E33968491A8C}" type="presParOf" srcId="{F9CDDCF9-9FBE-4DF2-878D-50D0B260FDA7}" destId="{6A0E99F1-EAD3-4024-BC88-DAFAA5B41FC9}" srcOrd="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2F981B7-E81E-40C2-BF47-35C50CE20315}" type="doc">
      <dgm:prSet loTypeId="urn:microsoft.com/office/officeart/2005/8/layout/process5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kumimoji="1" lang="ja-JP" altLang="en-US"/>
        </a:p>
      </dgm:t>
    </dgm:pt>
    <dgm:pt modelId="{E17B301C-5EB3-4434-A83B-B17AC776FBE4}">
      <dgm:prSet phldrT="[テキスト]" custT="1"/>
      <dgm:spPr/>
      <dgm:t>
        <a:bodyPr/>
        <a:lstStyle/>
        <a:p>
          <a:r>
            <a:rPr kumimoji="1" lang="ja-JP" altLang="en-US" sz="2800" dirty="0" smtClean="0"/>
            <a:t>地上職</a:t>
          </a:r>
          <a:endParaRPr kumimoji="1" lang="ja-JP" altLang="en-US" sz="2800" dirty="0"/>
        </a:p>
      </dgm:t>
    </dgm:pt>
    <dgm:pt modelId="{E95BE1FC-60D1-44E8-A36C-8B4B05A6BCD8}" type="parTrans" cxnId="{35EE87F2-218C-44B9-9B31-610ABE6A07D3}">
      <dgm:prSet/>
      <dgm:spPr/>
      <dgm:t>
        <a:bodyPr/>
        <a:lstStyle/>
        <a:p>
          <a:endParaRPr kumimoji="1" lang="ja-JP" altLang="en-US"/>
        </a:p>
      </dgm:t>
    </dgm:pt>
    <dgm:pt modelId="{743E0B4A-4161-412C-BDF8-2667CB0D4831}" type="sibTrans" cxnId="{35EE87F2-218C-44B9-9B31-610ABE6A07D3}">
      <dgm:prSet/>
      <dgm:spPr/>
      <dgm:t>
        <a:bodyPr/>
        <a:lstStyle/>
        <a:p>
          <a:endParaRPr kumimoji="1" lang="ja-JP" altLang="en-US"/>
        </a:p>
      </dgm:t>
    </dgm:pt>
    <dgm:pt modelId="{6B87E9AA-8D99-4E43-8252-CC39BAFF228C}">
      <dgm:prSet phldrT="[テキスト]"/>
      <dgm:spPr/>
      <dgm:t>
        <a:bodyPr/>
        <a:lstStyle/>
        <a:p>
          <a:r>
            <a:rPr kumimoji="1" lang="en-US" altLang="ja-JP" dirty="0" smtClean="0"/>
            <a:t>20</a:t>
          </a:r>
          <a:r>
            <a:rPr kumimoji="1" lang="ja-JP" altLang="en-US" dirty="0" smtClean="0"/>
            <a:t>％</a:t>
          </a:r>
          <a:endParaRPr kumimoji="1" lang="ja-JP" altLang="en-US" dirty="0"/>
        </a:p>
      </dgm:t>
    </dgm:pt>
    <dgm:pt modelId="{A7EDD072-AE66-4390-82B2-52F47540DC2A}" type="parTrans" cxnId="{1A6FFD5B-364A-4368-9789-00BAC29DF5FC}">
      <dgm:prSet/>
      <dgm:spPr/>
      <dgm:t>
        <a:bodyPr/>
        <a:lstStyle/>
        <a:p>
          <a:endParaRPr kumimoji="1" lang="ja-JP" altLang="en-US"/>
        </a:p>
      </dgm:t>
    </dgm:pt>
    <dgm:pt modelId="{DD04267C-0FD3-4BC5-86D7-0D2743AC838B}" type="sibTrans" cxnId="{1A6FFD5B-364A-4368-9789-00BAC29DF5FC}">
      <dgm:prSet/>
      <dgm:spPr/>
      <dgm:t>
        <a:bodyPr/>
        <a:lstStyle/>
        <a:p>
          <a:endParaRPr kumimoji="1" lang="ja-JP" altLang="en-US"/>
        </a:p>
      </dgm:t>
    </dgm:pt>
    <dgm:pt modelId="{F9CDDCF9-9FBE-4DF2-878D-50D0B260FDA7}" type="pres">
      <dgm:prSet presAssocID="{82F981B7-E81E-40C2-BF47-35C50CE2031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36FEA75-A220-49C5-98AA-19FA7F296E04}" type="pres">
      <dgm:prSet presAssocID="{E17B301C-5EB3-4434-A83B-B17AC776FBE4}" presName="node" presStyleLbl="node1" presStyleIdx="0" presStyleCnt="2" custScaleX="14513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2D7F479-2611-4839-BAB8-E4781151986A}" type="pres">
      <dgm:prSet presAssocID="{743E0B4A-4161-412C-BDF8-2667CB0D4831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CAC10339-EA7F-4496-9EA1-A3776AE524F2}" type="pres">
      <dgm:prSet presAssocID="{743E0B4A-4161-412C-BDF8-2667CB0D4831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6A0E99F1-EAD3-4024-BC88-DAFAA5B41FC9}" type="pres">
      <dgm:prSet presAssocID="{6B87E9AA-8D99-4E43-8252-CC39BAFF228C}" presName="node" presStyleLbl="node1" presStyleIdx="1" presStyleCnt="2" custScaleX="1400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9D300DD-1E28-4553-82D1-ACC11E7E5B84}" type="presOf" srcId="{82F981B7-E81E-40C2-BF47-35C50CE20315}" destId="{F9CDDCF9-9FBE-4DF2-878D-50D0B260FDA7}" srcOrd="0" destOrd="0" presId="urn:microsoft.com/office/officeart/2005/8/layout/process5"/>
    <dgm:cxn modelId="{1A6FFD5B-364A-4368-9789-00BAC29DF5FC}" srcId="{82F981B7-E81E-40C2-BF47-35C50CE20315}" destId="{6B87E9AA-8D99-4E43-8252-CC39BAFF228C}" srcOrd="1" destOrd="0" parTransId="{A7EDD072-AE66-4390-82B2-52F47540DC2A}" sibTransId="{DD04267C-0FD3-4BC5-86D7-0D2743AC838B}"/>
    <dgm:cxn modelId="{3794FF6A-91E7-467B-AEB6-33CB8E2F51C9}" type="presOf" srcId="{743E0B4A-4161-412C-BDF8-2667CB0D4831}" destId="{A2D7F479-2611-4839-BAB8-E4781151986A}" srcOrd="0" destOrd="0" presId="urn:microsoft.com/office/officeart/2005/8/layout/process5"/>
    <dgm:cxn modelId="{D7D3F427-1236-4E41-975E-FAC0D129326F}" type="presOf" srcId="{6B87E9AA-8D99-4E43-8252-CC39BAFF228C}" destId="{6A0E99F1-EAD3-4024-BC88-DAFAA5B41FC9}" srcOrd="0" destOrd="0" presId="urn:microsoft.com/office/officeart/2005/8/layout/process5"/>
    <dgm:cxn modelId="{146747B1-5C60-4D2E-9D31-7E84D585945A}" type="presOf" srcId="{743E0B4A-4161-412C-BDF8-2667CB0D4831}" destId="{CAC10339-EA7F-4496-9EA1-A3776AE524F2}" srcOrd="1" destOrd="0" presId="urn:microsoft.com/office/officeart/2005/8/layout/process5"/>
    <dgm:cxn modelId="{35EE87F2-218C-44B9-9B31-610ABE6A07D3}" srcId="{82F981B7-E81E-40C2-BF47-35C50CE20315}" destId="{E17B301C-5EB3-4434-A83B-B17AC776FBE4}" srcOrd="0" destOrd="0" parTransId="{E95BE1FC-60D1-44E8-A36C-8B4B05A6BCD8}" sibTransId="{743E0B4A-4161-412C-BDF8-2667CB0D4831}"/>
    <dgm:cxn modelId="{83A3ECE1-1969-4271-8B17-4320B3F23BF0}" type="presOf" srcId="{E17B301C-5EB3-4434-A83B-B17AC776FBE4}" destId="{336FEA75-A220-49C5-98AA-19FA7F296E04}" srcOrd="0" destOrd="0" presId="urn:microsoft.com/office/officeart/2005/8/layout/process5"/>
    <dgm:cxn modelId="{C186DFAE-6BD4-437C-9B12-134BA5DF3BBC}" type="presParOf" srcId="{F9CDDCF9-9FBE-4DF2-878D-50D0B260FDA7}" destId="{336FEA75-A220-49C5-98AA-19FA7F296E04}" srcOrd="0" destOrd="0" presId="urn:microsoft.com/office/officeart/2005/8/layout/process5"/>
    <dgm:cxn modelId="{EACABA82-71C4-44D2-A5ED-4E936CBDF318}" type="presParOf" srcId="{F9CDDCF9-9FBE-4DF2-878D-50D0B260FDA7}" destId="{A2D7F479-2611-4839-BAB8-E4781151986A}" srcOrd="1" destOrd="0" presId="urn:microsoft.com/office/officeart/2005/8/layout/process5"/>
    <dgm:cxn modelId="{113E761B-1DCA-431F-B507-8FAB6BC6BA30}" type="presParOf" srcId="{A2D7F479-2611-4839-BAB8-E4781151986A}" destId="{CAC10339-EA7F-4496-9EA1-A3776AE524F2}" srcOrd="0" destOrd="0" presId="urn:microsoft.com/office/officeart/2005/8/layout/process5"/>
    <dgm:cxn modelId="{3F0B090F-2B76-42D3-BE31-4A447CE74CA9}" type="presParOf" srcId="{F9CDDCF9-9FBE-4DF2-878D-50D0B260FDA7}" destId="{6A0E99F1-EAD3-4024-BC88-DAFAA5B41FC9}" srcOrd="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26BDB-F470-43B2-AD84-E3C6CE51C2E9}">
      <dsp:nvSpPr>
        <dsp:cNvPr id="0" name=""/>
        <dsp:cNvSpPr/>
      </dsp:nvSpPr>
      <dsp:spPr>
        <a:xfrm>
          <a:off x="0" y="4030"/>
          <a:ext cx="6096000" cy="135836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400" kern="1200" dirty="0" smtClean="0"/>
            <a:t>意識改革</a:t>
          </a:r>
          <a:endParaRPr kumimoji="1" lang="ja-JP" altLang="en-US" sz="5400" kern="1200" dirty="0"/>
        </a:p>
      </dsp:txBody>
      <dsp:txXfrm>
        <a:off x="66310" y="70340"/>
        <a:ext cx="5963380" cy="1225749"/>
      </dsp:txXfrm>
    </dsp:sp>
    <dsp:sp modelId="{8968F212-BF09-45E9-AF64-026AAA392A42}">
      <dsp:nvSpPr>
        <dsp:cNvPr id="0" name=""/>
        <dsp:cNvSpPr/>
      </dsp:nvSpPr>
      <dsp:spPr>
        <a:xfrm>
          <a:off x="0" y="1517919"/>
          <a:ext cx="6096000" cy="135836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400" kern="1200" dirty="0" smtClean="0"/>
            <a:t>部門別採算性</a:t>
          </a:r>
          <a:endParaRPr kumimoji="1" lang="ja-JP" altLang="en-US" sz="5400" kern="1200" dirty="0"/>
        </a:p>
      </dsp:txBody>
      <dsp:txXfrm>
        <a:off x="66310" y="1584229"/>
        <a:ext cx="5963380" cy="12257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9FF10-2ED1-440B-9CCB-557D4F6F0280}">
      <dsp:nvSpPr>
        <dsp:cNvPr id="0" name=""/>
        <dsp:cNvSpPr/>
      </dsp:nvSpPr>
      <dsp:spPr>
        <a:xfrm>
          <a:off x="4357" y="72009"/>
          <a:ext cx="3502238" cy="12865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200" kern="1200" dirty="0" smtClean="0"/>
            <a:t>モチベーション</a:t>
          </a:r>
          <a:endParaRPr kumimoji="1" lang="ja-JP" altLang="en-US" sz="4200" kern="1200" dirty="0"/>
        </a:p>
      </dsp:txBody>
      <dsp:txXfrm>
        <a:off x="42040" y="109692"/>
        <a:ext cx="3426872" cy="1211214"/>
      </dsp:txXfrm>
    </dsp:sp>
    <dsp:sp modelId="{13B4C854-50F8-47EE-AEEC-26C32E28E8EF}">
      <dsp:nvSpPr>
        <dsp:cNvPr id="0" name=""/>
        <dsp:cNvSpPr/>
      </dsp:nvSpPr>
      <dsp:spPr>
        <a:xfrm>
          <a:off x="354581" y="1358589"/>
          <a:ext cx="350223" cy="1022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2913"/>
              </a:lnTo>
              <a:lnTo>
                <a:pt x="350223" y="102291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308F8C-8010-4A37-92D7-89D45169D0A0}">
      <dsp:nvSpPr>
        <dsp:cNvPr id="0" name=""/>
        <dsp:cNvSpPr/>
      </dsp:nvSpPr>
      <dsp:spPr>
        <a:xfrm>
          <a:off x="704805" y="1699560"/>
          <a:ext cx="6299076" cy="136388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外発的報酬を得るための</a:t>
          </a:r>
          <a:endParaRPr kumimoji="1" lang="en-US" altLang="ja-JP" sz="3600" kern="1200" dirty="0" smtClean="0"/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モチベーション</a:t>
          </a:r>
          <a:endParaRPr kumimoji="1" lang="ja-JP" altLang="en-US" sz="3600" kern="1200" dirty="0"/>
        </a:p>
      </dsp:txBody>
      <dsp:txXfrm>
        <a:off x="744752" y="1739507"/>
        <a:ext cx="6219182" cy="1283991"/>
      </dsp:txXfrm>
    </dsp:sp>
    <dsp:sp modelId="{89E138E7-A83A-4D42-9388-1C9F63E1D601}">
      <dsp:nvSpPr>
        <dsp:cNvPr id="0" name=""/>
        <dsp:cNvSpPr/>
      </dsp:nvSpPr>
      <dsp:spPr>
        <a:xfrm>
          <a:off x="354581" y="1358589"/>
          <a:ext cx="350223" cy="27277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7770"/>
              </a:lnTo>
              <a:lnTo>
                <a:pt x="350223" y="272777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7D8C30-6B05-447B-8E67-F0D921E159BA}">
      <dsp:nvSpPr>
        <dsp:cNvPr id="0" name=""/>
        <dsp:cNvSpPr/>
      </dsp:nvSpPr>
      <dsp:spPr>
        <a:xfrm>
          <a:off x="704805" y="3404417"/>
          <a:ext cx="6371285" cy="136388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幸福モチベーション</a:t>
          </a:r>
          <a:endParaRPr kumimoji="1" lang="en-US" altLang="ja-JP" sz="3600" kern="1200" dirty="0" smtClean="0"/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000" i="0" kern="1200" dirty="0" smtClean="0"/>
            <a:t>：幸福感が優れた成果をもたらし競争力の源泉となる</a:t>
          </a:r>
          <a:endParaRPr kumimoji="1" lang="en-US" altLang="ja-JP" sz="2000" i="0" kern="1200" dirty="0" smtClean="0"/>
        </a:p>
      </dsp:txBody>
      <dsp:txXfrm>
        <a:off x="744752" y="3444364"/>
        <a:ext cx="6291391" cy="12839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9FF10-2ED1-440B-9CCB-557D4F6F0280}">
      <dsp:nvSpPr>
        <dsp:cNvPr id="0" name=""/>
        <dsp:cNvSpPr/>
      </dsp:nvSpPr>
      <dsp:spPr>
        <a:xfrm>
          <a:off x="1242" y="119627"/>
          <a:ext cx="4179397" cy="126048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幸福モチベーション</a:t>
          </a:r>
          <a:endParaRPr kumimoji="1" lang="ja-JP" altLang="en-US" sz="3800" kern="1200" dirty="0"/>
        </a:p>
      </dsp:txBody>
      <dsp:txXfrm>
        <a:off x="38160" y="156545"/>
        <a:ext cx="4105561" cy="1186653"/>
      </dsp:txXfrm>
    </dsp:sp>
    <dsp:sp modelId="{123823A4-975D-4305-BD49-19D4FB4A847A}">
      <dsp:nvSpPr>
        <dsp:cNvPr id="0" name=""/>
        <dsp:cNvSpPr/>
      </dsp:nvSpPr>
      <dsp:spPr>
        <a:xfrm>
          <a:off x="419182" y="1380116"/>
          <a:ext cx="417939" cy="1002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2170"/>
              </a:lnTo>
              <a:lnTo>
                <a:pt x="417939" y="100217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236478-E0B3-4C36-BFD2-190532DDD367}">
      <dsp:nvSpPr>
        <dsp:cNvPr id="0" name=""/>
        <dsp:cNvSpPr/>
      </dsp:nvSpPr>
      <dsp:spPr>
        <a:xfrm>
          <a:off x="837122" y="1714173"/>
          <a:ext cx="6174374" cy="133622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3600" kern="1200" dirty="0" smtClean="0"/>
            <a:t>差異化</a:t>
          </a:r>
          <a:endParaRPr lang="en-US" altLang="ja-JP" sz="3600" kern="1200" dirty="0" smtClean="0"/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000" kern="1200" dirty="0" smtClean="0"/>
            <a:t>：行動によって自分の存在や持ち味を表現すること</a:t>
          </a:r>
          <a:endParaRPr lang="ja-JP" altLang="en-US" sz="2000" kern="1200" dirty="0"/>
        </a:p>
      </dsp:txBody>
      <dsp:txXfrm>
        <a:off x="876259" y="1753310"/>
        <a:ext cx="6096100" cy="1257953"/>
      </dsp:txXfrm>
    </dsp:sp>
    <dsp:sp modelId="{89E138E7-A83A-4D42-9388-1C9F63E1D601}">
      <dsp:nvSpPr>
        <dsp:cNvPr id="0" name=""/>
        <dsp:cNvSpPr/>
      </dsp:nvSpPr>
      <dsp:spPr>
        <a:xfrm>
          <a:off x="419182" y="1380116"/>
          <a:ext cx="417939" cy="2672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2454"/>
              </a:lnTo>
              <a:lnTo>
                <a:pt x="417939" y="267245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7D8C30-6B05-447B-8E67-F0D921E159BA}">
      <dsp:nvSpPr>
        <dsp:cNvPr id="0" name=""/>
        <dsp:cNvSpPr/>
      </dsp:nvSpPr>
      <dsp:spPr>
        <a:xfrm>
          <a:off x="837122" y="3384457"/>
          <a:ext cx="6242083" cy="1336227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/>
            <a:t>統合化</a:t>
          </a:r>
          <a:endParaRPr kumimoji="1" lang="en-US" altLang="ja-JP" sz="3600" kern="1200" dirty="0" smtClean="0"/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000" i="0" kern="1200" dirty="0" smtClean="0"/>
            <a:t>：自分の努力が何か役立っているという満足感のこと</a:t>
          </a:r>
          <a:endParaRPr kumimoji="1" lang="en-US" altLang="ja-JP" sz="2000" i="0" kern="1200" dirty="0" smtClean="0"/>
        </a:p>
      </dsp:txBody>
      <dsp:txXfrm>
        <a:off x="876259" y="3423594"/>
        <a:ext cx="6163809" cy="12579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26BDB-F470-43B2-AD84-E3C6CE51C2E9}">
      <dsp:nvSpPr>
        <dsp:cNvPr id="0" name=""/>
        <dsp:cNvSpPr/>
      </dsp:nvSpPr>
      <dsp:spPr>
        <a:xfrm>
          <a:off x="0" y="11807"/>
          <a:ext cx="6096000" cy="128290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100" kern="1200" dirty="0" smtClean="0"/>
            <a:t>意識改革</a:t>
          </a:r>
          <a:endParaRPr kumimoji="1" lang="ja-JP" altLang="en-US" sz="5100" kern="1200" dirty="0"/>
        </a:p>
      </dsp:txBody>
      <dsp:txXfrm>
        <a:off x="62626" y="74433"/>
        <a:ext cx="5970748" cy="1157652"/>
      </dsp:txXfrm>
    </dsp:sp>
    <dsp:sp modelId="{8968F212-BF09-45E9-AF64-026AAA392A42}">
      <dsp:nvSpPr>
        <dsp:cNvPr id="0" name=""/>
        <dsp:cNvSpPr/>
      </dsp:nvSpPr>
      <dsp:spPr>
        <a:xfrm>
          <a:off x="0" y="1441592"/>
          <a:ext cx="6096000" cy="128290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100" kern="1200" dirty="0" smtClean="0"/>
            <a:t>部門別採算性</a:t>
          </a:r>
          <a:endParaRPr kumimoji="1" lang="ja-JP" altLang="en-US" sz="5100" kern="1200" dirty="0"/>
        </a:p>
      </dsp:txBody>
      <dsp:txXfrm>
        <a:off x="62626" y="1504218"/>
        <a:ext cx="5970748" cy="11576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990AF-EB89-4B12-9B2E-BFA1D68B8FFC}">
      <dsp:nvSpPr>
        <dsp:cNvPr id="0" name=""/>
        <dsp:cNvSpPr/>
      </dsp:nvSpPr>
      <dsp:spPr>
        <a:xfrm>
          <a:off x="2677" y="14696"/>
          <a:ext cx="2610852" cy="9889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仕事うきうきコース</a:t>
          </a:r>
          <a:endParaRPr kumimoji="1" lang="ja-JP" altLang="en-US" sz="2600" kern="1200" dirty="0"/>
        </a:p>
      </dsp:txBody>
      <dsp:txXfrm>
        <a:off x="2677" y="14696"/>
        <a:ext cx="2610852" cy="988927"/>
      </dsp:txXfrm>
    </dsp:sp>
    <dsp:sp modelId="{375D704F-C362-45A2-9F33-FABC1F1D2E35}">
      <dsp:nvSpPr>
        <dsp:cNvPr id="0" name=""/>
        <dsp:cNvSpPr/>
      </dsp:nvSpPr>
      <dsp:spPr>
        <a:xfrm>
          <a:off x="2677" y="1003624"/>
          <a:ext cx="2610852" cy="114192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600" kern="1200" dirty="0" smtClean="0"/>
            <a:t>半年～３年目</a:t>
          </a:r>
          <a:endParaRPr kumimoji="1" lang="ja-JP" altLang="en-US" sz="2600" kern="1200" dirty="0"/>
        </a:p>
      </dsp:txBody>
      <dsp:txXfrm>
        <a:off x="2677" y="1003624"/>
        <a:ext cx="2610852" cy="1141920"/>
      </dsp:txXfrm>
    </dsp:sp>
    <dsp:sp modelId="{AA3B0080-7B1B-428D-B80D-86E6A1F87227}">
      <dsp:nvSpPr>
        <dsp:cNvPr id="0" name=""/>
        <dsp:cNvSpPr/>
      </dsp:nvSpPr>
      <dsp:spPr>
        <a:xfrm>
          <a:off x="2979049" y="14696"/>
          <a:ext cx="2610852" cy="9889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仕事わくわくコース</a:t>
          </a:r>
          <a:endParaRPr kumimoji="1" lang="ja-JP" altLang="en-US" sz="2600" kern="1200" dirty="0"/>
        </a:p>
      </dsp:txBody>
      <dsp:txXfrm>
        <a:off x="2979049" y="14696"/>
        <a:ext cx="2610852" cy="988927"/>
      </dsp:txXfrm>
    </dsp:sp>
    <dsp:sp modelId="{4D5481A0-B165-4A17-B355-AF5E5BB48444}">
      <dsp:nvSpPr>
        <dsp:cNvPr id="0" name=""/>
        <dsp:cNvSpPr/>
      </dsp:nvSpPr>
      <dsp:spPr>
        <a:xfrm>
          <a:off x="2979049" y="1003624"/>
          <a:ext cx="2610852" cy="114192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600" kern="1200" dirty="0" smtClean="0"/>
            <a:t>４～６年目</a:t>
          </a:r>
          <a:endParaRPr kumimoji="1" lang="ja-JP" altLang="en-US" sz="2600" kern="1200" dirty="0"/>
        </a:p>
      </dsp:txBody>
      <dsp:txXfrm>
        <a:off x="2979049" y="1003624"/>
        <a:ext cx="2610852" cy="1141920"/>
      </dsp:txXfrm>
    </dsp:sp>
    <dsp:sp modelId="{B37FD508-7404-48DA-84B0-2EE71D74C851}">
      <dsp:nvSpPr>
        <dsp:cNvPr id="0" name=""/>
        <dsp:cNvSpPr/>
      </dsp:nvSpPr>
      <dsp:spPr>
        <a:xfrm>
          <a:off x="5955421" y="14696"/>
          <a:ext cx="2610852" cy="9889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仕事いきいきコース</a:t>
          </a:r>
          <a:endParaRPr kumimoji="1" lang="ja-JP" altLang="en-US" sz="2600" kern="1200" dirty="0"/>
        </a:p>
      </dsp:txBody>
      <dsp:txXfrm>
        <a:off x="5955421" y="14696"/>
        <a:ext cx="2610852" cy="988927"/>
      </dsp:txXfrm>
    </dsp:sp>
    <dsp:sp modelId="{B21EAA92-80AE-480F-9EAC-3503CF3ED784}">
      <dsp:nvSpPr>
        <dsp:cNvPr id="0" name=""/>
        <dsp:cNvSpPr/>
      </dsp:nvSpPr>
      <dsp:spPr>
        <a:xfrm>
          <a:off x="5955421" y="1003624"/>
          <a:ext cx="2610852" cy="114192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600" kern="1200" dirty="0" smtClean="0"/>
            <a:t>７～１０年目</a:t>
          </a:r>
          <a:endParaRPr kumimoji="1" lang="ja-JP" altLang="en-US" sz="2600" kern="1200" dirty="0"/>
        </a:p>
      </dsp:txBody>
      <dsp:txXfrm>
        <a:off x="5955421" y="1003624"/>
        <a:ext cx="2610852" cy="11419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6FEA75-A220-49C5-98AA-19FA7F296E04}">
      <dsp:nvSpPr>
        <dsp:cNvPr id="0" name=""/>
        <dsp:cNvSpPr/>
      </dsp:nvSpPr>
      <dsp:spPr>
        <a:xfrm>
          <a:off x="1800198" y="210"/>
          <a:ext cx="2089213" cy="8636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パイロット</a:t>
          </a:r>
          <a:endParaRPr kumimoji="1" lang="ja-JP" altLang="en-US" sz="2800" kern="1200" dirty="0"/>
        </a:p>
      </dsp:txBody>
      <dsp:txXfrm>
        <a:off x="1825494" y="25506"/>
        <a:ext cx="2038621" cy="813082"/>
      </dsp:txXfrm>
    </dsp:sp>
    <dsp:sp modelId="{A2D7F479-2611-4839-BAB8-E4781151986A}">
      <dsp:nvSpPr>
        <dsp:cNvPr id="0" name=""/>
        <dsp:cNvSpPr/>
      </dsp:nvSpPr>
      <dsp:spPr>
        <a:xfrm>
          <a:off x="4016083" y="253555"/>
          <a:ext cx="305164" cy="3569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kern="1200"/>
        </a:p>
      </dsp:txBody>
      <dsp:txXfrm>
        <a:off x="4016083" y="324952"/>
        <a:ext cx="213615" cy="214191"/>
      </dsp:txXfrm>
    </dsp:sp>
    <dsp:sp modelId="{6A0E99F1-EAD3-4024-BC88-DAFAA5B41FC9}">
      <dsp:nvSpPr>
        <dsp:cNvPr id="0" name=""/>
        <dsp:cNvSpPr/>
      </dsp:nvSpPr>
      <dsp:spPr>
        <a:xfrm>
          <a:off x="4465194" y="210"/>
          <a:ext cx="2015527" cy="8636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kern="1200" dirty="0" smtClean="0"/>
            <a:t>30</a:t>
          </a:r>
          <a:r>
            <a:rPr kumimoji="1" lang="ja-JP" altLang="en-US" sz="3600" kern="1200" dirty="0" smtClean="0"/>
            <a:t>％</a:t>
          </a:r>
          <a:endParaRPr kumimoji="1" lang="ja-JP" altLang="en-US" sz="3600" kern="1200" dirty="0"/>
        </a:p>
      </dsp:txBody>
      <dsp:txXfrm>
        <a:off x="4490490" y="25506"/>
        <a:ext cx="1964935" cy="8130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6FEA75-A220-49C5-98AA-19FA7F296E04}">
      <dsp:nvSpPr>
        <dsp:cNvPr id="0" name=""/>
        <dsp:cNvSpPr/>
      </dsp:nvSpPr>
      <dsp:spPr>
        <a:xfrm>
          <a:off x="1800198" y="210"/>
          <a:ext cx="2089213" cy="8636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ＣＡ</a:t>
          </a:r>
          <a:endParaRPr kumimoji="1" lang="ja-JP" altLang="en-US" sz="2800" kern="1200" dirty="0"/>
        </a:p>
      </dsp:txBody>
      <dsp:txXfrm>
        <a:off x="1825494" y="25506"/>
        <a:ext cx="2038621" cy="813082"/>
      </dsp:txXfrm>
    </dsp:sp>
    <dsp:sp modelId="{A2D7F479-2611-4839-BAB8-E4781151986A}">
      <dsp:nvSpPr>
        <dsp:cNvPr id="0" name=""/>
        <dsp:cNvSpPr/>
      </dsp:nvSpPr>
      <dsp:spPr>
        <a:xfrm>
          <a:off x="4016083" y="253555"/>
          <a:ext cx="305164" cy="3569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kern="1200"/>
        </a:p>
      </dsp:txBody>
      <dsp:txXfrm>
        <a:off x="4016083" y="324952"/>
        <a:ext cx="213615" cy="214191"/>
      </dsp:txXfrm>
    </dsp:sp>
    <dsp:sp modelId="{6A0E99F1-EAD3-4024-BC88-DAFAA5B41FC9}">
      <dsp:nvSpPr>
        <dsp:cNvPr id="0" name=""/>
        <dsp:cNvSpPr/>
      </dsp:nvSpPr>
      <dsp:spPr>
        <a:xfrm>
          <a:off x="4465194" y="210"/>
          <a:ext cx="2015527" cy="8636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kern="1200" dirty="0" smtClean="0"/>
            <a:t>25</a:t>
          </a:r>
          <a:r>
            <a:rPr kumimoji="1" lang="ja-JP" altLang="en-US" sz="3600" kern="1200" dirty="0" smtClean="0"/>
            <a:t>％</a:t>
          </a:r>
          <a:endParaRPr kumimoji="1" lang="ja-JP" altLang="en-US" sz="3600" kern="1200" dirty="0"/>
        </a:p>
      </dsp:txBody>
      <dsp:txXfrm>
        <a:off x="4490490" y="25506"/>
        <a:ext cx="1964935" cy="81308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6FEA75-A220-49C5-98AA-19FA7F296E04}">
      <dsp:nvSpPr>
        <dsp:cNvPr id="0" name=""/>
        <dsp:cNvSpPr/>
      </dsp:nvSpPr>
      <dsp:spPr>
        <a:xfrm>
          <a:off x="1800198" y="210"/>
          <a:ext cx="2089213" cy="8636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/>
            <a:t>地上職</a:t>
          </a:r>
          <a:endParaRPr kumimoji="1" lang="ja-JP" altLang="en-US" sz="2800" kern="1200" dirty="0"/>
        </a:p>
      </dsp:txBody>
      <dsp:txXfrm>
        <a:off x="1825494" y="25506"/>
        <a:ext cx="2038621" cy="813082"/>
      </dsp:txXfrm>
    </dsp:sp>
    <dsp:sp modelId="{A2D7F479-2611-4839-BAB8-E4781151986A}">
      <dsp:nvSpPr>
        <dsp:cNvPr id="0" name=""/>
        <dsp:cNvSpPr/>
      </dsp:nvSpPr>
      <dsp:spPr>
        <a:xfrm>
          <a:off x="4016083" y="253555"/>
          <a:ext cx="305164" cy="3569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kern="1200"/>
        </a:p>
      </dsp:txBody>
      <dsp:txXfrm>
        <a:off x="4016083" y="324952"/>
        <a:ext cx="213615" cy="214191"/>
      </dsp:txXfrm>
    </dsp:sp>
    <dsp:sp modelId="{6A0E99F1-EAD3-4024-BC88-DAFAA5B41FC9}">
      <dsp:nvSpPr>
        <dsp:cNvPr id="0" name=""/>
        <dsp:cNvSpPr/>
      </dsp:nvSpPr>
      <dsp:spPr>
        <a:xfrm>
          <a:off x="4465194" y="210"/>
          <a:ext cx="2015527" cy="8636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600" kern="1200" dirty="0" smtClean="0"/>
            <a:t>20</a:t>
          </a:r>
          <a:r>
            <a:rPr kumimoji="1" lang="ja-JP" altLang="en-US" sz="3600" kern="1200" dirty="0" smtClean="0"/>
            <a:t>％</a:t>
          </a:r>
          <a:endParaRPr kumimoji="1" lang="ja-JP" altLang="en-US" sz="3600" kern="1200" dirty="0"/>
        </a:p>
      </dsp:txBody>
      <dsp:txXfrm>
        <a:off x="4490490" y="25506"/>
        <a:ext cx="1964935" cy="813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3CB48-A186-47F1-AC38-6AE79A0DC7B9}" type="datetimeFigureOut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7F6BF-B4A0-411D-A8CD-2BBFB7CC45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573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200" dirty="0" smtClean="0">
                <a:effectLst/>
              </a:rPr>
              <a:t>ＪＡＬではグループミーティングで上司のマネージャーから会社の業績や財務状況についてＣＡたちにも説明がある。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7F6BF-B4A0-411D-A8CD-2BBFB7CC458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768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35564-A999-48AD-895D-BE8704141AD8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27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935D-981D-4E5E-B6C1-EB3CE3CC1477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347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57AA-9450-4630-A26E-8482F20EFE48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179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9DB6-F0F8-4ED6-933F-EC2C4158EE51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628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5762-31FF-4E3A-8F22-012C0EA4143D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34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3E38-991F-4E66-BA00-7315A61D5D1D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309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8C98-1AA9-4F6C-B2FF-3EA46D7ADD07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693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8C-45DF-4E7C-A576-64540596E003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980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E2A6-E6BE-4F71-AA14-A5D8E49C3A89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97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010C-8FF4-48B4-AFE0-BAF24A52CB7B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43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9EA3-800E-45FD-8337-A9F06B195F8A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52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14F1B-33D6-492E-B56C-94AF37CD0991}" type="datetime1">
              <a:rPr kumimoji="1" lang="ja-JP" altLang="en-US" smtClean="0"/>
              <a:t>2014/4/17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AA816-24A6-4473-83E9-CE4DCF33C7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02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9" y="116632"/>
            <a:ext cx="3837012" cy="413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0" y="4581128"/>
            <a:ext cx="9144000" cy="172819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7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　　　　　　　　　　　　　　　　　　　　　　　</a:t>
            </a:r>
            <a:r>
              <a:rPr lang="en-US" altLang="ja-JP" sz="44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Ⅱ</a:t>
            </a:r>
            <a:r>
              <a:rPr lang="ja-JP" altLang="en-US" sz="44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組織の中の個人</a:t>
            </a:r>
            <a:endParaRPr kumimoji="1" lang="ja-JP" altLang="en-US" sz="44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04248" y="360930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桑田</a:t>
            </a:r>
            <a:endParaRPr kumimoji="1" lang="ja-JP" altLang="en-US" sz="36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32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10</a:t>
            </a:fld>
            <a:endParaRPr kumimoji="1" lang="ja-JP" altLang="en-US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958271880"/>
              </p:ext>
            </p:extLst>
          </p:nvPr>
        </p:nvGraphicFramePr>
        <p:xfrm>
          <a:off x="827584" y="1628800"/>
          <a:ext cx="7080448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幸福モチベーションとは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133590" y="6455128"/>
            <a:ext cx="6876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産業能率大学総合研究所　</a:t>
            </a:r>
            <a:r>
              <a:rPr lang="en-US" altLang="ja-JP" dirty="0" smtClean="0"/>
              <a:t>http://www.hj.sanno.ac.jp/cp/page/11239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267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000" dirty="0"/>
              <a:t>　</a:t>
            </a:r>
            <a:r>
              <a:rPr lang="ja-JP" altLang="en-US" sz="4000" dirty="0" smtClean="0"/>
              <a:t>職務特性モデル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3203848" y="2272785"/>
            <a:ext cx="2304256" cy="7200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技能多様性</a:t>
            </a:r>
            <a:endParaRPr kumimoji="1" lang="ja-JP" altLang="en-US" sz="2800" dirty="0"/>
          </a:p>
        </p:txBody>
      </p:sp>
      <p:sp>
        <p:nvSpPr>
          <p:cNvPr id="5" name="角丸四角形 4"/>
          <p:cNvSpPr/>
          <p:nvPr/>
        </p:nvSpPr>
        <p:spPr>
          <a:xfrm>
            <a:off x="3203848" y="3145265"/>
            <a:ext cx="2304256" cy="7200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タスク完結性</a:t>
            </a:r>
            <a:endParaRPr kumimoji="1" lang="ja-JP" altLang="en-US" sz="2800" dirty="0"/>
          </a:p>
        </p:txBody>
      </p:sp>
      <p:sp>
        <p:nvSpPr>
          <p:cNvPr id="6" name="角丸四角形 5"/>
          <p:cNvSpPr/>
          <p:nvPr/>
        </p:nvSpPr>
        <p:spPr>
          <a:xfrm>
            <a:off x="3203848" y="4070426"/>
            <a:ext cx="2304256" cy="7200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タスク重要性</a:t>
            </a:r>
            <a:endParaRPr kumimoji="1"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3203848" y="5009089"/>
            <a:ext cx="2304256" cy="7200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自律性</a:t>
            </a:r>
            <a:endParaRPr kumimoji="1" lang="ja-JP" altLang="en-US" sz="2800" dirty="0"/>
          </a:p>
        </p:txBody>
      </p:sp>
      <p:sp>
        <p:nvSpPr>
          <p:cNvPr id="8" name="角丸四角形 7"/>
          <p:cNvSpPr/>
          <p:nvPr/>
        </p:nvSpPr>
        <p:spPr>
          <a:xfrm>
            <a:off x="3203848" y="5854715"/>
            <a:ext cx="2304256" cy="7200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フィードバック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30883" y="1690177"/>
            <a:ext cx="1850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５つの次元</a:t>
            </a:r>
            <a:endParaRPr kumimoji="1" lang="ja-JP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30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</a:t>
            </a:r>
            <a:r>
              <a:rPr lang="ja-JP" altLang="en-US" sz="4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再生</a:t>
            </a:r>
            <a:r>
              <a:rPr lang="ja-JP" altLang="en-US" sz="4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の道のり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015716" y="1628800"/>
            <a:ext cx="5112568" cy="64807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effectLst/>
              </a:rPr>
              <a:t>2010</a:t>
            </a:r>
            <a:r>
              <a:rPr lang="ja-JP" altLang="en-US" sz="2800" dirty="0" smtClean="0">
                <a:effectLst/>
              </a:rPr>
              <a:t>年</a:t>
            </a:r>
            <a:r>
              <a:rPr lang="en-US" altLang="ja-JP" sz="2800" dirty="0" smtClean="0">
                <a:effectLst/>
              </a:rPr>
              <a:t>1</a:t>
            </a:r>
            <a:r>
              <a:rPr lang="ja-JP" altLang="en-US" sz="2800" dirty="0" smtClean="0">
                <a:effectLst/>
              </a:rPr>
              <a:t>月会社更生法を申請</a:t>
            </a:r>
            <a:endParaRPr kumimoji="1" lang="ja-JP" altLang="en-US" sz="2800" dirty="0"/>
          </a:p>
        </p:txBody>
      </p:sp>
      <p:sp>
        <p:nvSpPr>
          <p:cNvPr id="5" name="下矢印 4"/>
          <p:cNvSpPr/>
          <p:nvPr/>
        </p:nvSpPr>
        <p:spPr>
          <a:xfrm>
            <a:off x="3995936" y="2369201"/>
            <a:ext cx="1152128" cy="360040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7" name="図表 6"/>
          <p:cNvGraphicFramePr/>
          <p:nvPr>
            <p:extLst>
              <p:ext uri="{D42A27DB-BD31-4B8C-83A1-F6EECF244321}">
                <p14:modId xmlns:p14="http://schemas.microsoft.com/office/powerpoint/2010/main" val="790465592"/>
              </p:ext>
            </p:extLst>
          </p:nvPr>
        </p:nvGraphicFramePr>
        <p:xfrm>
          <a:off x="1524000" y="2852936"/>
          <a:ext cx="6096000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1522190" y="6478062"/>
            <a:ext cx="6099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ダイヤモンドオンライン　</a:t>
            </a:r>
            <a:r>
              <a:rPr lang="en-US" altLang="ja-JP" dirty="0" smtClean="0"/>
              <a:t>http://diamond.jp/category/s-jalsaisei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26359" y="5805264"/>
            <a:ext cx="461665" cy="6727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 smtClean="0"/>
              <a:t>・・・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210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</a:t>
            </a:r>
            <a:r>
              <a:rPr lang="ja-JP" altLang="en-US" sz="4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意識改革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3517" y="1555888"/>
            <a:ext cx="3780420" cy="6480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chemeClr val="bg1"/>
                </a:solidFill>
              </a:rPr>
              <a:t>ＪＡＬフィロソフィ手帳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20989" y="2348880"/>
            <a:ext cx="83020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 smtClean="0">
                <a:effectLst/>
              </a:rPr>
              <a:t>・・・意識・価値観・考え方の指針としてＪＡＬの幹部たち</a:t>
            </a:r>
            <a:endParaRPr lang="en-US" altLang="ja-JP" sz="2800" dirty="0" smtClean="0">
              <a:effectLst/>
            </a:endParaRPr>
          </a:p>
          <a:p>
            <a:r>
              <a:rPr lang="ja-JP" altLang="en-US" sz="2800" dirty="0" smtClean="0">
                <a:effectLst/>
              </a:rPr>
              <a:t>　　 自身の手で作り上げられ、全社員に配られた。</a:t>
            </a:r>
            <a:endParaRPr lang="ja-JP" altLang="en-US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974" y="3429000"/>
            <a:ext cx="619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角丸四角形吹き出し 9"/>
          <p:cNvSpPr/>
          <p:nvPr/>
        </p:nvSpPr>
        <p:spPr>
          <a:xfrm>
            <a:off x="196121" y="3429000"/>
            <a:ext cx="7328207" cy="1728192"/>
          </a:xfrm>
          <a:prstGeom prst="wedgeRoundRectCallout">
            <a:avLst>
              <a:gd name="adj1" fmla="val 53326"/>
              <a:gd name="adj2" fmla="val 33847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08663" y="3489056"/>
            <a:ext cx="71841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 smtClean="0">
                <a:solidFill>
                  <a:schemeClr val="bg1"/>
                </a:solidFill>
                <a:effectLst/>
              </a:rPr>
              <a:t>ＪＡＬフィロソフィをみんなで共有して、同じ価値観をもち、判断および行動をしていくことで全員が一体感をもってサービスできるようになりました。</a:t>
            </a:r>
            <a:endParaRPr lang="en-US" altLang="ja-JP" sz="2400" dirty="0" smtClean="0">
              <a:solidFill>
                <a:schemeClr val="bg1"/>
              </a:solidFill>
              <a:effectLst/>
            </a:endParaRPr>
          </a:p>
          <a:p>
            <a:r>
              <a:rPr lang="ja-JP" altLang="en-US" sz="2400" dirty="0" smtClean="0">
                <a:solidFill>
                  <a:schemeClr val="bg1"/>
                </a:solidFill>
                <a:effectLst/>
              </a:rPr>
              <a:t>不安だった心の支えにもなりました。</a:t>
            </a:r>
            <a:endParaRPr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936757" y="6450546"/>
            <a:ext cx="8220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ＪＡＬＨＰ　</a:t>
            </a:r>
            <a:r>
              <a:rPr lang="en-US" altLang="ja-JP" dirty="0" smtClean="0"/>
              <a:t>http://www.jal.com/ja/investor/individual/business/</a:t>
            </a:r>
            <a:endParaRPr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4084282" y="5469262"/>
            <a:ext cx="1999885" cy="817238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統合化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18879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3" name="図 2" descr="JALフィロソフィ | JALについて | JAL企業サイト -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92" t="23209" r="18770" b="7634"/>
          <a:stretch/>
        </p:blipFill>
        <p:spPr>
          <a:xfrm>
            <a:off x="611560" y="125038"/>
            <a:ext cx="6912768" cy="6509296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7652737" y="4293096"/>
            <a:ext cx="14912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ＪＡＬＨＰ　</a:t>
            </a:r>
            <a:r>
              <a:rPr lang="en-US" altLang="ja-JP" dirty="0" smtClean="0"/>
              <a:t>http://www.jal.com/ja/investor/individual/business/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131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3" name="図 2" descr="JALフィロソフィ | JALについて | JAL企業サイト -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14" t="19779" r="15078" b="11064"/>
          <a:stretch/>
        </p:blipFill>
        <p:spPr>
          <a:xfrm>
            <a:off x="179512" y="2653"/>
            <a:ext cx="7056784" cy="6858399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7652737" y="4293096"/>
            <a:ext cx="14912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ＪＡＬＨＰ　</a:t>
            </a:r>
            <a:r>
              <a:rPr lang="en-US" altLang="ja-JP" dirty="0" smtClean="0"/>
              <a:t>http://www.jal.com/ja/investor/individual/business/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511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部門別採算性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1492284"/>
            <a:ext cx="9144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 smtClean="0">
                <a:effectLst/>
              </a:rPr>
              <a:t>・・・大きな組織を独立採算で運営する小集団に分けて、</a:t>
            </a:r>
            <a:endParaRPr lang="en-US" altLang="ja-JP" sz="2800" dirty="0" smtClean="0">
              <a:effectLst/>
            </a:endParaRPr>
          </a:p>
          <a:p>
            <a:r>
              <a:rPr lang="ja-JP" altLang="en-US" sz="2800" dirty="0" smtClean="0">
                <a:effectLst/>
              </a:rPr>
              <a:t>　　その小さな組織にリーダーを任命して、</a:t>
            </a:r>
            <a:endParaRPr lang="en-US" altLang="ja-JP" sz="2800" dirty="0" smtClean="0">
              <a:effectLst/>
            </a:endParaRPr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　</a:t>
            </a:r>
            <a:r>
              <a:rPr lang="ja-JP" altLang="en-US" sz="2800" dirty="0" smtClean="0">
                <a:effectLst/>
              </a:rPr>
              <a:t>共同経営のような形で会社を経営する手法。</a:t>
            </a:r>
            <a:endParaRPr lang="en-US" altLang="ja-JP" sz="2800" dirty="0" smtClean="0">
              <a:effectLst/>
            </a:endParaRPr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　</a:t>
            </a:r>
            <a:r>
              <a:rPr lang="ja-JP" altLang="en-US" sz="2400" dirty="0" smtClean="0"/>
              <a:t>（</a:t>
            </a:r>
            <a:r>
              <a:rPr lang="ja-JP" altLang="en-US" sz="2000" dirty="0" smtClean="0"/>
              <a:t>収入と経費の差が、その部門の利益になり、</a:t>
            </a:r>
            <a:endParaRPr lang="en-US" altLang="ja-JP" sz="2000" dirty="0" smtClean="0"/>
          </a:p>
          <a:p>
            <a:r>
              <a:rPr lang="ja-JP" altLang="en-US" sz="2000" dirty="0" smtClean="0"/>
              <a:t>　　　部門間でモノを取引するときは、価格を設定して「社内売買」をする）</a:t>
            </a:r>
            <a:endParaRPr lang="en-US" altLang="ja-JP" sz="2000" dirty="0" smtClean="0">
              <a:effectLst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675" y="3815688"/>
            <a:ext cx="615950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角丸四角形吹き出し 8"/>
          <p:cNvSpPr/>
          <p:nvPr/>
        </p:nvSpPr>
        <p:spPr>
          <a:xfrm>
            <a:off x="281978" y="3573016"/>
            <a:ext cx="7704856" cy="813897"/>
          </a:xfrm>
          <a:prstGeom prst="wedgeRoundRectCallout">
            <a:avLst>
              <a:gd name="adj1" fmla="val 51500"/>
              <a:gd name="adj2" fmla="val 65116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 smtClean="0">
                <a:effectLst/>
              </a:rPr>
              <a:t>破綻前は、自分が会社経営に参加している一員なんだということを</a:t>
            </a:r>
            <a:endParaRPr lang="en-US" altLang="ja-JP" sz="2000" dirty="0" smtClean="0">
              <a:effectLst/>
            </a:endParaRPr>
          </a:p>
          <a:p>
            <a:r>
              <a:rPr lang="ja-JP" altLang="en-US" sz="2000" dirty="0" smtClean="0">
                <a:effectLst/>
              </a:rPr>
              <a:t>意識していませんでした。今は会社の経営状況のことも</a:t>
            </a:r>
            <a:r>
              <a:rPr lang="ja-JP" altLang="en-US" sz="2000" dirty="0"/>
              <a:t>考え</a:t>
            </a:r>
            <a:r>
              <a:rPr lang="ja-JP" altLang="en-US" sz="2000" dirty="0" smtClean="0">
                <a:effectLst/>
              </a:rPr>
              <a:t>ています。</a:t>
            </a:r>
            <a:endParaRPr lang="ja-JP" altLang="en-US" sz="2000" dirty="0">
              <a:effectLst/>
            </a:endParaRPr>
          </a:p>
        </p:txBody>
      </p:sp>
      <p:sp>
        <p:nvSpPr>
          <p:cNvPr id="10" name="上矢印吹き出し 9"/>
          <p:cNvSpPr/>
          <p:nvPr/>
        </p:nvSpPr>
        <p:spPr>
          <a:xfrm>
            <a:off x="173966" y="4404389"/>
            <a:ext cx="7920880" cy="1080120"/>
          </a:xfrm>
          <a:prstGeom prst="upArrowCallo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ja-JP" altLang="en-US" dirty="0">
                <a:solidFill>
                  <a:prstClr val="black"/>
                </a:solidFill>
              </a:rPr>
              <a:t>責任が明確になり</a:t>
            </a:r>
            <a:r>
              <a:rPr lang="ja-JP" altLang="en-US" dirty="0" smtClean="0">
                <a:solidFill>
                  <a:prstClr val="black"/>
                </a:solidFill>
              </a:rPr>
              <a:t>、やり</a:t>
            </a:r>
            <a:r>
              <a:rPr lang="ja-JP" altLang="en-US" dirty="0">
                <a:solidFill>
                  <a:prstClr val="black"/>
                </a:solidFill>
              </a:rPr>
              <a:t>甲斐を感じられる。</a:t>
            </a:r>
            <a:endParaRPr lang="en-US" altLang="ja-JP" dirty="0">
              <a:solidFill>
                <a:prstClr val="black"/>
              </a:solidFill>
            </a:endParaRPr>
          </a:p>
          <a:p>
            <a:pPr lvl="0"/>
            <a:r>
              <a:rPr lang="ja-JP" altLang="en-US" dirty="0">
                <a:solidFill>
                  <a:prstClr val="black"/>
                </a:solidFill>
              </a:rPr>
              <a:t>ミッションが明確になっているから、一人一人がミッションにチャレンジしようとする。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936757" y="6450546"/>
            <a:ext cx="8220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ＪＡＬＨＰ　</a:t>
            </a:r>
            <a:r>
              <a:rPr lang="en-US" altLang="ja-JP" dirty="0" smtClean="0"/>
              <a:t>http://www.jal.com/ja/investor/individual/business/</a:t>
            </a:r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290819" y="5712826"/>
            <a:ext cx="2520280" cy="717290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差異</a:t>
            </a:r>
            <a:r>
              <a:rPr kumimoji="1" lang="ja-JP" altLang="en-US" sz="3600" dirty="0" smtClean="0"/>
              <a:t>化</a:t>
            </a:r>
            <a:endParaRPr kumimoji="1" lang="ja-JP" altLang="en-US" sz="3600" dirty="0"/>
          </a:p>
        </p:txBody>
      </p:sp>
      <p:sp>
        <p:nvSpPr>
          <p:cNvPr id="11" name="角丸四角形 10"/>
          <p:cNvSpPr/>
          <p:nvPr/>
        </p:nvSpPr>
        <p:spPr>
          <a:xfrm>
            <a:off x="2900065" y="5512731"/>
            <a:ext cx="2196244" cy="477053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技能多様性</a:t>
            </a:r>
            <a:endParaRPr kumimoji="1" lang="ja-JP" altLang="en-US" sz="2800" dirty="0"/>
          </a:p>
        </p:txBody>
      </p:sp>
      <p:sp>
        <p:nvSpPr>
          <p:cNvPr id="12" name="角丸四角形 11"/>
          <p:cNvSpPr/>
          <p:nvPr/>
        </p:nvSpPr>
        <p:spPr>
          <a:xfrm>
            <a:off x="5292080" y="5512731"/>
            <a:ext cx="2304256" cy="477053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タスク完結性</a:t>
            </a:r>
            <a:endParaRPr kumimoji="1" lang="ja-JP" altLang="en-US" sz="2800" dirty="0"/>
          </a:p>
        </p:txBody>
      </p:sp>
      <p:sp>
        <p:nvSpPr>
          <p:cNvPr id="15" name="角丸四角形 14"/>
          <p:cNvSpPr/>
          <p:nvPr/>
        </p:nvSpPr>
        <p:spPr>
          <a:xfrm>
            <a:off x="2900064" y="6069705"/>
            <a:ext cx="2196244" cy="478142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タスク重要性</a:t>
            </a:r>
            <a:endParaRPr kumimoji="1" lang="ja-JP" altLang="en-US" sz="2800" dirty="0"/>
          </a:p>
        </p:txBody>
      </p:sp>
      <p:sp>
        <p:nvSpPr>
          <p:cNvPr id="16" name="角丸四角形 15"/>
          <p:cNvSpPr/>
          <p:nvPr/>
        </p:nvSpPr>
        <p:spPr>
          <a:xfrm>
            <a:off x="5292080" y="6071471"/>
            <a:ext cx="2304256" cy="459052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自律性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8088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1" grpId="0" animBg="1"/>
      <p:bldP spid="12" grpId="0" animBg="1"/>
      <p:bldP spid="15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000" dirty="0" smtClean="0">
                <a:effectLst/>
              </a:rPr>
              <a:t>定時到着率世界ナンバー</a:t>
            </a:r>
            <a:r>
              <a:rPr lang="en-US" altLang="ja-JP" sz="4000" dirty="0" smtClean="0">
                <a:effectLst/>
              </a:rPr>
              <a:t>1</a:t>
            </a:r>
            <a:r>
              <a:rPr lang="ja-JP" altLang="en-US" sz="4000" dirty="0" smtClean="0">
                <a:effectLst/>
              </a:rPr>
              <a:t>を目指して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1520" y="1556792"/>
            <a:ext cx="87129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 smtClean="0">
                <a:effectLst/>
              </a:rPr>
              <a:t>・・・ＪＡＬは社員の心を一つにまとめる活動として、</a:t>
            </a:r>
            <a:endParaRPr lang="en-US" altLang="ja-JP" sz="2800" dirty="0" smtClean="0">
              <a:effectLst/>
            </a:endParaRPr>
          </a:p>
          <a:p>
            <a:r>
              <a:rPr lang="ja-JP" altLang="en-US" sz="2800" dirty="0" smtClean="0">
                <a:effectLst/>
              </a:rPr>
              <a:t>　　航空機の定時到着率世界ＮＯ．</a:t>
            </a:r>
            <a:r>
              <a:rPr lang="en-US" altLang="ja-JP" sz="2800" dirty="0" smtClean="0">
                <a:effectLst/>
              </a:rPr>
              <a:t>1</a:t>
            </a:r>
            <a:r>
              <a:rPr lang="ja-JP" altLang="en-US" sz="2800" dirty="0" smtClean="0">
                <a:effectLst/>
              </a:rPr>
              <a:t>を目指している。</a:t>
            </a:r>
            <a:endParaRPr lang="en-US" altLang="ja-JP" sz="2800" dirty="0" smtClean="0">
              <a:effectLst/>
            </a:endParaRPr>
          </a:p>
          <a:p>
            <a:endParaRPr lang="en-US" altLang="ja-JP" sz="2800" dirty="0"/>
          </a:p>
          <a:p>
            <a:r>
              <a:rPr lang="ja-JP" altLang="en-US" sz="2800" dirty="0" smtClean="0">
                <a:effectLst/>
              </a:rPr>
              <a:t>　　</a:t>
            </a:r>
            <a:r>
              <a:rPr lang="en-US" altLang="ja-JP" sz="28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※2009-10</a:t>
            </a:r>
            <a:r>
              <a:rPr lang="ja-JP" altLang="en-US" sz="28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年１位、</a:t>
            </a:r>
            <a:r>
              <a:rPr lang="en-US" altLang="ja-JP" sz="28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2011</a:t>
            </a:r>
            <a:r>
              <a:rPr lang="ja-JP" altLang="en-US" sz="28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年２位</a:t>
            </a:r>
            <a:endParaRPr lang="en-US" altLang="ja-JP" sz="2800" dirty="0" smtClean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251520" y="3501008"/>
            <a:ext cx="2232248" cy="7920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機体の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/>
              <a:t>整備</a:t>
            </a:r>
            <a:endParaRPr kumimoji="1" lang="ja-JP" altLang="en-US" sz="2800" dirty="0"/>
          </a:p>
        </p:txBody>
      </p:sp>
      <p:sp>
        <p:nvSpPr>
          <p:cNvPr id="7" name="円/楕円 6"/>
          <p:cNvSpPr/>
          <p:nvPr/>
        </p:nvSpPr>
        <p:spPr>
          <a:xfrm>
            <a:off x="2636168" y="3501008"/>
            <a:ext cx="2232248" cy="7920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荷物</a:t>
            </a:r>
            <a:endParaRPr lang="en-US" altLang="ja-JP" sz="2800" dirty="0" smtClean="0"/>
          </a:p>
          <a:p>
            <a:pPr algn="ctr"/>
            <a:r>
              <a:rPr kumimoji="1" lang="ja-JP" altLang="en-US" sz="2800" dirty="0" smtClean="0"/>
              <a:t>積込み</a:t>
            </a:r>
            <a:endParaRPr kumimoji="1" lang="en-US" altLang="ja-JP" sz="2800" dirty="0" smtClean="0"/>
          </a:p>
        </p:txBody>
      </p:sp>
      <p:sp>
        <p:nvSpPr>
          <p:cNvPr id="8" name="円/楕円 7"/>
          <p:cNvSpPr/>
          <p:nvPr/>
        </p:nvSpPr>
        <p:spPr>
          <a:xfrm>
            <a:off x="5004048" y="3501008"/>
            <a:ext cx="2232248" cy="7920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乗客</a:t>
            </a:r>
            <a:r>
              <a:rPr lang="ja-JP" altLang="en-US" sz="2800" dirty="0" smtClean="0"/>
              <a:t>の</a:t>
            </a:r>
            <a:endParaRPr lang="en-US" altLang="ja-JP" sz="2800" dirty="0" smtClean="0"/>
          </a:p>
          <a:p>
            <a:pPr algn="ctr"/>
            <a:r>
              <a:rPr kumimoji="1" lang="ja-JP" altLang="en-US" sz="2800" dirty="0"/>
              <a:t>誘導</a:t>
            </a:r>
            <a:endParaRPr kumimoji="1" lang="en-US" altLang="ja-JP" sz="2800" dirty="0" smtClean="0"/>
          </a:p>
        </p:txBody>
      </p:sp>
      <p:sp>
        <p:nvSpPr>
          <p:cNvPr id="9" name="円/楕円 8"/>
          <p:cNvSpPr/>
          <p:nvPr/>
        </p:nvSpPr>
        <p:spPr>
          <a:xfrm>
            <a:off x="251520" y="4581128"/>
            <a:ext cx="2232248" cy="7920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客室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業務</a:t>
            </a:r>
            <a:endParaRPr kumimoji="1" lang="en-US" altLang="ja-JP" sz="2800" dirty="0" smtClean="0"/>
          </a:p>
        </p:txBody>
      </p:sp>
      <p:sp>
        <p:nvSpPr>
          <p:cNvPr id="10" name="円/楕円 9"/>
          <p:cNvSpPr/>
          <p:nvPr/>
        </p:nvSpPr>
        <p:spPr>
          <a:xfrm>
            <a:off x="2636168" y="4610044"/>
            <a:ext cx="2232248" cy="7920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運航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/>
              <a:t>業務</a:t>
            </a:r>
            <a:endParaRPr kumimoji="1" lang="ja-JP" altLang="en-US" sz="2800" dirty="0"/>
          </a:p>
        </p:txBody>
      </p:sp>
      <p:sp>
        <p:nvSpPr>
          <p:cNvPr id="12" name="正方形/長方形 11"/>
          <p:cNvSpPr/>
          <p:nvPr/>
        </p:nvSpPr>
        <p:spPr>
          <a:xfrm>
            <a:off x="5508104" y="5589240"/>
            <a:ext cx="2520280" cy="84127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統合化</a:t>
            </a:r>
            <a:endParaRPr kumimoji="1" lang="ja-JP" altLang="en-US" sz="3600" dirty="0"/>
          </a:p>
        </p:txBody>
      </p:sp>
      <p:sp>
        <p:nvSpPr>
          <p:cNvPr id="13" name="正方形/長方形 12"/>
          <p:cNvSpPr/>
          <p:nvPr/>
        </p:nvSpPr>
        <p:spPr>
          <a:xfrm>
            <a:off x="936757" y="6450546"/>
            <a:ext cx="8220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ＪＡＬＨＰ　</a:t>
            </a:r>
            <a:r>
              <a:rPr lang="en-US" altLang="ja-JP" dirty="0" smtClean="0"/>
              <a:t>http://www.jal.com/ja/investor/individual/business/</a:t>
            </a:r>
            <a:endParaRPr lang="ja-JP" altLang="en-US" dirty="0"/>
          </a:p>
        </p:txBody>
      </p:sp>
      <p:sp>
        <p:nvSpPr>
          <p:cNvPr id="14" name="右矢印吹き出し 13"/>
          <p:cNvSpPr/>
          <p:nvPr/>
        </p:nvSpPr>
        <p:spPr>
          <a:xfrm>
            <a:off x="251520" y="5581006"/>
            <a:ext cx="4795645" cy="84951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6978"/>
            </a:avLst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ja-JP" altLang="en-US" sz="2800" dirty="0" smtClean="0">
                <a:solidFill>
                  <a:prstClr val="black"/>
                </a:solidFill>
              </a:rPr>
              <a:t>部門をまたぐ協力が必要</a:t>
            </a:r>
            <a:endParaRPr lang="en-US" altLang="ja-JP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62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000" dirty="0"/>
              <a:t>　階級</a:t>
            </a:r>
            <a:r>
              <a:rPr lang="ja-JP" altLang="en-US" sz="4000" dirty="0" smtClean="0"/>
              <a:t>別研修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1700663025"/>
              </p:ext>
            </p:extLst>
          </p:nvPr>
        </p:nvGraphicFramePr>
        <p:xfrm>
          <a:off x="287524" y="1744008"/>
          <a:ext cx="8568952" cy="2160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上矢印吹き出し 5"/>
          <p:cNvSpPr/>
          <p:nvPr/>
        </p:nvSpPr>
        <p:spPr>
          <a:xfrm>
            <a:off x="6218907" y="3356992"/>
            <a:ext cx="2880320" cy="1335077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4495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キャリア</a:t>
            </a:r>
            <a:r>
              <a:rPr lang="ja-JP" altLang="en-US" sz="2800" dirty="0" smtClean="0">
                <a:solidFill>
                  <a:schemeClr val="bg1"/>
                </a:solidFill>
              </a:rPr>
              <a:t>の棚卸し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7" name="上矢印吹き出し 6"/>
          <p:cNvSpPr/>
          <p:nvPr/>
        </p:nvSpPr>
        <p:spPr>
          <a:xfrm>
            <a:off x="3059832" y="3356992"/>
            <a:ext cx="3096344" cy="2016224"/>
          </a:xfrm>
          <a:prstGeom prst="upArrowCallo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bg1"/>
                </a:solidFill>
              </a:rPr>
              <a:t>・先輩・後輩と自分</a:t>
            </a:r>
            <a:endParaRPr lang="en-US" altLang="ja-JP" sz="28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chemeClr val="bg1"/>
                </a:solidFill>
              </a:rPr>
              <a:t>・他部門・他企業</a:t>
            </a:r>
            <a:endParaRPr lang="en-US" altLang="ja-JP" sz="28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chemeClr val="bg1"/>
                </a:solidFill>
              </a:rPr>
              <a:t>・リーダーシップ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8" name="上矢印吹き出し 7"/>
          <p:cNvSpPr/>
          <p:nvPr/>
        </p:nvSpPr>
        <p:spPr>
          <a:xfrm>
            <a:off x="93218" y="3356992"/>
            <a:ext cx="2880320" cy="2016224"/>
          </a:xfrm>
          <a:prstGeom prst="upArrowCallo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bg1"/>
                </a:solidFill>
              </a:rPr>
              <a:t>・会社と自分</a:t>
            </a:r>
            <a:endParaRPr lang="en-US" altLang="ja-JP" sz="2800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bg1"/>
                </a:solidFill>
              </a:rPr>
              <a:t>・心を１つに</a:t>
            </a:r>
            <a:endParaRPr kumimoji="1" lang="en-US" altLang="ja-JP" sz="28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chemeClr val="bg1"/>
                </a:solidFill>
              </a:rPr>
              <a:t>・自信を与える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92018" y="6439118"/>
            <a:ext cx="6876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産業能率大学総合研究所　</a:t>
            </a:r>
            <a:r>
              <a:rPr lang="en-US" altLang="ja-JP" dirty="0" smtClean="0"/>
              <a:t>http://www.hj.sanno.ac.jp/cp/page/11239</a:t>
            </a:r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771800" y="5537335"/>
            <a:ext cx="3240360" cy="84127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差異化・統合化</a:t>
            </a:r>
            <a:endParaRPr kumimoji="1" lang="ja-JP" altLang="en-US" sz="3600" dirty="0"/>
          </a:p>
        </p:txBody>
      </p:sp>
      <p:sp>
        <p:nvSpPr>
          <p:cNvPr id="11" name="角丸四角形 10"/>
          <p:cNvSpPr/>
          <p:nvPr/>
        </p:nvSpPr>
        <p:spPr>
          <a:xfrm>
            <a:off x="6218907" y="5597933"/>
            <a:ext cx="2304256" cy="7200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フィードバック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357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000" dirty="0"/>
              <a:t>　</a:t>
            </a:r>
            <a:r>
              <a:rPr lang="ja-JP" altLang="en-US" sz="4000" dirty="0" smtClean="0"/>
              <a:t>給与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3509042712"/>
              </p:ext>
            </p:extLst>
          </p:nvPr>
        </p:nvGraphicFramePr>
        <p:xfrm>
          <a:off x="467543" y="1484784"/>
          <a:ext cx="828092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888949289"/>
              </p:ext>
            </p:extLst>
          </p:nvPr>
        </p:nvGraphicFramePr>
        <p:xfrm>
          <a:off x="431539" y="2492896"/>
          <a:ext cx="828092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図表 6"/>
          <p:cNvGraphicFramePr/>
          <p:nvPr>
            <p:extLst>
              <p:ext uri="{D42A27DB-BD31-4B8C-83A1-F6EECF244321}">
                <p14:modId xmlns:p14="http://schemas.microsoft.com/office/powerpoint/2010/main" val="4199572136"/>
              </p:ext>
            </p:extLst>
          </p:nvPr>
        </p:nvGraphicFramePr>
        <p:xfrm>
          <a:off x="431539" y="3573016"/>
          <a:ext cx="828092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1522190" y="6478062"/>
            <a:ext cx="6099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ダイヤモンドオンライン　</a:t>
            </a:r>
            <a:r>
              <a:rPr lang="en-US" altLang="ja-JP" dirty="0" smtClean="0"/>
              <a:t>http://diamond.jp/category/s-jalsaisei</a:t>
            </a:r>
            <a:endParaRPr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1117997" y="4581128"/>
            <a:ext cx="6696744" cy="648072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モチベーション低下・・・？</a:t>
            </a:r>
            <a:endParaRPr kumimoji="1" lang="ja-JP" altLang="en-US" sz="3200" dirty="0"/>
          </a:p>
        </p:txBody>
      </p:sp>
      <p:sp>
        <p:nvSpPr>
          <p:cNvPr id="10" name="上矢印吹き出し 9"/>
          <p:cNvSpPr/>
          <p:nvPr/>
        </p:nvSpPr>
        <p:spPr>
          <a:xfrm>
            <a:off x="107504" y="5352786"/>
            <a:ext cx="3888432" cy="1008112"/>
          </a:xfrm>
          <a:prstGeom prst="upArrowCallo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</a:rPr>
              <a:t>他</a:t>
            </a:r>
            <a:r>
              <a:rPr lang="ja-JP" altLang="en-US" sz="3200" dirty="0" smtClean="0">
                <a:solidFill>
                  <a:schemeClr val="bg1"/>
                </a:solidFill>
              </a:rPr>
              <a:t>の動機づけ（幸せ）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571999" y="5352786"/>
            <a:ext cx="3744416" cy="100811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危機意識により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モチベーションＵＰ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57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事業内容 | 投資家情報 | JAL企業サイト -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62" t="34705" r="16791" b="20779"/>
          <a:stretch/>
        </p:blipFill>
        <p:spPr>
          <a:xfrm>
            <a:off x="-23279" y="3052390"/>
            <a:ext cx="6470522" cy="3805610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152400" y="1579822"/>
            <a:ext cx="5472608" cy="1366701"/>
          </a:xfrm>
          <a:prstGeom prst="wedgeRoundRectCallout">
            <a:avLst>
              <a:gd name="adj1" fmla="val 59883"/>
              <a:gd name="adj2" fmla="val 21729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661687" y="1724563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 smtClean="0"/>
              <a:t>国内、国際航空運送事業</a:t>
            </a:r>
            <a:endParaRPr lang="en-US" altLang="ja-JP" sz="3200" dirty="0" smtClean="0"/>
          </a:p>
          <a:p>
            <a:r>
              <a:rPr lang="ja-JP" altLang="en-US" sz="3200" dirty="0" smtClean="0"/>
              <a:t>（旅客・貨物）を営む企業</a:t>
            </a:r>
            <a:endParaRPr lang="ja-JP" altLang="en-US" sz="3200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</a:t>
            </a:r>
            <a:r>
              <a:rPr kumimoji="1" lang="ja-JP" altLang="en-US" sz="4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事業内容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6" name="AutoShape 2" descr="data:image/jpeg;base64,/9j/4AAQSkZJRgABAQAAAQABAAD/2wCEAAkGBhISEBUUEBMVEhUUDw8UEBQUFRUUFRQQFBQVFBUQFBQXHCYeFxkjGRQUHy8gIycpLCwsFR4xNTAqNSYrLCkBCQoKDgwOGg8PGikkHBwpLCkpKikpLCkpKSwpKSksLCksLCwpMCwsKSwsLCwsLCwsLCwsLCwpLCwsKSwpKSwpLP/AABEIAL4BCQMBIgACEQEDEQH/xAAbAAABBQEBAAAAAAAAAAAAAAADAQIEBQYAB//EAEAQAAIBAgMFBgMGAwcEAwAAAAECAAMRBBIhBTFBUWEGExRxgZEiMqEVUrHB0fAHQuEWI0NigrLScpKiwkRTc//EABoBAAMBAQEBAAAAAAAAAAAAAAABAgMEBQb/xAAvEQACAgAFAwIEBgMBAAAAAAAAAQIRAwQSMUETIVEUkQVCUqEyYXHR4fBigcGx/9oADAMBAAIRAxEAPwD3GRcTO8VIeIxE0jF2ZykiLiDIjmOr1ZCqVDOyMTnbCsYFz1gWqmBesZqokWSM8b3nWRe8i95KoVkgt+7xC8jGtGPiY9IrJJqdYxq8iNWMYaspRJsktiDGmsZFNWN76VpFZL8R1MacTIjNfjG5o9IrJTYnzg2rwPexj1BK0hYRq3WMFfrI71xBtixwlKIrJniDwjTiTzMhHFxpqnnaPSKyccT1jfE9ZBZxx1jO+HCPSKya2I6mCbEDz9ZCfEQLYiUoisntij5QZqnmZBOIjTXlaRWTe8PP6xrVD94yH4iNOIlaQsl9+eZ953iTIJxUacZHpFZP788zO788z7mVxxsZ4yGkLPbPFwb17yH3kXPPH0HbY93kWq8e7wDy0hA3aBeFaDcS0Zkdmjc0KUjDSmgAmeMZ4RxaAqNGiWMqVYBsTEqGAYTVIlsIcVEFfrI7RjGVQrJXf9Yhr9ZCLGDZ+sekWosDWPOMbEDjK8vBtK0i1E84hYJ8UOUr3aMLStIWWBxf7vGHFyBmMQmPSKyccVBtipEzQT1eUekVkh8WIw4sSKTEl6UKyScZGHFmBiQoVhDXMaahjYlowsUuYl51p1oAdeJFtOtAD2MRbwGednnj0d1hjGGDzRjVAIUKx7EQbVIF6sE1WWokthmqQLvGGpEzSqFYxzAvJBSN7iUiSEwgHWWDURI9QLNExEMiBYyTUtIztLRDBsYMxWaDYyyTmYQLGK0aWlAMIjT1iPU5QTGUkII1QQLVYlolpVCsazRt4+0baMQkS0daJaACWnRbTrQASJHTrQAbEjrTrQAbOtHWiQA9WL2jTXgFriO70dJ5dHXY5q14wkx/eDkI0uIADaDMMT1EGxPOUIZlnXjGbqI1njoVhC8G1QwbOeggXrjnKSJsMK5B0kaq44wVTFcpFesZookuQd2gXYcYJnMExlpGeoc9UQLVY1owy0gs5mgzHGNMoVjSI0iOIjSIwsaRGkQmWdkjAFOyw2WdlhYAckTLDZJ2SFjAWnWh8ksdh9nKuLqZKWgFu8qEfCg5nmeQ49N8mU1FW9gUW3SKvD4V6jZaaNUa18qKWa3OwG7rJ1Xsxi1Us+HqKqgliQAAoFyTrppPYNi7Bo4Slkorvtnc/O7feY/luHCZT+JO2MtNcOh1qfFV6UgdF/1MPZTznBDOyxMRQgu35nXLLKENUmecZZ2WPyxMs9I4xuWdljrTrQA3eUxJzE8TG5es4DUXNOzxLqOMVGZiFRbk6ADeYDFuYxj1mjwPYd3F61VU5qnxnyJvYH3lrR7E4VfmNR/Nrf7QJzyzWFHn2NlgYj4MGW6xjVp6OOyGC/8AqJ86lX/lKzbOy9mUCiun95UqIlOmKzhzmvd7F9EUKzFjoApk+tw/D+37leln+X9/0YV68A7zVK2x3FTI1SyPh0BWpfOa5YUyl249251toLwtHYGzTUpjvq2Z6mVabZfiNyBcqvyMQQGBs2VrHQ20Wcwvz9iXlsQxjPBNNnh+xmFrHLh8bma9QWNMNrTy5jYFdPiXXccwtB1P4fKC48bRvTt3l0y5L7s3xm01Wbwfq+z/AGMnl8Xx/wCGOJjGM1lT+HdbMRTr4ZyL5gajKwtvuAptAv8Aw4xvAUm5Zan/ACAmizGE/mRDwcT6WZUxGtbrL+r2Dx4/+OT1FSkf/e8iVuyWNXfhqvouf/beaLFw3tJe6IcJ+H7MpzGkSbU2RXX5qFZfOjUH4rIdVcps3w9G0/Gapp7EPsNtEtOzDmPcQmWNiXcbaJeOyzssRQ2868dlnZYDGToTLNL2W7HNibVKoKUee5qvROS829uYzxMSOHHVLYqEXJ0ip2VsNqytUa6UKYJq1LXOn+HTH8zn2HHgD6bg2pYOjTXL3KlkRVyVGHeObDvKoFrk6Fjpc8ZF7X4YU8DakMiU2S4UWC09Vv0ALC58zIGD7WO1QV6mHq1E7mmtEUwCBVLtTaoFJHzsMoO8AabzPnM1nXiSrZcL/rPqcl8MXRWKlbtp90vFJX53/tGop7QRkZycuQutUNoUZPmB9Nb8QQeM8a2ztFsRXeqb/G3wg/yoNEX2A9by5xPah3w9e/wnFYjcNwpqLtY210aml+NjutKAvPS+GQuHVfO36HlfFYdHHeB9O/6tbf6AaxphS8TvJ655AO0TLHmpE7yAG3akeggmSMNYxpecaTLtE3ZuzGr1AiWGl2Y7lUb2PPeNOs2uH2JhaVMoASWUq75mVzfQ2ZSCvpa3nrMDQxjIboxU9OXIyUdvVOOvkfynFmoYsvw7HZlp4ce73NhsbZ2GwaumGUoKlU1Hu71CahULmu5NvhVRy0kmvtVRbf6Kzcvuiefvt5+v4/hB/wBpm5j8J5jg47o71NS7pm9TEjusoqVBdQA5Pxiwtm+IaMd503mMYsf8dvnucyU2+A1hUNLVflyXpc7G/wA2sxC9pT+zCp2jMVBZsO6Y1FdmpOV7sgtQXOGVaqlw4Ohs6Acgrfe0GuzlaoHrU8M7d8lUuKRWpnWgtPvA1yc+cNY8EyjeLzLr2lN+P01hB2jtzNyLDTQaDppvPv0EB2arC4GjSYGhSSnegtEsrFCtNAoRFtuGW+o1+Belq3D9m6Qeww7qt8ISRiWcOaNas4zq5ubHJUb75q63ykmqw23VuMoCk+nvbSXi7ZpohZmzWUmwIG4XsIBZXP2YXuXNscrPh2BAqUatRXZWr1np5rqtZyzUCRYHS1hZpY47ZueoM9TEAd3TpAJQIQUaden3iqy3ymp3lNc2/JTci1iRodlYlalJHt89Om46BlzW+smHL5RDMRg9n1VampxtR8hY1C9F6ZqF2ajRu1itkTDuLW1LZzbMsl7O2i3ftWfFUvDqruR3tUkKaCVkurBVpqKLBzmzn4r3E09bMASpBsCdxvpy3zH1e29ZlvRw1OopuAzVG1G43XILHmDGk2JujXJtFBo1VCczC2YDc4TLa+8Myr5sOdoYYhTxB9Qef6H2M8u2n2w2g27C4MWYN8dJ6hurrUDA5xYh1Vr81B3iU1XtptJtEq0qGqi9GjR+HU2HxB+bbtdTaVoYtSPZmoUzvpqf9KmQ6vZjBG5bC0OZPdIPUm08mwuI2njFqZcXVd0F+6Ws1CowvvUJlBHX8LyHQ2HiK6lqtKsbbmrFqmo5Bzc+xlLVHZkunuj0vaGyNippW8NSJ3Dv+7J8grgylxOC2FuTvXJNlFE4mpc8gdQfeU2A/h7VNjUxKINLd2veXXz+EbvOXH9g6Je71C4BpEEg6hXQurAEfMiuoIOme9rqL2saa+d+7JeFB/KvYjL2YoO16GDx7gHQVHo0qbf6jdrfpBUP4b4w2umHTnnqVGI8yhtfyE2y1KmgaorKBTto6tcF8xLB9bg0gL/ca982jsBiaiqRVZWP93qpci+RA/zkkDOHsL7rcbweZxfqYdHD8Iz2G/hcf8SsgHKnSDH3rlx/4zS0Ng5CCXrVCBa71Wtb/wDNMqcPuwtDaB1uLam2t9OB6eUIceeExlOU/wATs0jGMdkc9EEFWAIIIYEXBB0IIO8Sp/sVSFQOtbE0wNTTWu3dnoQ1yBoNAbaDlLTE7Zo0hevWpUwdBmZRryAvcypxnbPBOrIO9rBlZWFKnUFwRYgOcoGnENM3BS3N8PHxMK9Dqzy/b2LSpiHNFQtJTkoKu7ulJs3XMxZ783ldNzj+zFPEZThMOcKihswquoZzw17x8oAB4cZTbR7Orh7GqHNzZSGRkJ32zLY36T6HBzOFpUYex4eLg4jk5z53f6mdYRstHWlwpj1eofwYQJw6ndYdBe31M7Izvg53GuSDlnZDJworzi90vOVqFReWiGP0iEznEMjTHExCIwGGNMJkMUUDygBGakp4D2EYaC/dEmnDGNOGMnTB7pFKUlyyF3C8vqf1nZbbr+5/WSvDGDdLRdHCfyr2K6uIuWCpqt/jZgAtQ3XU3CMVUC2t2Cj1g8BtEN3a1ABnqKtQOt/hZgp10I0/GPIjSJhiZKEncexrh5uUd+5oeyfahhUxFJjZKFUUqOv8iNUQa8fhVZp07RDmJ5l4deAAvvtpf2nZORb/ALm/WYPIy8o3Wcj4Z6TtDtQFo1D81qVQhTc3OU2WwVj0+VvI7p43RqVy4qUkqYUFUui1Sq3G/wCAaiXpqG1vyF/e14MrLhkPqfsTLO/Svca+LxFVMlSo7jkdL+ZAF/WCbZTsAoOUA3AbNkBOhbS9jbpfSGKxuWU/h/iX2/klZ3/H7my7N1sNhlUtmq1VB/vXVbqSLHu+KixI3k2J1kzavaWifiVrNfUbr9fOYO07MeZ95m/hzfzfb+S1nf8AH7/wag9puR+sVe00y61SON9CNdd4tfXjrOznp7CZv4dPyilnY+Ga9e0PM29YrdoFIsSCOtpj85/YE7MeJgvh8+WhvOR4TNW+3qX+U2vbjbyi0+1iJu47xbQjlYzLoRxjXoaA3Gt9OItzlrIL5pfYh5x8I0NbtVR/loqDzCqPwlfV7SH+WmB5mVLLG2nRHI4S3tmTzWI9uxYYjtLiHRkzZUYEMFFrqRYi++VCUwNwA/fOEtEtOuGFCH4Ukc8sSUt2JeNLHnH2jGE1RAl+s687LFyxgbjwK8jF8InKEasOZgWrLyPvOHua2hTTQcBGll5CDasOX1g2q9PxlUTqQZqog2qwJYxhUykiXMI9eBbETjTMaaUpJE6mCeqTxgjJPdRDSldhWRSI0iSu5iGjHYrIhEQiSzQjTQhY7IhES0l9xO7gx2IhkRMsmdzO7npCwImWJlk0Uek7w4i1FUQss4LJvhInhIakFEPJOySd4WccGYtSKogZYokw4QxPCHlC0FENowiWtLZLHhaEfYhtpqYtaK0spLRUpEmwl/hNg63fdylvSwFMbgBJljJFRwmzJPs0gXMhMNd02mMwQYb9JR1tngbo4Yl7hKFFRcchEv0k3wc7wc11Izpmp8LO8LL3wQ5TvB9J53WNekyh8LO8L0l/4PpO8H0h1g6TKDwkTwh5S/8AB9J3hIdYOkZ/wZ5TvBmX/g53g4+sHSM/4IzvAnlNB4Kd4GHWDomf8AYngZofs+cNndIdYOizPeCETwY5TR/ZvSd9mdIuug6L8GbOE6RDhDNJ9mRw2V5Q66H0JGY8FE8FNWmx7jU29Jw2OOf0h6hD9NIygwUXwU1X2MOf0iDZHMw9Qh+nkZcYOP8ABTULsdeseNiLzkvMIpZeRlRgekP4ZeU0dTYi8D+cH9in70XXi+SujJcFAuHXiseKK33S5bZDDiDBPs1hwh1E+Q0SXBAWn5RpUg6Wk04Yxhwhj1ITshVWJH9YGwlgcF0jDgpSkiXZBaqOsA9uAMs/AQo2O3L6iVrihVN7Iou65KYnc/5TLptnEHUERPBR9RE6WaYr5TgQOF/SIKw+EEi7H4etrXP1kjEUioJC6DfY39fKeaelXgDe/D6ic3kPUx2EN9+sHi0YH4b+WsfNBxYNn/6Y6nSJ1zKBA1cI4GaxIte4O7zEj9/+7XmiV7GTdPuiYyG+hB9py02/ZEjpWUcz6Wj1xS8rdYUxqg9z92O9D7RExKHS31tDWvwvfmZm+xaXgGsW4hRRB3c7b42pRC7x5ecm0VpZwGl7aeccKd9wi0yCLG68Drv9IWhQO65ibopID3fSKoO60lBQN+sV6Y3iTqK0kYJvtHUqR5ED984YqDGMyjdr0isdCFbeUb3NxcRmKxiKLubbuXt1kB+0iDRF7xuCrqT7bpcYyeyIlKK3ZPCgb5zVxykEbRquNUycP5h6AkXPtB1hUyZtRbLm01N95F+HnK0eSdfgn+KHARviRylVi9o5WAZCd1mFjm8wN06hXqVCciDQ6g3UjTqOfKX0+1k9TvRaDEgRRi14yuTvrkNSItxvv8rb4+nRuSNQRa1959InBDU2SmZSd0Q5fuwIygm+bS99DvHCSAt+J/X8In2Gu42s4O9d0GtFSPkJ63iVKmUXbdeRqmPHA/lKSfBLa5D2UahSPPUDrOOJVRre9+XDpILYpCOPvI9R1O9j0vb9JooXuZvErYvEswuOX7HnEuOQ9pSLjGAsDpv3ga+8N9r1P8v0i6TKWNEtvs97qSQyq+i5bH/qB/KWuJBNMhbZiLC594GlTVd5+tzGVcelM2flcaE3nM25M2SUUVb4s0msbXtuBvfrAvtgk3NxyjNstTrAFVCsDvG8ryMqhs7mxnZCEWre5xznJOo7F8Nui2pv8VrdOJIg8UqsGdHA1uFPw36DlKVcIRva/S0KaRP3uh0j6cVsLqSa7oQ1an3D+P4R6ViDZlN+t/wj6WHbmfeTaFF+LDT3lOSRMYNkVcTr8oG6T6O0N5ax3WXzh0U8Tf0nVKQO8A+kwck+DojFrkBT2mb6DjoN8kNtBraj6H85Bq4ZRyHqZFr4kqNDHoUtha3Hcs6e0NddPQw9XauUfnMjU2kwO8Qb7UY9Zp6ezP1FG5XFrYXbfzg/Fa2B/rMN9rvOp7WqM6/3hXcL7rDrF6Vj9UvBva2LRd54buvkJCeu4YFN1jvIB+sqMfTRUOeucwS+9Lnl8Nrn3mbTaT8WY8tYYeBatDxMen3PRqBRsrVLBxzIPmR/SOTuVcsCuosdAL+u/lPORtZxxPqTaEp7YqDl7RvKPyJZpeD0N8Ql/ha++99QZGrbW1y6AbuB08pjF7Q1OntEfbrnl7CJZV8jeZXBrDtCmmoK3HIAHy5xp7SpfU2vu4+pmTTbD89OVhDNtK4+X3tL9OuSPUPgvcR2mFvhJvw85BPaiqd+UehlXUq34KPQ/pG02I3MB7/pNFgwS2IljSb3LwYypUFwy8dctjr1zSNX2pXUi7A9BYnTmAZHo7Qdd7ZvWHO2G/lU+/6RaK4Qa7W7BVdtVWFjp6SN4pjvELWxtQ7x9L/jI5qniB6iaRivBlJt8sKHMQkwBqzu+lUSE1nZoPvYnewoRs3xuYWChfU6ewlRtCmwsQ9yb3Ftx6c5pk2YFGljpxnLRHITzo4ijsenLDcl3MlTo1uCE/h7x+IpVwPiUi3P8rTWDTdYeQjMRhM4Oax03HUS+v37ojodt2YVa9Z/kHqP6ydSp4mwuunmPc21lxWoAdOVtIyjR13k9CbzV4t8GSwq5A4IEX7227TLcnN5Hh6yZQrDi1hB1cJxglpgfu8zdSNVcSxbEoDpu8oyvXVjo9hbduufaV9UmR2YxLDQ3MnVbdD/AKj+YgDTQ71UegMgPi2Btvg6mOtw9jNVBmTkiTitn07aZfa0qsRs8DcVHqTHttM6m1za1ze46iBfFsVudR1Ovta02ipIylpfAuEwQYasR0Fvzh6mx04N72lVUxLjcfbSCes1rXI9f6TTTJvcztVsXLbLQ6s5NuZ/rINaggNgy285ALv94+5jCrc5Si+WS2uETCV1BseRudPKxkjB4hFvemr3+9eVeUxy5ukbjYk2izqmmxuFy9Abj6xmVeUhAtH3aKh2STFDSLrHXMKESC84PAWPSKFMAJStFzSOoM4hoqGHzxDUgLGcFMKAMWjCY3KYuUwChpaJnimmYndGMKP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808" y="1553781"/>
            <a:ext cx="25241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3923928" y="6093296"/>
            <a:ext cx="5772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ＪＡＬＨＰ</a:t>
            </a:r>
            <a:endParaRPr lang="en-US" altLang="ja-JP" dirty="0" smtClean="0"/>
          </a:p>
          <a:p>
            <a:r>
              <a:rPr lang="en-US" altLang="ja-JP" dirty="0" smtClean="0"/>
              <a:t>http://www.jal.com/ja/investor/individual/business/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00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000" dirty="0"/>
              <a:t>　</a:t>
            </a:r>
            <a:r>
              <a:rPr lang="ja-JP" altLang="en-US" sz="4000" dirty="0" smtClean="0"/>
              <a:t>職務特性モデル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71772" y="2213248"/>
            <a:ext cx="2304256" cy="7200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技能多様性</a:t>
            </a:r>
            <a:endParaRPr kumimoji="1" lang="ja-JP" altLang="en-US" sz="2800" dirty="0"/>
          </a:p>
        </p:txBody>
      </p:sp>
      <p:sp>
        <p:nvSpPr>
          <p:cNvPr id="5" name="角丸四角形 4"/>
          <p:cNvSpPr/>
          <p:nvPr/>
        </p:nvSpPr>
        <p:spPr>
          <a:xfrm>
            <a:off x="271772" y="3085728"/>
            <a:ext cx="2304256" cy="7200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タスク完結性</a:t>
            </a:r>
            <a:endParaRPr kumimoji="1" lang="ja-JP" altLang="en-US" sz="2800" dirty="0"/>
          </a:p>
        </p:txBody>
      </p:sp>
      <p:sp>
        <p:nvSpPr>
          <p:cNvPr id="6" name="角丸四角形 5"/>
          <p:cNvSpPr/>
          <p:nvPr/>
        </p:nvSpPr>
        <p:spPr>
          <a:xfrm>
            <a:off x="271772" y="4010889"/>
            <a:ext cx="2304256" cy="7200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タスク重要性</a:t>
            </a:r>
            <a:endParaRPr kumimoji="1"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271772" y="4949552"/>
            <a:ext cx="2304256" cy="7200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自律性</a:t>
            </a:r>
            <a:endParaRPr kumimoji="1" lang="ja-JP" altLang="en-US" sz="2800" dirty="0"/>
          </a:p>
        </p:txBody>
      </p:sp>
      <p:sp>
        <p:nvSpPr>
          <p:cNvPr id="8" name="角丸四角形 7"/>
          <p:cNvSpPr/>
          <p:nvPr/>
        </p:nvSpPr>
        <p:spPr>
          <a:xfrm>
            <a:off x="271772" y="5885656"/>
            <a:ext cx="2304256" cy="7200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フィードバック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6558" y="1630640"/>
            <a:ext cx="1850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５つの次元</a:t>
            </a:r>
            <a:endParaRPr kumimoji="1" lang="ja-JP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3151875" y="3793337"/>
            <a:ext cx="288032" cy="36004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>
            <a:off x="2655962" y="6065676"/>
            <a:ext cx="288032" cy="36004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439907" y="3749279"/>
            <a:ext cx="3785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部門別採算性によりＵＰ</a:t>
            </a:r>
            <a:endParaRPr kumimoji="1" lang="ja-JP" altLang="en-US" sz="2800" dirty="0"/>
          </a:p>
        </p:txBody>
      </p:sp>
      <p:sp>
        <p:nvSpPr>
          <p:cNvPr id="18" name="右中かっこ 17"/>
          <p:cNvSpPr/>
          <p:nvPr/>
        </p:nvSpPr>
        <p:spPr>
          <a:xfrm>
            <a:off x="2416744" y="2060848"/>
            <a:ext cx="608986" cy="37444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059509" y="6074738"/>
            <a:ext cx="5267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研修仲間の声・上司からのエール</a:t>
            </a:r>
            <a:endParaRPr kumimoji="1" lang="ja-JP" altLang="en-US" sz="2800" dirty="0"/>
          </a:p>
        </p:txBody>
      </p:sp>
      <p:sp>
        <p:nvSpPr>
          <p:cNvPr id="20" name="角丸四角形吹き出し 19"/>
          <p:cNvSpPr/>
          <p:nvPr/>
        </p:nvSpPr>
        <p:spPr>
          <a:xfrm>
            <a:off x="4555087" y="1605172"/>
            <a:ext cx="4176464" cy="1872208"/>
          </a:xfrm>
          <a:prstGeom prst="wedgeRoundRectCallout">
            <a:avLst>
              <a:gd name="adj1" fmla="val -91568"/>
              <a:gd name="adj2" fmla="val -34430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教科書上の理論でもＯＫ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8313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/>
      <p:bldP spid="18" grpId="0" animBg="1"/>
      <p:bldP spid="19" grpId="0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19672" y="5157191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おわり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4664"/>
            <a:ext cx="4621485" cy="277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71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</a:t>
            </a:r>
            <a:r>
              <a:rPr lang="ja-JP" altLang="en-US" sz="4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業績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pic>
        <p:nvPicPr>
          <p:cNvPr id="4" name="図 3" descr="航空業界 売上高ランキング一覧-業界動向サーチ- -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92" t="26924" r="12000" b="48500"/>
          <a:stretch/>
        </p:blipFill>
        <p:spPr>
          <a:xfrm>
            <a:off x="202328" y="1730435"/>
            <a:ext cx="8939044" cy="2448272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755576" y="4725144"/>
            <a:ext cx="8136904" cy="1368152"/>
          </a:xfrm>
          <a:prstGeom prst="wedgeRoundRectCallout">
            <a:avLst>
              <a:gd name="adj1" fmla="val -38294"/>
              <a:gd name="adj2" fmla="val -151852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平成２４～２５年のシェア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３位に大きく差をつけての</a:t>
            </a:r>
            <a:r>
              <a:rPr kumimoji="1" lang="ja-JP" altLang="en-US" sz="3600" b="1" dirty="0" smtClean="0">
                <a:solidFill>
                  <a:srgbClr val="C00000"/>
                </a:solidFill>
              </a:rPr>
              <a:t>２位</a:t>
            </a:r>
            <a:endParaRPr kumimoji="1" lang="ja-JP" altLang="en-US" sz="3600" b="1" dirty="0">
              <a:solidFill>
                <a:srgbClr val="C0000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145756" y="6270772"/>
            <a:ext cx="7052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業界動向ＳＥＡＲＣＨ．ＣＯＭ　</a:t>
            </a:r>
            <a:r>
              <a:rPr lang="en-US" altLang="ja-JP" dirty="0" smtClean="0"/>
              <a:t>http://gyokai-search.com/4-air-uriage.html</a:t>
            </a:r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76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</a:t>
            </a:r>
            <a:r>
              <a:rPr lang="ja-JP" altLang="en-US" sz="4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業績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pic>
        <p:nvPicPr>
          <p:cNvPr id="3" name="図 2" descr="財務ハイライト | 投資家情報 | JAL企業サイト -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61" t="33782" r="5942" b="34714"/>
          <a:stretch/>
        </p:blipFill>
        <p:spPr>
          <a:xfrm>
            <a:off x="0" y="1556792"/>
            <a:ext cx="9144000" cy="300565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936757" y="6450546"/>
            <a:ext cx="8220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ＪＡＬＨＰ　</a:t>
            </a:r>
            <a:r>
              <a:rPr lang="en-US" altLang="ja-JP" dirty="0" smtClean="0"/>
              <a:t>http://www.jal.com/ja/investor/individual/business/</a:t>
            </a:r>
            <a:endParaRPr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4716016" y="1700808"/>
            <a:ext cx="2376264" cy="309634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7" name="角丸四角形吹き出し 6"/>
          <p:cNvSpPr/>
          <p:nvPr/>
        </p:nvSpPr>
        <p:spPr>
          <a:xfrm>
            <a:off x="323528" y="5050988"/>
            <a:ext cx="8136904" cy="1186324"/>
          </a:xfrm>
          <a:prstGeom prst="wedgeRoundRectCallout">
            <a:avLst>
              <a:gd name="adj1" fmla="val -86"/>
              <a:gd name="adj2" fmla="val -73707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2008</a:t>
            </a:r>
            <a:r>
              <a:rPr kumimoji="1" lang="ja-JP" altLang="en-US" sz="3200" dirty="0" smtClean="0"/>
              <a:t>年のリーマンショックをきっかけに</a:t>
            </a:r>
            <a:r>
              <a:rPr kumimoji="1" lang="ja-JP" altLang="en-US" sz="3600" b="1" dirty="0" smtClean="0">
                <a:solidFill>
                  <a:srgbClr val="C00000"/>
                </a:solidFill>
              </a:rPr>
              <a:t>破綻</a:t>
            </a:r>
            <a:endParaRPr kumimoji="1" lang="en-US" altLang="ja-JP" sz="3600" b="1" dirty="0" smtClean="0">
              <a:solidFill>
                <a:srgbClr val="C00000"/>
              </a:solidFill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4391980" y="212095"/>
            <a:ext cx="4608512" cy="1186324"/>
          </a:xfrm>
          <a:prstGeom prst="wedgeRoundRectCallout">
            <a:avLst>
              <a:gd name="adj1" fmla="val 7398"/>
              <a:gd name="adj2" fmla="val 69777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/>
              <a:t>従業員のモチベーション</a:t>
            </a:r>
            <a:endParaRPr lang="en-US" altLang="ja-JP" sz="3200" dirty="0" smtClean="0"/>
          </a:p>
          <a:p>
            <a:pPr algn="ctr"/>
            <a:r>
              <a:rPr lang="ja-JP" altLang="en-US" sz="3200" dirty="0" smtClean="0"/>
              <a:t>低下が懸念</a:t>
            </a:r>
            <a:r>
              <a:rPr lang="en-US" altLang="ja-JP" sz="3200" dirty="0" smtClean="0"/>
              <a:t>…</a:t>
            </a:r>
            <a:endParaRPr kumimoji="1" lang="en-US" altLang="ja-JP" sz="36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7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</a:t>
            </a:r>
            <a:r>
              <a:rPr lang="ja-JP" altLang="en-US" sz="4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再生</a:t>
            </a:r>
            <a:r>
              <a:rPr lang="ja-JP" altLang="en-US" sz="4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の道のり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6" name="フローチャート : 代替処理 5"/>
          <p:cNvSpPr/>
          <p:nvPr/>
        </p:nvSpPr>
        <p:spPr>
          <a:xfrm>
            <a:off x="1547664" y="1556792"/>
            <a:ext cx="6048672" cy="1368152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イノベーションには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個人の想いと存在感が必要</a:t>
            </a:r>
            <a:endParaRPr kumimoji="1" lang="ja-JP" altLang="en-US" sz="3200" dirty="0"/>
          </a:p>
        </p:txBody>
      </p:sp>
      <p:sp>
        <p:nvSpPr>
          <p:cNvPr id="7" name="下矢印 6"/>
          <p:cNvSpPr/>
          <p:nvPr/>
        </p:nvSpPr>
        <p:spPr>
          <a:xfrm>
            <a:off x="3995936" y="3113845"/>
            <a:ext cx="1152128" cy="360040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雲形吹き出し 7"/>
          <p:cNvSpPr/>
          <p:nvPr/>
        </p:nvSpPr>
        <p:spPr>
          <a:xfrm>
            <a:off x="2195736" y="3473885"/>
            <a:ext cx="6877708" cy="2763427"/>
          </a:xfrm>
          <a:prstGeom prst="cloudCallout">
            <a:avLst>
              <a:gd name="adj1" fmla="val -49070"/>
              <a:gd name="adj2" fmla="val 478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理論はわかったけど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実際モチベーションを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上げるには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どうしたらいいの</a:t>
            </a:r>
            <a:r>
              <a:rPr kumimoji="1" lang="en-US" altLang="ja-JP" sz="3200" dirty="0" smtClean="0">
                <a:solidFill>
                  <a:schemeClr val="tx1"/>
                </a:solidFill>
              </a:rPr>
              <a:t>…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？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8" t="14808" r="43104"/>
          <a:stretch/>
        </p:blipFill>
        <p:spPr bwMode="auto">
          <a:xfrm>
            <a:off x="0" y="3889181"/>
            <a:ext cx="2123728" cy="2767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57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</a:t>
            </a:r>
            <a:r>
              <a:rPr lang="ja-JP" altLang="en-US" sz="4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問題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2159868" cy="266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円形吹き出し 3"/>
          <p:cNvSpPr/>
          <p:nvPr/>
        </p:nvSpPr>
        <p:spPr>
          <a:xfrm>
            <a:off x="2699420" y="1700808"/>
            <a:ext cx="6265068" cy="3494276"/>
          </a:xfrm>
          <a:prstGeom prst="wedgeEllipseCallout">
            <a:avLst>
              <a:gd name="adj1" fmla="val -44410"/>
              <a:gd name="adj2" fmla="val 43981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あなたならどんな対策をとりますか？</a:t>
            </a:r>
            <a:endParaRPr kumimoji="1" lang="ja-JP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372200" y="5589240"/>
            <a:ext cx="1423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（２分）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05605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</a:t>
            </a:r>
            <a:r>
              <a:rPr lang="ja-JP" altLang="en-US" sz="4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再生</a:t>
            </a:r>
            <a:r>
              <a:rPr lang="ja-JP" altLang="en-US" sz="4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の道のり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015716" y="1628800"/>
            <a:ext cx="5112568" cy="64807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effectLst/>
              </a:rPr>
              <a:t>2010</a:t>
            </a:r>
            <a:r>
              <a:rPr lang="ja-JP" altLang="en-US" sz="2800" dirty="0" smtClean="0">
                <a:effectLst/>
              </a:rPr>
              <a:t>年</a:t>
            </a:r>
            <a:r>
              <a:rPr lang="en-US" altLang="ja-JP" sz="2800" dirty="0" smtClean="0">
                <a:effectLst/>
              </a:rPr>
              <a:t>1</a:t>
            </a:r>
            <a:r>
              <a:rPr lang="ja-JP" altLang="en-US" sz="2800" dirty="0" smtClean="0">
                <a:effectLst/>
              </a:rPr>
              <a:t>月会社更生法を申請</a:t>
            </a:r>
            <a:endParaRPr kumimoji="1" lang="ja-JP" altLang="en-US" sz="2800" dirty="0"/>
          </a:p>
        </p:txBody>
      </p:sp>
      <p:sp>
        <p:nvSpPr>
          <p:cNvPr id="5" name="下矢印 4"/>
          <p:cNvSpPr/>
          <p:nvPr/>
        </p:nvSpPr>
        <p:spPr>
          <a:xfrm>
            <a:off x="3995936" y="2369201"/>
            <a:ext cx="1152128" cy="360040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7" name="図表 6"/>
          <p:cNvGraphicFramePr/>
          <p:nvPr>
            <p:extLst>
              <p:ext uri="{D42A27DB-BD31-4B8C-83A1-F6EECF244321}">
                <p14:modId xmlns:p14="http://schemas.microsoft.com/office/powerpoint/2010/main" val="3097551192"/>
              </p:ext>
            </p:extLst>
          </p:nvPr>
        </p:nvGraphicFramePr>
        <p:xfrm>
          <a:off x="1524000" y="2852936"/>
          <a:ext cx="609600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1522190" y="6478062"/>
            <a:ext cx="6099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ダイヤモンドオンライン　</a:t>
            </a:r>
            <a:r>
              <a:rPr lang="en-US" altLang="ja-JP" dirty="0" smtClean="0"/>
              <a:t>http://diamond.jp/category/s-jalsaisei</a:t>
            </a:r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326359" y="5805264"/>
            <a:ext cx="461665" cy="6727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 smtClean="0"/>
              <a:t>・・・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077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7" grpId="0">
        <p:bldAsOne/>
      </p:bldGraphic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</a:t>
            </a:r>
            <a:r>
              <a:rPr lang="ja-JP" altLang="en-US" sz="4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再生</a:t>
            </a:r>
            <a:r>
              <a:rPr lang="ja-JP" altLang="en-US" sz="4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の道のり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3900311965"/>
              </p:ext>
            </p:extLst>
          </p:nvPr>
        </p:nvGraphicFramePr>
        <p:xfrm>
          <a:off x="827584" y="1628800"/>
          <a:ext cx="7080448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1619672" y="6455128"/>
            <a:ext cx="6876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産業能率大学総合研究所　</a:t>
            </a:r>
            <a:r>
              <a:rPr lang="en-US" altLang="ja-JP" dirty="0" smtClean="0"/>
              <a:t>http://www.hj.sanno.ac.jp/cp/page/11239</a:t>
            </a:r>
            <a:endParaRPr lang="ja-JP" altLang="en-US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4843901" y="1772816"/>
            <a:ext cx="4104456" cy="936104"/>
          </a:xfrm>
          <a:prstGeom prst="wedgeRoundRectCallout">
            <a:avLst>
              <a:gd name="adj1" fmla="val 10494"/>
              <a:gd name="adj2" fmla="val 322482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</a:rPr>
              <a:t>内発的モチベーション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1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A816-24A6-4473-83E9-CE4DCF33C7E8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9144000" cy="100811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73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　企業理念</a:t>
            </a:r>
            <a:endParaRPr kumimoji="1" lang="ja-JP" altLang="en-US" sz="4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pic>
        <p:nvPicPr>
          <p:cNvPr id="4" name="図 3" descr="JALグループ企業理念 | JALについて | JAL企業サイト -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85" t="42356" r="17538" b="34211"/>
          <a:stretch/>
        </p:blipFill>
        <p:spPr>
          <a:xfrm>
            <a:off x="755576" y="1412776"/>
            <a:ext cx="7288738" cy="3162309"/>
          </a:xfrm>
          <a:prstGeom prst="rect">
            <a:avLst/>
          </a:prstGeom>
        </p:spPr>
      </p:pic>
      <p:sp>
        <p:nvSpPr>
          <p:cNvPr id="6" name="角丸四角形吹き出し 5"/>
          <p:cNvSpPr/>
          <p:nvPr/>
        </p:nvSpPr>
        <p:spPr>
          <a:xfrm>
            <a:off x="1979712" y="4892602"/>
            <a:ext cx="6624736" cy="1056678"/>
          </a:xfrm>
          <a:prstGeom prst="wedgeRoundRectCallout">
            <a:avLst>
              <a:gd name="adj1" fmla="val 7525"/>
              <a:gd name="adj2" fmla="val -194176"/>
              <a:gd name="adj3" fmla="val 166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</a:rPr>
              <a:t>社員が幸せでなくてどうしてお客様を幸せにできるのか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36757" y="6315626"/>
            <a:ext cx="8220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ＪＡＬＨＰ　</a:t>
            </a:r>
            <a:r>
              <a:rPr lang="en-US" altLang="ja-JP" dirty="0" smtClean="0"/>
              <a:t>http://www.jal.com/ja/investor/individual/business/</a:t>
            </a:r>
            <a:endParaRPr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55576" y="2852936"/>
            <a:ext cx="7056784" cy="504056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77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576</Words>
  <Application>Microsoft Office PowerPoint</Application>
  <PresentationFormat>画面に合わせる (4:3)</PresentationFormat>
  <Paragraphs>170</Paragraphs>
  <Slides>21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2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</dc:creator>
  <cp:lastModifiedBy>yuki</cp:lastModifiedBy>
  <cp:revision>48</cp:revision>
  <dcterms:created xsi:type="dcterms:W3CDTF">2014-04-16T15:31:39Z</dcterms:created>
  <dcterms:modified xsi:type="dcterms:W3CDTF">2014-04-17T04:25:00Z</dcterms:modified>
</cp:coreProperties>
</file>