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1" r:id="rId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2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542017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47946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264516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2789283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1041327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517817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4274778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538177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1326249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2529813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BF59981-3D39-40D6-BCDE-BC162E65FA4D}" type="datetimeFigureOut">
              <a:rPr kumimoji="1" lang="ja-JP" altLang="en-US" smtClean="0"/>
              <a:t>2014/5/15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4038737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F59981-3D39-40D6-BCDE-BC162E65FA4D}" type="datetimeFigureOut">
              <a:rPr kumimoji="1" lang="ja-JP" altLang="en-US" smtClean="0"/>
              <a:t>2014/5/15</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9E9316-6BC8-40CA-883A-12FA69F62706}" type="slidenum">
              <a:rPr kumimoji="1" lang="ja-JP" altLang="en-US" smtClean="0"/>
              <a:t>‹#›</a:t>
            </a:fld>
            <a:endParaRPr kumimoji="1" lang="ja-JP" altLang="en-US"/>
          </a:p>
        </p:txBody>
      </p:sp>
    </p:spTree>
    <p:extLst>
      <p:ext uri="{BB962C8B-B14F-4D97-AF65-F5344CB8AC3E}">
        <p14:creationId xmlns:p14="http://schemas.microsoft.com/office/powerpoint/2010/main" val="1750511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第４章～集団の機能と組織～</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ヒルズ</a:t>
            </a:r>
            <a:endParaRPr kumimoji="1" lang="ja-JP" altLang="en-US" dirty="0"/>
          </a:p>
        </p:txBody>
      </p:sp>
    </p:spTree>
    <p:extLst>
      <p:ext uri="{BB962C8B-B14F-4D97-AF65-F5344CB8AC3E}">
        <p14:creationId xmlns:p14="http://schemas.microsoft.com/office/powerpoint/2010/main" val="18893141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l"/>
            <a:r>
              <a:rPr kumimoji="1" lang="ja-JP" altLang="en-US" dirty="0" smtClean="0"/>
              <a:t>集団の組織と機能</a:t>
            </a:r>
            <a:endParaRPr kumimoji="1" lang="ja-JP" altLang="en-US" dirty="0"/>
          </a:p>
        </p:txBody>
      </p:sp>
      <p:sp>
        <p:nvSpPr>
          <p:cNvPr id="3" name="コンテンツ プレースホルダー 2"/>
          <p:cNvSpPr>
            <a:spLocks noGrp="1"/>
          </p:cNvSpPr>
          <p:nvPr>
            <p:ph idx="1"/>
          </p:nvPr>
        </p:nvSpPr>
        <p:spPr>
          <a:xfrm>
            <a:off x="457200" y="1600201"/>
            <a:ext cx="8229600" cy="1684784"/>
          </a:xfrm>
        </p:spPr>
        <p:txBody>
          <a:bodyPr/>
          <a:lstStyle/>
          <a:p>
            <a:r>
              <a:rPr kumimoji="1" lang="ja-JP" altLang="en-US" dirty="0" smtClean="0"/>
              <a:t>実際に自分たちの身近に集団は存在します</a:t>
            </a:r>
            <a:endParaRPr kumimoji="1" lang="en-US" altLang="ja-JP" dirty="0" smtClean="0"/>
          </a:p>
          <a:p>
            <a:r>
              <a:rPr lang="ja-JP" altLang="en-US" dirty="0"/>
              <a:t>そこ</a:t>
            </a:r>
            <a:r>
              <a:rPr lang="ja-JP" altLang="en-US" dirty="0" smtClean="0"/>
              <a:t>でどういった集団の圧力、浅慮、凝集性が存在するだろう？</a:t>
            </a:r>
            <a:endParaRPr kumimoji="1" lang="ja-JP" altLang="en-US" dirty="0"/>
          </a:p>
        </p:txBody>
      </p:sp>
      <p:sp>
        <p:nvSpPr>
          <p:cNvPr id="4" name="下矢印 3"/>
          <p:cNvSpPr/>
          <p:nvPr/>
        </p:nvSpPr>
        <p:spPr>
          <a:xfrm>
            <a:off x="4174240" y="3356992"/>
            <a:ext cx="864096" cy="12961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1257916" y="4941168"/>
            <a:ext cx="6696744" cy="117215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b="1" dirty="0"/>
              <a:t>集団の</a:t>
            </a:r>
            <a:r>
              <a:rPr kumimoji="1" lang="ja-JP" altLang="en-US" b="1" dirty="0" smtClean="0"/>
              <a:t>圧力、浅慮、凝集性は確実にどこかで起きているはず！</a:t>
            </a:r>
            <a:endParaRPr kumimoji="1" lang="ja-JP" altLang="en-US" b="1" dirty="0"/>
          </a:p>
        </p:txBody>
      </p:sp>
      <p:sp>
        <p:nvSpPr>
          <p:cNvPr id="6" name="正方形/長方形 5"/>
          <p:cNvSpPr/>
          <p:nvPr/>
        </p:nvSpPr>
        <p:spPr>
          <a:xfrm>
            <a:off x="1257916" y="1547632"/>
            <a:ext cx="6696744" cy="374441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8000" dirty="0" smtClean="0"/>
              <a:t>そこで・・・</a:t>
            </a:r>
            <a:endParaRPr kumimoji="1" lang="ja-JP" altLang="en-US" sz="8000" dirty="0"/>
          </a:p>
        </p:txBody>
      </p:sp>
    </p:spTree>
    <p:extLst>
      <p:ext uri="{BB962C8B-B14F-4D97-AF65-F5344CB8AC3E}">
        <p14:creationId xmlns:p14="http://schemas.microsoft.com/office/powerpoint/2010/main" val="691583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l"/>
            <a:r>
              <a:rPr kumimoji="1" lang="ja-JP" altLang="en-US" dirty="0" smtClean="0"/>
              <a:t>問題</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集団圧力、集団浅慮が山岡ゼミに当てはまるか検討してみてください。もし当てはまるのであれば何故か、そうでなければ何故かそれぞれ考えてみてください。</a:t>
            </a:r>
            <a:endParaRPr lang="en-US" altLang="ja-JP" dirty="0" smtClean="0"/>
          </a:p>
          <a:p>
            <a:pPr marL="0" indent="0" algn="r">
              <a:buNone/>
            </a:pPr>
            <a:r>
              <a:rPr lang="ja-JP" altLang="en-US" smtClean="0"/>
              <a:t>（話し合い５分＋発表３分）</a:t>
            </a:r>
            <a:endParaRPr lang="en-US" altLang="ja-JP" dirty="0" smtClean="0"/>
          </a:p>
          <a:p>
            <a:pPr marL="0" indent="0">
              <a:buNone/>
            </a:pPr>
            <a:endParaRPr kumimoji="1" lang="ja-JP" altLang="en-US" dirty="0"/>
          </a:p>
        </p:txBody>
      </p:sp>
      <p:pic>
        <p:nvPicPr>
          <p:cNvPr id="1026" name="Picture 2" descr="http://www.pict01.maho.jp/user/0006/753/602/201304/12_J7QG55E1C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221088"/>
            <a:ext cx="4572000" cy="2133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1520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l"/>
            <a:r>
              <a:rPr kumimoji="1" lang="ja-JP" altLang="en-US" dirty="0" smtClean="0"/>
              <a:t>まとめ</a:t>
            </a:r>
            <a:endParaRPr kumimoji="1" lang="ja-JP" altLang="en-US" dirty="0"/>
          </a:p>
        </p:txBody>
      </p:sp>
      <p:sp>
        <p:nvSpPr>
          <p:cNvPr id="3" name="コンテンツ プレースホルダー 2"/>
          <p:cNvSpPr>
            <a:spLocks noGrp="1"/>
          </p:cNvSpPr>
          <p:nvPr>
            <p:ph idx="1"/>
          </p:nvPr>
        </p:nvSpPr>
        <p:spPr>
          <a:xfrm>
            <a:off x="457200" y="2564904"/>
            <a:ext cx="8229600" cy="3561259"/>
          </a:xfrm>
        </p:spPr>
        <p:txBody>
          <a:bodyPr>
            <a:normAutofit lnSpcReduction="10000"/>
          </a:bodyPr>
          <a:lstStyle/>
          <a:p>
            <a:r>
              <a:rPr kumimoji="1" lang="ja-JP" altLang="en-US" dirty="0" smtClean="0"/>
              <a:t>個人としては正しい判断ができていたはずなのに多数派の力に負けて自分の考えを変えてしまう</a:t>
            </a:r>
            <a:endParaRPr kumimoji="1" lang="en-US" altLang="ja-JP" dirty="0" smtClean="0"/>
          </a:p>
          <a:p>
            <a:r>
              <a:rPr kumimoji="1" lang="ja-JP" altLang="en-US" dirty="0" smtClean="0"/>
              <a:t>輪読</a:t>
            </a:r>
            <a:r>
              <a:rPr kumimoji="1" lang="ja-JP" altLang="en-US" dirty="0" smtClean="0"/>
              <a:t>で抑えたポイントが違って質問ができなく</a:t>
            </a:r>
            <a:r>
              <a:rPr kumimoji="1" lang="ja-JP" altLang="en-US" dirty="0" smtClean="0"/>
              <a:t>なる</a:t>
            </a:r>
            <a:endParaRPr kumimoji="1" lang="en-US" altLang="ja-JP" dirty="0" smtClean="0"/>
          </a:p>
          <a:p>
            <a:r>
              <a:rPr lang="ja-JP" altLang="en-US" dirty="0"/>
              <a:t>９期と</a:t>
            </a:r>
            <a:r>
              <a:rPr lang="ja-JP" altLang="en-US" dirty="0" smtClean="0"/>
              <a:t>のゼミで先輩の意見が正しいと思ってしまい、意見することができなくなる</a:t>
            </a:r>
            <a:endParaRPr lang="en-US" altLang="ja-JP" dirty="0" smtClean="0"/>
          </a:p>
          <a:p>
            <a:endParaRPr kumimoji="1" lang="en-US" altLang="ja-JP" dirty="0" smtClean="0"/>
          </a:p>
          <a:p>
            <a:endParaRPr kumimoji="1" lang="ja-JP" altLang="en-US" dirty="0"/>
          </a:p>
        </p:txBody>
      </p:sp>
      <p:sp>
        <p:nvSpPr>
          <p:cNvPr id="4" name="正方形/長方形 3"/>
          <p:cNvSpPr/>
          <p:nvPr/>
        </p:nvSpPr>
        <p:spPr>
          <a:xfrm>
            <a:off x="458483" y="1628800"/>
            <a:ext cx="2304256" cy="72008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2800" dirty="0" smtClean="0"/>
              <a:t>集団圧力</a:t>
            </a:r>
            <a:endParaRPr kumimoji="1" lang="ja-JP" altLang="en-US" sz="2800" dirty="0"/>
          </a:p>
        </p:txBody>
      </p:sp>
    </p:spTree>
    <p:extLst>
      <p:ext uri="{BB962C8B-B14F-4D97-AF65-F5344CB8AC3E}">
        <p14:creationId xmlns:p14="http://schemas.microsoft.com/office/powerpoint/2010/main" val="41348880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l"/>
            <a:r>
              <a:rPr kumimoji="1" lang="ja-JP" altLang="en-US" dirty="0" smtClean="0"/>
              <a:t>まとめ</a:t>
            </a:r>
            <a:endParaRPr kumimoji="1" lang="ja-JP" altLang="en-US" dirty="0"/>
          </a:p>
        </p:txBody>
      </p:sp>
      <p:sp>
        <p:nvSpPr>
          <p:cNvPr id="3" name="コンテンツ プレースホルダー 2"/>
          <p:cNvSpPr>
            <a:spLocks noGrp="1"/>
          </p:cNvSpPr>
          <p:nvPr>
            <p:ph idx="1"/>
          </p:nvPr>
        </p:nvSpPr>
        <p:spPr>
          <a:xfrm>
            <a:off x="457200" y="2492896"/>
            <a:ext cx="8229600" cy="4248472"/>
          </a:xfrm>
        </p:spPr>
        <p:txBody>
          <a:bodyPr/>
          <a:lstStyle/>
          <a:p>
            <a:r>
              <a:rPr kumimoji="1" lang="ja-JP" altLang="en-US" dirty="0" smtClean="0"/>
              <a:t>集団で考えるとかえって深く考えずに決定がなされてしまう</a:t>
            </a:r>
            <a:endParaRPr kumimoji="1" lang="en-US" altLang="ja-JP" dirty="0" smtClean="0"/>
          </a:p>
          <a:p>
            <a:r>
              <a:rPr kumimoji="1" lang="ja-JP" altLang="en-US" dirty="0" smtClean="0"/>
              <a:t>山岡ゼミだとコンテンツを時間通りに終わらせなければならないという意識が先行してしまい、内容が薄いディスカッションになってしまったり・・・</a:t>
            </a:r>
            <a:endParaRPr kumimoji="1" lang="en-US" altLang="ja-JP" dirty="0" smtClean="0"/>
          </a:p>
          <a:p>
            <a:r>
              <a:rPr lang="ja-JP" altLang="en-US" dirty="0"/>
              <a:t>集団</a:t>
            </a:r>
            <a:r>
              <a:rPr lang="ja-JP" altLang="en-US" dirty="0" smtClean="0"/>
              <a:t>圧力同様で９期のほうが専門性が高いと思ってしまい、納得させられる</a:t>
            </a:r>
            <a:endParaRPr kumimoji="1" lang="en-US" altLang="ja-JP" dirty="0" smtClean="0"/>
          </a:p>
          <a:p>
            <a:endParaRPr kumimoji="1" lang="ja-JP" altLang="en-US" dirty="0"/>
          </a:p>
        </p:txBody>
      </p:sp>
      <p:sp>
        <p:nvSpPr>
          <p:cNvPr id="4" name="正方形/長方形 3"/>
          <p:cNvSpPr/>
          <p:nvPr/>
        </p:nvSpPr>
        <p:spPr>
          <a:xfrm>
            <a:off x="458483" y="1628800"/>
            <a:ext cx="2304256"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2800" dirty="0" smtClean="0"/>
              <a:t>集団浅慮</a:t>
            </a:r>
            <a:endParaRPr kumimoji="1" lang="ja-JP" altLang="en-US" sz="2800" dirty="0"/>
          </a:p>
        </p:txBody>
      </p:sp>
    </p:spTree>
    <p:extLst>
      <p:ext uri="{BB962C8B-B14F-4D97-AF65-F5344CB8AC3E}">
        <p14:creationId xmlns:p14="http://schemas.microsoft.com/office/powerpoint/2010/main" val="1757749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1052736"/>
            <a:ext cx="7772400" cy="1470025"/>
          </a:xfrm>
        </p:spPr>
        <p:txBody>
          <a:bodyPr>
            <a:normAutofit/>
          </a:bodyPr>
          <a:lstStyle/>
          <a:p>
            <a:r>
              <a:rPr kumimoji="1" lang="ja-JP" altLang="en-US" sz="4000" dirty="0" smtClean="0"/>
              <a:t>～ご清聴ありがとうございました～</a:t>
            </a:r>
            <a:endParaRPr kumimoji="1" lang="ja-JP" altLang="en-US" sz="4000" dirty="0"/>
          </a:p>
        </p:txBody>
      </p:sp>
      <p:sp>
        <p:nvSpPr>
          <p:cNvPr id="3" name="サブタイトル 2"/>
          <p:cNvSpPr>
            <a:spLocks noGrp="1"/>
          </p:cNvSpPr>
          <p:nvPr>
            <p:ph type="subTitle" idx="1"/>
          </p:nvPr>
        </p:nvSpPr>
        <p:spPr/>
        <p:txBody>
          <a:bodyPr/>
          <a:lstStyle/>
          <a:p>
            <a:endParaRPr kumimoji="1" lang="ja-JP" altLang="en-US" dirty="0"/>
          </a:p>
        </p:txBody>
      </p:sp>
      <p:pic>
        <p:nvPicPr>
          <p:cNvPr id="1030" name="Picture 6" descr="http://yamaokaseminar.web.fc2.com/activity/travel/13izu/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8460" y="2276872"/>
            <a:ext cx="6697529" cy="4437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77632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226</Words>
  <Application>Microsoft Office PowerPoint</Application>
  <PresentationFormat>画面に合わせる (4:3)</PresentationFormat>
  <Paragraphs>21</Paragraphs>
  <Slides>6</Slides>
  <Notes>0</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Office ​​テーマ</vt:lpstr>
      <vt:lpstr>第４章～集団の機能と組織～</vt:lpstr>
      <vt:lpstr>集団の組織と機能</vt:lpstr>
      <vt:lpstr>問題</vt:lpstr>
      <vt:lpstr>まとめ</vt:lpstr>
      <vt:lpstr>まとめ</vt:lpstr>
      <vt:lpstr>～ご清聴ありがとうございました～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～輪読課題～</dc:title>
  <dc:creator>ohyama</dc:creator>
  <cp:lastModifiedBy>ohyama</cp:lastModifiedBy>
  <cp:revision>9</cp:revision>
  <dcterms:created xsi:type="dcterms:W3CDTF">2014-05-14T00:45:14Z</dcterms:created>
  <dcterms:modified xsi:type="dcterms:W3CDTF">2014-05-15T05:00:52Z</dcterms:modified>
</cp:coreProperties>
</file>