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60" r:id="rId3"/>
    <p:sldId id="273" r:id="rId4"/>
    <p:sldId id="270" r:id="rId5"/>
    <p:sldId id="265" r:id="rId6"/>
    <p:sldId id="266" r:id="rId7"/>
    <p:sldId id="263" r:id="rId8"/>
    <p:sldId id="267" r:id="rId9"/>
    <p:sldId id="271" r:id="rId10"/>
    <p:sldId id="274" r:id="rId11"/>
    <p:sldId id="262" r:id="rId12"/>
    <p:sldId id="257" r:id="rId13"/>
    <p:sldId id="264" r:id="rId14"/>
    <p:sldId id="272" r:id="rId15"/>
    <p:sldId id="259" r:id="rId16"/>
    <p:sldId id="261" r:id="rId17"/>
    <p:sldId id="269" r:id="rId18"/>
  </p:sldIdLst>
  <p:sldSz cx="9144000" cy="6858000" type="screen4x3"/>
  <p:notesSz cx="6858000" cy="9144000"/>
  <p:defaultTextStyle>
    <a:defPPr>
      <a:defRPr lang="ja-JP"/>
    </a:defPPr>
    <a:lvl1pPr algn="l" rtl="0" fontAlgn="base">
      <a:spcBef>
        <a:spcPct val="0"/>
      </a:spcBef>
      <a:spcAft>
        <a:spcPct val="0"/>
      </a:spcAft>
      <a:defRPr kumimoji="1" sz="2400" kern="1200">
        <a:solidFill>
          <a:schemeClr val="tx1"/>
        </a:solidFill>
        <a:latin typeface="Arial" charset="0"/>
        <a:ea typeface="ＭＳ Ｐゴシック" pitchFamily="28" charset="-128"/>
        <a:cs typeface="+mn-cs"/>
      </a:defRPr>
    </a:lvl1pPr>
    <a:lvl2pPr marL="457200" algn="l" rtl="0" fontAlgn="base">
      <a:spcBef>
        <a:spcPct val="0"/>
      </a:spcBef>
      <a:spcAft>
        <a:spcPct val="0"/>
      </a:spcAft>
      <a:defRPr kumimoji="1" sz="2400" kern="1200">
        <a:solidFill>
          <a:schemeClr val="tx1"/>
        </a:solidFill>
        <a:latin typeface="Arial" charset="0"/>
        <a:ea typeface="ＭＳ Ｐゴシック" pitchFamily="28" charset="-128"/>
        <a:cs typeface="+mn-cs"/>
      </a:defRPr>
    </a:lvl2pPr>
    <a:lvl3pPr marL="914400" algn="l" rtl="0" fontAlgn="base">
      <a:spcBef>
        <a:spcPct val="0"/>
      </a:spcBef>
      <a:spcAft>
        <a:spcPct val="0"/>
      </a:spcAft>
      <a:defRPr kumimoji="1" sz="2400" kern="1200">
        <a:solidFill>
          <a:schemeClr val="tx1"/>
        </a:solidFill>
        <a:latin typeface="Arial" charset="0"/>
        <a:ea typeface="ＭＳ Ｐゴシック" pitchFamily="28" charset="-128"/>
        <a:cs typeface="+mn-cs"/>
      </a:defRPr>
    </a:lvl3pPr>
    <a:lvl4pPr marL="1371600" algn="l" rtl="0" fontAlgn="base">
      <a:spcBef>
        <a:spcPct val="0"/>
      </a:spcBef>
      <a:spcAft>
        <a:spcPct val="0"/>
      </a:spcAft>
      <a:defRPr kumimoji="1" sz="2400" kern="1200">
        <a:solidFill>
          <a:schemeClr val="tx1"/>
        </a:solidFill>
        <a:latin typeface="Arial" charset="0"/>
        <a:ea typeface="ＭＳ Ｐゴシック" pitchFamily="28" charset="-128"/>
        <a:cs typeface="+mn-cs"/>
      </a:defRPr>
    </a:lvl4pPr>
    <a:lvl5pPr marL="1828800" algn="l" rtl="0" fontAlgn="base">
      <a:spcBef>
        <a:spcPct val="0"/>
      </a:spcBef>
      <a:spcAft>
        <a:spcPct val="0"/>
      </a:spcAft>
      <a:defRPr kumimoji="1" sz="2400" kern="1200">
        <a:solidFill>
          <a:schemeClr val="tx1"/>
        </a:solidFill>
        <a:latin typeface="Arial" charset="0"/>
        <a:ea typeface="ＭＳ Ｐゴシック" pitchFamily="28" charset="-128"/>
        <a:cs typeface="+mn-cs"/>
      </a:defRPr>
    </a:lvl5pPr>
    <a:lvl6pPr marL="2286000" algn="l" defTabSz="914400" rtl="0" eaLnBrk="1" latinLnBrk="0" hangingPunct="1">
      <a:defRPr kumimoji="1" sz="2400" kern="1200">
        <a:solidFill>
          <a:schemeClr val="tx1"/>
        </a:solidFill>
        <a:latin typeface="Arial" charset="0"/>
        <a:ea typeface="ＭＳ Ｐゴシック" pitchFamily="28" charset="-128"/>
        <a:cs typeface="+mn-cs"/>
      </a:defRPr>
    </a:lvl6pPr>
    <a:lvl7pPr marL="2743200" algn="l" defTabSz="914400" rtl="0" eaLnBrk="1" latinLnBrk="0" hangingPunct="1">
      <a:defRPr kumimoji="1" sz="2400" kern="1200">
        <a:solidFill>
          <a:schemeClr val="tx1"/>
        </a:solidFill>
        <a:latin typeface="Arial" charset="0"/>
        <a:ea typeface="ＭＳ Ｐゴシック" pitchFamily="28" charset="-128"/>
        <a:cs typeface="+mn-cs"/>
      </a:defRPr>
    </a:lvl7pPr>
    <a:lvl8pPr marL="3200400" algn="l" defTabSz="914400" rtl="0" eaLnBrk="1" latinLnBrk="0" hangingPunct="1">
      <a:defRPr kumimoji="1" sz="2400" kern="1200">
        <a:solidFill>
          <a:schemeClr val="tx1"/>
        </a:solidFill>
        <a:latin typeface="Arial" charset="0"/>
        <a:ea typeface="ＭＳ Ｐゴシック" pitchFamily="28" charset="-128"/>
        <a:cs typeface="+mn-cs"/>
      </a:defRPr>
    </a:lvl8pPr>
    <a:lvl9pPr marL="3657600" algn="l" defTabSz="914400" rtl="0" eaLnBrk="1" latinLnBrk="0" hangingPunct="1">
      <a:defRPr kumimoji="1" sz="2400" kern="1200">
        <a:solidFill>
          <a:schemeClr val="tx1"/>
        </a:solidFill>
        <a:latin typeface="Arial" charset="0"/>
        <a:ea typeface="ＭＳ Ｐゴシック" pitchFamily="28"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4372"/>
    <a:srgbClr val="000000"/>
    <a:srgbClr val="24348D"/>
    <a:srgbClr val="666666"/>
    <a:srgbClr val="800040"/>
    <a:srgbClr val="9C593C"/>
    <a:srgbClr val="804000"/>
    <a:srgbClr val="0675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273" autoAdjust="0"/>
    <p:restoredTop sz="96043" autoAdjust="0"/>
  </p:normalViewPr>
  <p:slideViewPr>
    <p:cSldViewPr>
      <p:cViewPr>
        <p:scale>
          <a:sx n="60" d="100"/>
          <a:sy n="60" d="100"/>
        </p:scale>
        <p:origin x="-1422" y="-30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vl1pPr>
          </a:lstStyle>
          <a:p>
            <a:endParaRPr lang="en-US" altLang="ja-JP"/>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ja-JP"/>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vl1pPr>
          </a:lstStyle>
          <a:p>
            <a:endParaRPr lang="en-US" altLang="ja-JP"/>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vl1pPr>
          </a:lstStyle>
          <a:p>
            <a:fld id="{26138895-9585-4B3E-A6F1-364D62F04F3A}" type="slidenum">
              <a:rPr lang="en-US" altLang="ja-JP"/>
              <a:pPr/>
              <a:t>‹#›</a:t>
            </a:fld>
            <a:endParaRPr lang="en-US" altLang="ja-JP"/>
          </a:p>
        </p:txBody>
      </p:sp>
    </p:spTree>
    <p:extLst>
      <p:ext uri="{BB962C8B-B14F-4D97-AF65-F5344CB8AC3E}">
        <p14:creationId xmlns:p14="http://schemas.microsoft.com/office/powerpoint/2010/main" val="212246222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charset="0"/>
        <a:ea typeface="ＭＳ Ｐゴシック" pitchFamily="28" charset="-128"/>
        <a:cs typeface="+mn-cs"/>
      </a:defRPr>
    </a:lvl1pPr>
    <a:lvl2pPr marL="457200" algn="l" rtl="0" fontAlgn="base">
      <a:spcBef>
        <a:spcPct val="30000"/>
      </a:spcBef>
      <a:spcAft>
        <a:spcPct val="0"/>
      </a:spcAft>
      <a:defRPr kumimoji="1" sz="1200" kern="1200">
        <a:solidFill>
          <a:schemeClr val="tx1"/>
        </a:solidFill>
        <a:latin typeface="Arial" charset="0"/>
        <a:ea typeface="ＭＳ Ｐゴシック" pitchFamily="28" charset="-128"/>
        <a:cs typeface="+mn-cs"/>
      </a:defRPr>
    </a:lvl2pPr>
    <a:lvl3pPr marL="914400" algn="l" rtl="0" fontAlgn="base">
      <a:spcBef>
        <a:spcPct val="30000"/>
      </a:spcBef>
      <a:spcAft>
        <a:spcPct val="0"/>
      </a:spcAft>
      <a:defRPr kumimoji="1" sz="1200" kern="1200">
        <a:solidFill>
          <a:schemeClr val="tx1"/>
        </a:solidFill>
        <a:latin typeface="Arial" charset="0"/>
        <a:ea typeface="ＭＳ Ｐゴシック" pitchFamily="28" charset="-128"/>
        <a:cs typeface="+mn-cs"/>
      </a:defRPr>
    </a:lvl3pPr>
    <a:lvl4pPr marL="1371600" algn="l" rtl="0" fontAlgn="base">
      <a:spcBef>
        <a:spcPct val="30000"/>
      </a:spcBef>
      <a:spcAft>
        <a:spcPct val="0"/>
      </a:spcAft>
      <a:defRPr kumimoji="1" sz="1200" kern="1200">
        <a:solidFill>
          <a:schemeClr val="tx1"/>
        </a:solidFill>
        <a:latin typeface="Arial" charset="0"/>
        <a:ea typeface="ＭＳ Ｐゴシック" pitchFamily="28" charset="-128"/>
        <a:cs typeface="+mn-cs"/>
      </a:defRPr>
    </a:lvl4pPr>
    <a:lvl5pPr marL="1828800" algn="l" rtl="0" fontAlgn="base">
      <a:spcBef>
        <a:spcPct val="30000"/>
      </a:spcBef>
      <a:spcAft>
        <a:spcPct val="0"/>
      </a:spcAft>
      <a:defRPr kumimoji="1" sz="1200" kern="1200">
        <a:solidFill>
          <a:schemeClr val="tx1"/>
        </a:solidFill>
        <a:latin typeface="Arial" charset="0"/>
        <a:ea typeface="ＭＳ Ｐゴシック" pitchFamily="2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D83E42-225F-4433-9DF6-AEE06501A2C0}" type="slidenum">
              <a:rPr lang="en-US" altLang="ja-JP"/>
              <a:pPr/>
              <a:t>1</a:t>
            </a:fld>
            <a:endParaRPr lang="en-US" altLang="ja-JP"/>
          </a:p>
        </p:txBody>
      </p:sp>
      <p:sp>
        <p:nvSpPr>
          <p:cNvPr id="4098" name="Rectangle 2"/>
          <p:cNvSpPr>
            <a:spLocks noGrp="1" noRot="1" noChangeAspect="1" noChangeArrowheads="1" noTextEdit="1"/>
          </p:cNvSpPr>
          <p:nvPr>
            <p:ph type="sldImg"/>
          </p:nvPr>
        </p:nvSpPr>
        <p:spPr>
          <a:ln/>
        </p:spPr>
      </p:sp>
      <p:sp>
        <p:nvSpPr>
          <p:cNvPr id="4099" name="Rectangle 3"/>
          <p:cNvSpPr>
            <a:spLocks noGrp="1" noChangeArrowheads="1"/>
          </p:cNvSpPr>
          <p:nvPr>
            <p:ph type="body" idx="1"/>
          </p:nvPr>
        </p:nvSpPr>
        <p:spPr/>
        <p:txBody>
          <a:bodyPr/>
          <a:lstStyle/>
          <a:p>
            <a:endParaRPr lang="ja-JP" altLang="ja-JP"/>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こうせい</a:t>
            </a:r>
            <a:endParaRPr kumimoji="1" lang="ja-JP" altLang="en-US" dirty="0"/>
          </a:p>
        </p:txBody>
      </p:sp>
      <p:sp>
        <p:nvSpPr>
          <p:cNvPr id="4" name="スライド番号プレースホルダー 3"/>
          <p:cNvSpPr>
            <a:spLocks noGrp="1"/>
          </p:cNvSpPr>
          <p:nvPr>
            <p:ph type="sldNum" sz="quarter" idx="10"/>
          </p:nvPr>
        </p:nvSpPr>
        <p:spPr/>
        <p:txBody>
          <a:bodyPr/>
          <a:lstStyle/>
          <a:p>
            <a:fld id="{26138895-9585-4B3E-A6F1-364D62F04F3A}" type="slidenum">
              <a:rPr lang="en-US" altLang="ja-JP" smtClean="0"/>
              <a:pPr/>
              <a:t>16</a:t>
            </a:fld>
            <a:endParaRPr lang="en-US" altLang="ja-JP"/>
          </a:p>
        </p:txBody>
      </p:sp>
    </p:spTree>
    <p:extLst>
      <p:ext uri="{BB962C8B-B14F-4D97-AF65-F5344CB8AC3E}">
        <p14:creationId xmlns:p14="http://schemas.microsoft.com/office/powerpoint/2010/main" val="12973487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219200" y="1295400"/>
            <a:ext cx="6934200" cy="2514600"/>
          </a:xfrm>
        </p:spPr>
        <p:txBody>
          <a:bodyPr anchor="ctr"/>
          <a:lstStyle>
            <a:lvl1pPr algn="ctr">
              <a:defRPr sz="2800">
                <a:solidFill>
                  <a:srgbClr val="06758D"/>
                </a:solidFill>
              </a:defRPr>
            </a:lvl1pPr>
          </a:lstStyle>
          <a:p>
            <a:pPr lvl="0"/>
            <a:r>
              <a:rPr lang="ja-JP" altLang="en-US" noProof="0" smtClean="0"/>
              <a:t>マスター タイトルの書式設定</a:t>
            </a:r>
          </a:p>
        </p:txBody>
      </p:sp>
      <p:sp>
        <p:nvSpPr>
          <p:cNvPr id="5123" name="Rectangle 3"/>
          <p:cNvSpPr>
            <a:spLocks noGrp="1" noChangeArrowheads="1"/>
          </p:cNvSpPr>
          <p:nvPr>
            <p:ph type="subTitle" idx="1"/>
          </p:nvPr>
        </p:nvSpPr>
        <p:spPr>
          <a:xfrm>
            <a:off x="1219200" y="3962400"/>
            <a:ext cx="6934200" cy="1600200"/>
          </a:xfrm>
        </p:spPr>
        <p:txBody>
          <a:bodyPr/>
          <a:lstStyle>
            <a:lvl1pPr marL="0" indent="0" algn="ctr">
              <a:buFontTx/>
              <a:buNone/>
              <a:defRPr>
                <a:solidFill>
                  <a:schemeClr val="bg2"/>
                </a:solidFill>
              </a:defRPr>
            </a:lvl1pPr>
          </a:lstStyle>
          <a:p>
            <a:pPr lvl="0"/>
            <a:r>
              <a:rPr lang="ja-JP" altLang="en-US" noProof="0" smtClean="0"/>
              <a:t>マスター サブタイトルの書式設定</a:t>
            </a:r>
          </a:p>
        </p:txBody>
      </p:sp>
      <p:sp>
        <p:nvSpPr>
          <p:cNvPr id="5143" name="Rectangle 23"/>
          <p:cNvSpPr>
            <a:spLocks noGrp="1" noChangeArrowheads="1"/>
          </p:cNvSpPr>
          <p:nvPr>
            <p:ph type="dt" sz="half" idx="2"/>
          </p:nvPr>
        </p:nvSpPr>
        <p:spPr>
          <a:xfrm>
            <a:off x="3657600" y="5707063"/>
            <a:ext cx="1981200" cy="244475"/>
          </a:xfrm>
        </p:spPr>
        <p:txBody>
          <a:bodyPr/>
          <a:lstStyle>
            <a:lvl1pPr algn="ctr">
              <a:defRPr sz="1000"/>
            </a:lvl1pPr>
          </a:lstStyle>
          <a:p>
            <a:fld id="{1933EC86-DA2B-4119-9C29-4F26CC326031}" type="datetime1">
              <a:rPr lang="ja-JP" altLang="en-US"/>
              <a:pPr/>
              <a:t>2014/7/17</a:t>
            </a:fld>
            <a:endParaRPr lang="en-US" altLang="ja-JP"/>
          </a:p>
        </p:txBody>
      </p:sp>
      <p:sp>
        <p:nvSpPr>
          <p:cNvPr id="5144" name="Rectangle 24"/>
          <p:cNvSpPr>
            <a:spLocks noGrp="1" noChangeArrowheads="1"/>
          </p:cNvSpPr>
          <p:nvPr>
            <p:ph type="ftr" sz="quarter" idx="3"/>
          </p:nvPr>
        </p:nvSpPr>
        <p:spPr>
          <a:xfrm>
            <a:off x="1447800" y="6477000"/>
            <a:ext cx="6400800" cy="228600"/>
          </a:xfrm>
        </p:spPr>
        <p:txBody>
          <a:bodyPr/>
          <a:lstStyle>
            <a:lvl1pPr>
              <a:defRPr/>
            </a:lvl1pPr>
          </a:lstStyle>
          <a:p>
            <a:r>
              <a:rPr lang="en-US" altLang="ja-JP"/>
              <a:t>フッター</a:t>
            </a:r>
          </a:p>
        </p:txBody>
      </p:sp>
      <p:sp>
        <p:nvSpPr>
          <p:cNvPr id="5145" name="Rectangle 25"/>
          <p:cNvSpPr>
            <a:spLocks noGrp="1" noChangeArrowheads="1"/>
          </p:cNvSpPr>
          <p:nvPr>
            <p:ph type="sldNum" sz="quarter" idx="4"/>
          </p:nvPr>
        </p:nvSpPr>
        <p:spPr>
          <a:xfrm>
            <a:off x="7848600" y="6553200"/>
            <a:ext cx="457200" cy="136525"/>
          </a:xfrm>
        </p:spPr>
        <p:txBody>
          <a:bodyPr/>
          <a:lstStyle>
            <a:lvl1pPr>
              <a:defRPr>
                <a:solidFill>
                  <a:schemeClr val="tx2"/>
                </a:solidFill>
              </a:defRPr>
            </a:lvl1pPr>
          </a:lstStyle>
          <a:p>
            <a:fld id="{01104588-4AD6-4C80-A09C-56C0AE8A138E}" type="slidenum">
              <a:rPr lang="en-US" altLang="ja-JP"/>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fld id="{FDAD6733-5E17-4522-BECA-04E8641555CB}" type="datetime1">
              <a:rPr lang="ja-JP" altLang="en-US"/>
              <a:pPr/>
              <a:t>2014/7/17</a:t>
            </a:fld>
            <a:endParaRPr lang="en-US" altLang="ja-JP"/>
          </a:p>
        </p:txBody>
      </p:sp>
      <p:sp>
        <p:nvSpPr>
          <p:cNvPr id="5" name="スライド番号プレースホルダー 4"/>
          <p:cNvSpPr>
            <a:spLocks noGrp="1"/>
          </p:cNvSpPr>
          <p:nvPr>
            <p:ph type="sldNum" sz="quarter" idx="11"/>
          </p:nvPr>
        </p:nvSpPr>
        <p:spPr/>
        <p:txBody>
          <a:bodyPr/>
          <a:lstStyle>
            <a:lvl1pPr>
              <a:defRPr/>
            </a:lvl1pPr>
          </a:lstStyle>
          <a:p>
            <a:fld id="{F45CAA61-DD1E-404E-86D8-D0AB460A3198}" type="slidenum">
              <a:rPr lang="en-US" altLang="ja-JP"/>
              <a:pPr/>
              <a:t>‹#›</a:t>
            </a:fld>
            <a:endParaRPr lang="en-US" altLang="ja-JP"/>
          </a:p>
        </p:txBody>
      </p:sp>
      <p:sp>
        <p:nvSpPr>
          <p:cNvPr id="6" name="フッター プレースホルダー 5"/>
          <p:cNvSpPr>
            <a:spLocks noGrp="1"/>
          </p:cNvSpPr>
          <p:nvPr>
            <p:ph type="ftr" sz="quarter" idx="12"/>
          </p:nvPr>
        </p:nvSpPr>
        <p:spPr/>
        <p:txBody>
          <a:bodyPr/>
          <a:lstStyle>
            <a:lvl1pPr>
              <a:defRPr/>
            </a:lvl1pPr>
          </a:lstStyle>
          <a:p>
            <a:r>
              <a:rPr lang="en-US" altLang="ja-JP"/>
              <a:t>フッター</a:t>
            </a:r>
          </a:p>
        </p:txBody>
      </p:sp>
    </p:spTree>
    <p:extLst>
      <p:ext uri="{BB962C8B-B14F-4D97-AF65-F5344CB8AC3E}">
        <p14:creationId xmlns:p14="http://schemas.microsoft.com/office/powerpoint/2010/main" val="35817679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43700" y="152400"/>
            <a:ext cx="2171700" cy="6096000"/>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228600" y="152400"/>
            <a:ext cx="6362700" cy="60960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fld id="{4C35D3C6-A43B-4DD4-BC40-E50CCD8F4ED4}" type="datetime1">
              <a:rPr lang="ja-JP" altLang="en-US"/>
              <a:pPr/>
              <a:t>2014/7/17</a:t>
            </a:fld>
            <a:endParaRPr lang="en-US" altLang="ja-JP"/>
          </a:p>
        </p:txBody>
      </p:sp>
      <p:sp>
        <p:nvSpPr>
          <p:cNvPr id="5" name="スライド番号プレースホルダー 4"/>
          <p:cNvSpPr>
            <a:spLocks noGrp="1"/>
          </p:cNvSpPr>
          <p:nvPr>
            <p:ph type="sldNum" sz="quarter" idx="11"/>
          </p:nvPr>
        </p:nvSpPr>
        <p:spPr/>
        <p:txBody>
          <a:bodyPr/>
          <a:lstStyle>
            <a:lvl1pPr>
              <a:defRPr/>
            </a:lvl1pPr>
          </a:lstStyle>
          <a:p>
            <a:fld id="{6E6D876A-2C5E-4F38-B323-C6C8130F121E}" type="slidenum">
              <a:rPr lang="en-US" altLang="ja-JP"/>
              <a:pPr/>
              <a:t>‹#›</a:t>
            </a:fld>
            <a:endParaRPr lang="en-US" altLang="ja-JP"/>
          </a:p>
        </p:txBody>
      </p:sp>
      <p:sp>
        <p:nvSpPr>
          <p:cNvPr id="6" name="フッター プレースホルダー 5"/>
          <p:cNvSpPr>
            <a:spLocks noGrp="1"/>
          </p:cNvSpPr>
          <p:nvPr>
            <p:ph type="ftr" sz="quarter" idx="12"/>
          </p:nvPr>
        </p:nvSpPr>
        <p:spPr/>
        <p:txBody>
          <a:bodyPr/>
          <a:lstStyle>
            <a:lvl1pPr>
              <a:defRPr/>
            </a:lvl1pPr>
          </a:lstStyle>
          <a:p>
            <a:r>
              <a:rPr lang="en-US" altLang="ja-JP"/>
              <a:t>フッター</a:t>
            </a:r>
          </a:p>
        </p:txBody>
      </p:sp>
    </p:spTree>
    <p:extLst>
      <p:ext uri="{BB962C8B-B14F-4D97-AF65-F5344CB8AC3E}">
        <p14:creationId xmlns:p14="http://schemas.microsoft.com/office/powerpoint/2010/main" val="2116631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fld id="{F56BDD9E-4D37-4636-A8E6-D2CE1DEB680C}" type="datetime1">
              <a:rPr lang="ja-JP" altLang="en-US"/>
              <a:pPr/>
              <a:t>2014/7/17</a:t>
            </a:fld>
            <a:endParaRPr lang="en-US" altLang="ja-JP"/>
          </a:p>
        </p:txBody>
      </p:sp>
      <p:sp>
        <p:nvSpPr>
          <p:cNvPr id="5" name="スライド番号プレースホルダー 4"/>
          <p:cNvSpPr>
            <a:spLocks noGrp="1"/>
          </p:cNvSpPr>
          <p:nvPr>
            <p:ph type="sldNum" sz="quarter" idx="11"/>
          </p:nvPr>
        </p:nvSpPr>
        <p:spPr/>
        <p:txBody>
          <a:bodyPr/>
          <a:lstStyle>
            <a:lvl1pPr>
              <a:defRPr/>
            </a:lvl1pPr>
          </a:lstStyle>
          <a:p>
            <a:fld id="{E0AA3648-1FC6-42CA-8A8B-AFCA27711B61}" type="slidenum">
              <a:rPr lang="en-US" altLang="ja-JP"/>
              <a:pPr/>
              <a:t>‹#›</a:t>
            </a:fld>
            <a:endParaRPr lang="en-US" altLang="ja-JP"/>
          </a:p>
        </p:txBody>
      </p:sp>
      <p:sp>
        <p:nvSpPr>
          <p:cNvPr id="6" name="フッター プレースホルダー 5"/>
          <p:cNvSpPr>
            <a:spLocks noGrp="1"/>
          </p:cNvSpPr>
          <p:nvPr>
            <p:ph type="ftr" sz="quarter" idx="12"/>
          </p:nvPr>
        </p:nvSpPr>
        <p:spPr/>
        <p:txBody>
          <a:bodyPr/>
          <a:lstStyle>
            <a:lvl1pPr>
              <a:defRPr/>
            </a:lvl1pPr>
          </a:lstStyle>
          <a:p>
            <a:r>
              <a:rPr lang="en-US" altLang="ja-JP"/>
              <a:t>フッター</a:t>
            </a:r>
          </a:p>
        </p:txBody>
      </p:sp>
    </p:spTree>
    <p:extLst>
      <p:ext uri="{BB962C8B-B14F-4D97-AF65-F5344CB8AC3E}">
        <p14:creationId xmlns:p14="http://schemas.microsoft.com/office/powerpoint/2010/main" val="29795617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fld id="{A699038A-482B-43DC-A543-22E0D57BD2E1}" type="datetime1">
              <a:rPr lang="ja-JP" altLang="en-US"/>
              <a:pPr/>
              <a:t>2014/7/17</a:t>
            </a:fld>
            <a:endParaRPr lang="en-US" altLang="ja-JP"/>
          </a:p>
        </p:txBody>
      </p:sp>
      <p:sp>
        <p:nvSpPr>
          <p:cNvPr id="5" name="スライド番号プレースホルダー 4"/>
          <p:cNvSpPr>
            <a:spLocks noGrp="1"/>
          </p:cNvSpPr>
          <p:nvPr>
            <p:ph type="sldNum" sz="quarter" idx="11"/>
          </p:nvPr>
        </p:nvSpPr>
        <p:spPr/>
        <p:txBody>
          <a:bodyPr/>
          <a:lstStyle>
            <a:lvl1pPr>
              <a:defRPr/>
            </a:lvl1pPr>
          </a:lstStyle>
          <a:p>
            <a:fld id="{0583CB4C-76C4-4688-9ADE-879849BE783B}" type="slidenum">
              <a:rPr lang="en-US" altLang="ja-JP"/>
              <a:pPr/>
              <a:t>‹#›</a:t>
            </a:fld>
            <a:endParaRPr lang="en-US" altLang="ja-JP"/>
          </a:p>
        </p:txBody>
      </p:sp>
      <p:sp>
        <p:nvSpPr>
          <p:cNvPr id="6" name="フッター プレースホルダー 5"/>
          <p:cNvSpPr>
            <a:spLocks noGrp="1"/>
          </p:cNvSpPr>
          <p:nvPr>
            <p:ph type="ftr" sz="quarter" idx="12"/>
          </p:nvPr>
        </p:nvSpPr>
        <p:spPr/>
        <p:txBody>
          <a:bodyPr/>
          <a:lstStyle>
            <a:lvl1pPr>
              <a:defRPr/>
            </a:lvl1pPr>
          </a:lstStyle>
          <a:p>
            <a:r>
              <a:rPr lang="en-US" altLang="ja-JP"/>
              <a:t>フッター</a:t>
            </a:r>
          </a:p>
        </p:txBody>
      </p:sp>
    </p:spTree>
    <p:extLst>
      <p:ext uri="{BB962C8B-B14F-4D97-AF65-F5344CB8AC3E}">
        <p14:creationId xmlns:p14="http://schemas.microsoft.com/office/powerpoint/2010/main" val="2410808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228600" y="990600"/>
            <a:ext cx="42672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990600"/>
            <a:ext cx="42672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fld id="{1B9B4CF4-BEB0-4B58-A57E-5ECA83E3DA5B}" type="datetime1">
              <a:rPr lang="ja-JP" altLang="en-US"/>
              <a:pPr/>
              <a:t>2014/7/17</a:t>
            </a:fld>
            <a:endParaRPr lang="en-US" altLang="ja-JP"/>
          </a:p>
        </p:txBody>
      </p:sp>
      <p:sp>
        <p:nvSpPr>
          <p:cNvPr id="6" name="スライド番号プレースホルダー 5"/>
          <p:cNvSpPr>
            <a:spLocks noGrp="1"/>
          </p:cNvSpPr>
          <p:nvPr>
            <p:ph type="sldNum" sz="quarter" idx="11"/>
          </p:nvPr>
        </p:nvSpPr>
        <p:spPr/>
        <p:txBody>
          <a:bodyPr/>
          <a:lstStyle>
            <a:lvl1pPr>
              <a:defRPr/>
            </a:lvl1pPr>
          </a:lstStyle>
          <a:p>
            <a:fld id="{92C3FE4D-C62E-4D4B-9942-4A6A4D515E18}" type="slidenum">
              <a:rPr lang="en-US" altLang="ja-JP"/>
              <a:pPr/>
              <a:t>‹#›</a:t>
            </a:fld>
            <a:endParaRPr lang="en-US" altLang="ja-JP"/>
          </a:p>
        </p:txBody>
      </p:sp>
      <p:sp>
        <p:nvSpPr>
          <p:cNvPr id="7" name="フッター プレースホルダー 6"/>
          <p:cNvSpPr>
            <a:spLocks noGrp="1"/>
          </p:cNvSpPr>
          <p:nvPr>
            <p:ph type="ftr" sz="quarter" idx="12"/>
          </p:nvPr>
        </p:nvSpPr>
        <p:spPr/>
        <p:txBody>
          <a:bodyPr/>
          <a:lstStyle>
            <a:lvl1pPr>
              <a:defRPr/>
            </a:lvl1pPr>
          </a:lstStyle>
          <a:p>
            <a:r>
              <a:rPr lang="en-US" altLang="ja-JP"/>
              <a:t>フッター</a:t>
            </a:r>
          </a:p>
        </p:txBody>
      </p:sp>
    </p:spTree>
    <p:extLst>
      <p:ext uri="{BB962C8B-B14F-4D97-AF65-F5344CB8AC3E}">
        <p14:creationId xmlns:p14="http://schemas.microsoft.com/office/powerpoint/2010/main" val="3682797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fld id="{72C1842C-CC84-4655-8AEE-3B1A395EB9FC}" type="datetime1">
              <a:rPr lang="ja-JP" altLang="en-US"/>
              <a:pPr/>
              <a:t>2014/7/17</a:t>
            </a:fld>
            <a:endParaRPr lang="en-US" altLang="ja-JP"/>
          </a:p>
        </p:txBody>
      </p:sp>
      <p:sp>
        <p:nvSpPr>
          <p:cNvPr id="8" name="スライド番号プレースホルダー 7"/>
          <p:cNvSpPr>
            <a:spLocks noGrp="1"/>
          </p:cNvSpPr>
          <p:nvPr>
            <p:ph type="sldNum" sz="quarter" idx="11"/>
          </p:nvPr>
        </p:nvSpPr>
        <p:spPr/>
        <p:txBody>
          <a:bodyPr/>
          <a:lstStyle>
            <a:lvl1pPr>
              <a:defRPr/>
            </a:lvl1pPr>
          </a:lstStyle>
          <a:p>
            <a:fld id="{C7CDA822-8A68-48DB-93FF-77B40F40E798}" type="slidenum">
              <a:rPr lang="en-US" altLang="ja-JP"/>
              <a:pPr/>
              <a:t>‹#›</a:t>
            </a:fld>
            <a:endParaRPr lang="en-US" altLang="ja-JP"/>
          </a:p>
        </p:txBody>
      </p:sp>
      <p:sp>
        <p:nvSpPr>
          <p:cNvPr id="9" name="フッター プレースホルダー 8"/>
          <p:cNvSpPr>
            <a:spLocks noGrp="1"/>
          </p:cNvSpPr>
          <p:nvPr>
            <p:ph type="ftr" sz="quarter" idx="12"/>
          </p:nvPr>
        </p:nvSpPr>
        <p:spPr/>
        <p:txBody>
          <a:bodyPr/>
          <a:lstStyle>
            <a:lvl1pPr>
              <a:defRPr/>
            </a:lvl1pPr>
          </a:lstStyle>
          <a:p>
            <a:r>
              <a:rPr lang="en-US" altLang="ja-JP"/>
              <a:t>フッター</a:t>
            </a:r>
          </a:p>
        </p:txBody>
      </p:sp>
    </p:spTree>
    <p:extLst>
      <p:ext uri="{BB962C8B-B14F-4D97-AF65-F5344CB8AC3E}">
        <p14:creationId xmlns:p14="http://schemas.microsoft.com/office/powerpoint/2010/main" val="7233484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fld id="{2F669EB5-289B-42D5-AF57-99439940BE71}" type="datetime1">
              <a:rPr lang="ja-JP" altLang="en-US"/>
              <a:pPr/>
              <a:t>2014/7/17</a:t>
            </a:fld>
            <a:endParaRPr lang="en-US" altLang="ja-JP"/>
          </a:p>
        </p:txBody>
      </p:sp>
      <p:sp>
        <p:nvSpPr>
          <p:cNvPr id="4" name="スライド番号プレースホルダー 3"/>
          <p:cNvSpPr>
            <a:spLocks noGrp="1"/>
          </p:cNvSpPr>
          <p:nvPr>
            <p:ph type="sldNum" sz="quarter" idx="11"/>
          </p:nvPr>
        </p:nvSpPr>
        <p:spPr/>
        <p:txBody>
          <a:bodyPr/>
          <a:lstStyle>
            <a:lvl1pPr>
              <a:defRPr/>
            </a:lvl1pPr>
          </a:lstStyle>
          <a:p>
            <a:fld id="{37EC0206-6464-4654-853F-2A3E7B2278D7}" type="slidenum">
              <a:rPr lang="en-US" altLang="ja-JP"/>
              <a:pPr/>
              <a:t>‹#›</a:t>
            </a:fld>
            <a:endParaRPr lang="en-US" altLang="ja-JP"/>
          </a:p>
        </p:txBody>
      </p:sp>
      <p:sp>
        <p:nvSpPr>
          <p:cNvPr id="5" name="フッター プレースホルダー 4"/>
          <p:cNvSpPr>
            <a:spLocks noGrp="1"/>
          </p:cNvSpPr>
          <p:nvPr>
            <p:ph type="ftr" sz="quarter" idx="12"/>
          </p:nvPr>
        </p:nvSpPr>
        <p:spPr/>
        <p:txBody>
          <a:bodyPr/>
          <a:lstStyle>
            <a:lvl1pPr>
              <a:defRPr/>
            </a:lvl1pPr>
          </a:lstStyle>
          <a:p>
            <a:r>
              <a:rPr lang="en-US" altLang="ja-JP"/>
              <a:t>フッター</a:t>
            </a:r>
          </a:p>
        </p:txBody>
      </p:sp>
    </p:spTree>
    <p:extLst>
      <p:ext uri="{BB962C8B-B14F-4D97-AF65-F5344CB8AC3E}">
        <p14:creationId xmlns:p14="http://schemas.microsoft.com/office/powerpoint/2010/main" val="2597004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fld id="{0A31CCDB-EA83-4BDD-9A91-876EFA3182EE}" type="datetime1">
              <a:rPr lang="ja-JP" altLang="en-US"/>
              <a:pPr/>
              <a:t>2014/7/17</a:t>
            </a:fld>
            <a:endParaRPr lang="en-US" altLang="ja-JP"/>
          </a:p>
        </p:txBody>
      </p:sp>
      <p:sp>
        <p:nvSpPr>
          <p:cNvPr id="3" name="スライド番号プレースホルダー 2"/>
          <p:cNvSpPr>
            <a:spLocks noGrp="1"/>
          </p:cNvSpPr>
          <p:nvPr>
            <p:ph type="sldNum" sz="quarter" idx="11"/>
          </p:nvPr>
        </p:nvSpPr>
        <p:spPr/>
        <p:txBody>
          <a:bodyPr/>
          <a:lstStyle>
            <a:lvl1pPr>
              <a:defRPr/>
            </a:lvl1pPr>
          </a:lstStyle>
          <a:p>
            <a:fld id="{F8FEA370-6CA7-4DC7-A9C7-D0FF3098B092}" type="slidenum">
              <a:rPr lang="en-US" altLang="ja-JP"/>
              <a:pPr/>
              <a:t>‹#›</a:t>
            </a:fld>
            <a:endParaRPr lang="en-US" altLang="ja-JP"/>
          </a:p>
        </p:txBody>
      </p:sp>
      <p:sp>
        <p:nvSpPr>
          <p:cNvPr id="4" name="フッター プレースホルダー 3"/>
          <p:cNvSpPr>
            <a:spLocks noGrp="1"/>
          </p:cNvSpPr>
          <p:nvPr>
            <p:ph type="ftr" sz="quarter" idx="12"/>
          </p:nvPr>
        </p:nvSpPr>
        <p:spPr/>
        <p:txBody>
          <a:bodyPr/>
          <a:lstStyle>
            <a:lvl1pPr>
              <a:defRPr/>
            </a:lvl1pPr>
          </a:lstStyle>
          <a:p>
            <a:r>
              <a:rPr lang="en-US" altLang="ja-JP"/>
              <a:t>フッター</a:t>
            </a:r>
          </a:p>
        </p:txBody>
      </p:sp>
    </p:spTree>
    <p:extLst>
      <p:ext uri="{BB962C8B-B14F-4D97-AF65-F5344CB8AC3E}">
        <p14:creationId xmlns:p14="http://schemas.microsoft.com/office/powerpoint/2010/main" val="14753126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fld id="{4CDA100E-9402-4B39-A8F1-0EA1E220D804}" type="datetime1">
              <a:rPr lang="ja-JP" altLang="en-US"/>
              <a:pPr/>
              <a:t>2014/7/17</a:t>
            </a:fld>
            <a:endParaRPr lang="en-US" altLang="ja-JP"/>
          </a:p>
        </p:txBody>
      </p:sp>
      <p:sp>
        <p:nvSpPr>
          <p:cNvPr id="6" name="スライド番号プレースホルダー 5"/>
          <p:cNvSpPr>
            <a:spLocks noGrp="1"/>
          </p:cNvSpPr>
          <p:nvPr>
            <p:ph type="sldNum" sz="quarter" idx="11"/>
          </p:nvPr>
        </p:nvSpPr>
        <p:spPr/>
        <p:txBody>
          <a:bodyPr/>
          <a:lstStyle>
            <a:lvl1pPr>
              <a:defRPr/>
            </a:lvl1pPr>
          </a:lstStyle>
          <a:p>
            <a:fld id="{01639677-BDE6-4CC9-8869-55507A990F97}" type="slidenum">
              <a:rPr lang="en-US" altLang="ja-JP"/>
              <a:pPr/>
              <a:t>‹#›</a:t>
            </a:fld>
            <a:endParaRPr lang="en-US" altLang="ja-JP"/>
          </a:p>
        </p:txBody>
      </p:sp>
      <p:sp>
        <p:nvSpPr>
          <p:cNvPr id="7" name="フッター プレースホルダー 6"/>
          <p:cNvSpPr>
            <a:spLocks noGrp="1"/>
          </p:cNvSpPr>
          <p:nvPr>
            <p:ph type="ftr" sz="quarter" idx="12"/>
          </p:nvPr>
        </p:nvSpPr>
        <p:spPr/>
        <p:txBody>
          <a:bodyPr/>
          <a:lstStyle>
            <a:lvl1pPr>
              <a:defRPr/>
            </a:lvl1pPr>
          </a:lstStyle>
          <a:p>
            <a:r>
              <a:rPr lang="en-US" altLang="ja-JP"/>
              <a:t>フッター</a:t>
            </a:r>
          </a:p>
        </p:txBody>
      </p:sp>
    </p:spTree>
    <p:extLst>
      <p:ext uri="{BB962C8B-B14F-4D97-AF65-F5344CB8AC3E}">
        <p14:creationId xmlns:p14="http://schemas.microsoft.com/office/powerpoint/2010/main" val="21330508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fld id="{04509807-9228-420A-9EA1-41DC686F79FB}" type="datetime1">
              <a:rPr lang="ja-JP" altLang="en-US"/>
              <a:pPr/>
              <a:t>2014/7/17</a:t>
            </a:fld>
            <a:endParaRPr lang="en-US" altLang="ja-JP"/>
          </a:p>
        </p:txBody>
      </p:sp>
      <p:sp>
        <p:nvSpPr>
          <p:cNvPr id="6" name="スライド番号プレースホルダー 5"/>
          <p:cNvSpPr>
            <a:spLocks noGrp="1"/>
          </p:cNvSpPr>
          <p:nvPr>
            <p:ph type="sldNum" sz="quarter" idx="11"/>
          </p:nvPr>
        </p:nvSpPr>
        <p:spPr/>
        <p:txBody>
          <a:bodyPr/>
          <a:lstStyle>
            <a:lvl1pPr>
              <a:defRPr/>
            </a:lvl1pPr>
          </a:lstStyle>
          <a:p>
            <a:fld id="{EB0DC473-2D64-4766-B0A1-796BAA6FCFA4}" type="slidenum">
              <a:rPr lang="en-US" altLang="ja-JP"/>
              <a:pPr/>
              <a:t>‹#›</a:t>
            </a:fld>
            <a:endParaRPr lang="en-US" altLang="ja-JP"/>
          </a:p>
        </p:txBody>
      </p:sp>
      <p:sp>
        <p:nvSpPr>
          <p:cNvPr id="7" name="フッター プレースホルダー 6"/>
          <p:cNvSpPr>
            <a:spLocks noGrp="1"/>
          </p:cNvSpPr>
          <p:nvPr>
            <p:ph type="ftr" sz="quarter" idx="12"/>
          </p:nvPr>
        </p:nvSpPr>
        <p:spPr/>
        <p:txBody>
          <a:bodyPr/>
          <a:lstStyle>
            <a:lvl1pPr>
              <a:defRPr/>
            </a:lvl1pPr>
          </a:lstStyle>
          <a:p>
            <a:r>
              <a:rPr lang="en-US" altLang="ja-JP"/>
              <a:t>フッター</a:t>
            </a:r>
          </a:p>
        </p:txBody>
      </p:sp>
    </p:spTree>
    <p:extLst>
      <p:ext uri="{BB962C8B-B14F-4D97-AF65-F5344CB8AC3E}">
        <p14:creationId xmlns:p14="http://schemas.microsoft.com/office/powerpoint/2010/main" val="7075559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371600" y="152400"/>
            <a:ext cx="7467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228600" y="990600"/>
            <a:ext cx="8686800" cy="5257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40" name="Rectangle 16"/>
          <p:cNvSpPr>
            <a:spLocks noGrp="1" noChangeArrowheads="1"/>
          </p:cNvSpPr>
          <p:nvPr>
            <p:ph type="dt" sz="half" idx="2"/>
          </p:nvPr>
        </p:nvSpPr>
        <p:spPr bwMode="auto">
          <a:xfrm>
            <a:off x="158750" y="6518275"/>
            <a:ext cx="15240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spAutoFit/>
          </a:bodyPr>
          <a:lstStyle>
            <a:lvl1pPr>
              <a:defRPr sz="900">
                <a:solidFill>
                  <a:schemeClr val="tx2"/>
                </a:solidFill>
              </a:defRPr>
            </a:lvl1pPr>
          </a:lstStyle>
          <a:p>
            <a:fld id="{A47D6FBA-E764-499E-932C-E0D0E608A692}" type="datetime1">
              <a:rPr lang="ja-JP" altLang="en-US"/>
              <a:pPr/>
              <a:t>2014/7/17</a:t>
            </a:fld>
            <a:endParaRPr lang="en-US" altLang="ja-JP"/>
          </a:p>
        </p:txBody>
      </p:sp>
      <p:sp>
        <p:nvSpPr>
          <p:cNvPr id="1042" name="Rectangle 18"/>
          <p:cNvSpPr>
            <a:spLocks noGrp="1" noChangeArrowheads="1"/>
          </p:cNvSpPr>
          <p:nvPr>
            <p:ph type="sldNum" sz="quarter" idx="4"/>
          </p:nvPr>
        </p:nvSpPr>
        <p:spPr bwMode="auto">
          <a:xfrm>
            <a:off x="8458200" y="6553200"/>
            <a:ext cx="457200" cy="136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ctr" anchorCtr="0" compatLnSpc="1">
            <a:prstTxWarp prst="textNoShape">
              <a:avLst/>
            </a:prstTxWarp>
            <a:spAutoFit/>
          </a:bodyPr>
          <a:lstStyle>
            <a:lvl1pPr algn="ctr">
              <a:defRPr sz="900"/>
            </a:lvl1pPr>
          </a:lstStyle>
          <a:p>
            <a:fld id="{C659FF2E-59D5-4C94-843C-6DB414BA40CF}" type="slidenum">
              <a:rPr lang="en-US" altLang="ja-JP"/>
              <a:pPr/>
              <a:t>‹#›</a:t>
            </a:fld>
            <a:endParaRPr lang="en-US" altLang="ja-JP"/>
          </a:p>
        </p:txBody>
      </p:sp>
      <p:sp>
        <p:nvSpPr>
          <p:cNvPr id="1044" name="Rectangle 20"/>
          <p:cNvSpPr>
            <a:spLocks noGrp="1" noChangeArrowheads="1"/>
          </p:cNvSpPr>
          <p:nvPr>
            <p:ph type="ftr" sz="quarter" idx="3"/>
          </p:nvPr>
        </p:nvSpPr>
        <p:spPr bwMode="auto">
          <a:xfrm>
            <a:off x="1752600" y="6518275"/>
            <a:ext cx="59436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spAutoFit/>
          </a:bodyPr>
          <a:lstStyle>
            <a:lvl1pPr algn="ctr">
              <a:defRPr sz="900">
                <a:solidFill>
                  <a:schemeClr val="tx2"/>
                </a:solidFill>
              </a:defRPr>
            </a:lvl1pPr>
          </a:lstStyle>
          <a:p>
            <a:r>
              <a:rPr lang="en-US" altLang="ja-JP"/>
              <a:t>フッター</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rtl="0" eaLnBrk="1" fontAlgn="base" hangingPunct="1">
        <a:spcBef>
          <a:spcPct val="0"/>
        </a:spcBef>
        <a:spcAft>
          <a:spcPct val="0"/>
        </a:spcAft>
        <a:defRPr kumimoji="1" sz="2000" b="1">
          <a:solidFill>
            <a:schemeClr val="tx1"/>
          </a:solidFill>
          <a:latin typeface="+mj-lt"/>
          <a:ea typeface="+mj-ea"/>
          <a:cs typeface="+mj-cs"/>
        </a:defRPr>
      </a:lvl1pPr>
      <a:lvl2pPr algn="l" rtl="0" eaLnBrk="1" fontAlgn="base" hangingPunct="1">
        <a:spcBef>
          <a:spcPct val="0"/>
        </a:spcBef>
        <a:spcAft>
          <a:spcPct val="0"/>
        </a:spcAft>
        <a:defRPr kumimoji="1" sz="2000" b="1">
          <a:solidFill>
            <a:schemeClr val="tx1"/>
          </a:solidFill>
          <a:latin typeface="Arial" charset="0"/>
          <a:ea typeface="ＭＳ Ｐゴシック" pitchFamily="28" charset="-128"/>
        </a:defRPr>
      </a:lvl2pPr>
      <a:lvl3pPr algn="l" rtl="0" eaLnBrk="1" fontAlgn="base" hangingPunct="1">
        <a:spcBef>
          <a:spcPct val="0"/>
        </a:spcBef>
        <a:spcAft>
          <a:spcPct val="0"/>
        </a:spcAft>
        <a:defRPr kumimoji="1" sz="2000" b="1">
          <a:solidFill>
            <a:schemeClr val="tx1"/>
          </a:solidFill>
          <a:latin typeface="Arial" charset="0"/>
          <a:ea typeface="ＭＳ Ｐゴシック" pitchFamily="28" charset="-128"/>
        </a:defRPr>
      </a:lvl3pPr>
      <a:lvl4pPr algn="l" rtl="0" eaLnBrk="1" fontAlgn="base" hangingPunct="1">
        <a:spcBef>
          <a:spcPct val="0"/>
        </a:spcBef>
        <a:spcAft>
          <a:spcPct val="0"/>
        </a:spcAft>
        <a:defRPr kumimoji="1" sz="2000" b="1">
          <a:solidFill>
            <a:schemeClr val="tx1"/>
          </a:solidFill>
          <a:latin typeface="Arial" charset="0"/>
          <a:ea typeface="ＭＳ Ｐゴシック" pitchFamily="28" charset="-128"/>
        </a:defRPr>
      </a:lvl4pPr>
      <a:lvl5pPr algn="l" rtl="0" eaLnBrk="1" fontAlgn="base" hangingPunct="1">
        <a:spcBef>
          <a:spcPct val="0"/>
        </a:spcBef>
        <a:spcAft>
          <a:spcPct val="0"/>
        </a:spcAft>
        <a:defRPr kumimoji="1" sz="2000" b="1">
          <a:solidFill>
            <a:schemeClr val="tx1"/>
          </a:solidFill>
          <a:latin typeface="Arial" charset="0"/>
          <a:ea typeface="ＭＳ Ｐゴシック" pitchFamily="28" charset="-128"/>
        </a:defRPr>
      </a:lvl5pPr>
      <a:lvl6pPr marL="457200" algn="l" rtl="0" eaLnBrk="1" fontAlgn="base" hangingPunct="1">
        <a:spcBef>
          <a:spcPct val="0"/>
        </a:spcBef>
        <a:spcAft>
          <a:spcPct val="0"/>
        </a:spcAft>
        <a:defRPr kumimoji="1" sz="2000" b="1">
          <a:solidFill>
            <a:schemeClr val="tx1"/>
          </a:solidFill>
          <a:latin typeface="Arial" charset="0"/>
          <a:ea typeface="ＭＳ Ｐゴシック" pitchFamily="28" charset="-128"/>
        </a:defRPr>
      </a:lvl6pPr>
      <a:lvl7pPr marL="914400" algn="l" rtl="0" eaLnBrk="1" fontAlgn="base" hangingPunct="1">
        <a:spcBef>
          <a:spcPct val="0"/>
        </a:spcBef>
        <a:spcAft>
          <a:spcPct val="0"/>
        </a:spcAft>
        <a:defRPr kumimoji="1" sz="2000" b="1">
          <a:solidFill>
            <a:schemeClr val="tx1"/>
          </a:solidFill>
          <a:latin typeface="Arial" charset="0"/>
          <a:ea typeface="ＭＳ Ｐゴシック" pitchFamily="28" charset="-128"/>
        </a:defRPr>
      </a:lvl7pPr>
      <a:lvl8pPr marL="1371600" algn="l" rtl="0" eaLnBrk="1" fontAlgn="base" hangingPunct="1">
        <a:spcBef>
          <a:spcPct val="0"/>
        </a:spcBef>
        <a:spcAft>
          <a:spcPct val="0"/>
        </a:spcAft>
        <a:defRPr kumimoji="1" sz="2000" b="1">
          <a:solidFill>
            <a:schemeClr val="tx1"/>
          </a:solidFill>
          <a:latin typeface="Arial" charset="0"/>
          <a:ea typeface="ＭＳ Ｐゴシック" pitchFamily="28" charset="-128"/>
        </a:defRPr>
      </a:lvl8pPr>
      <a:lvl9pPr marL="1828800" algn="l" rtl="0" eaLnBrk="1" fontAlgn="base" hangingPunct="1">
        <a:spcBef>
          <a:spcPct val="0"/>
        </a:spcBef>
        <a:spcAft>
          <a:spcPct val="0"/>
        </a:spcAft>
        <a:defRPr kumimoji="1" sz="2000" b="1">
          <a:solidFill>
            <a:schemeClr val="tx1"/>
          </a:solidFill>
          <a:latin typeface="Arial" charset="0"/>
          <a:ea typeface="ＭＳ Ｐゴシック" pitchFamily="28" charset="-128"/>
        </a:defRPr>
      </a:lvl9pPr>
    </p:titleStyle>
    <p:bodyStyle>
      <a:lvl1pPr marL="342900" indent="-342900" algn="l" rtl="0" eaLnBrk="1" fontAlgn="base" hangingPunct="1">
        <a:spcBef>
          <a:spcPct val="20000"/>
        </a:spcBef>
        <a:spcAft>
          <a:spcPct val="0"/>
        </a:spcAft>
        <a:buChar char="•"/>
        <a:defRPr kumimoji="1" sz="1600">
          <a:solidFill>
            <a:schemeClr val="tx2"/>
          </a:solidFill>
          <a:latin typeface="+mn-lt"/>
          <a:ea typeface="+mn-ea"/>
          <a:cs typeface="+mn-cs"/>
        </a:defRPr>
      </a:lvl1pPr>
      <a:lvl2pPr marL="742950" indent="-285750" algn="l" rtl="0" eaLnBrk="1" fontAlgn="base" hangingPunct="1">
        <a:spcBef>
          <a:spcPct val="20000"/>
        </a:spcBef>
        <a:spcAft>
          <a:spcPct val="0"/>
        </a:spcAft>
        <a:buChar char="–"/>
        <a:defRPr kumimoji="1" sz="1400">
          <a:solidFill>
            <a:schemeClr val="tx1"/>
          </a:solidFill>
          <a:latin typeface="+mn-lt"/>
          <a:ea typeface="+mn-ea"/>
        </a:defRPr>
      </a:lvl2pPr>
      <a:lvl3pPr marL="1143000" indent="-228600" algn="l" rtl="0" eaLnBrk="1" fontAlgn="base" hangingPunct="1">
        <a:spcBef>
          <a:spcPct val="20000"/>
        </a:spcBef>
        <a:spcAft>
          <a:spcPct val="0"/>
        </a:spcAft>
        <a:buChar char="•"/>
        <a:defRPr kumimoji="1" sz="1400">
          <a:solidFill>
            <a:schemeClr val="tx1"/>
          </a:solidFill>
          <a:latin typeface="+mn-lt"/>
          <a:ea typeface="+mn-ea"/>
        </a:defRPr>
      </a:lvl3pPr>
      <a:lvl4pPr marL="1600200" indent="-228600" algn="l" rtl="0" eaLnBrk="1" fontAlgn="base" hangingPunct="1">
        <a:spcBef>
          <a:spcPct val="20000"/>
        </a:spcBef>
        <a:spcAft>
          <a:spcPct val="0"/>
        </a:spcAft>
        <a:buChar char="–"/>
        <a:defRPr kumimoji="1" sz="1200">
          <a:solidFill>
            <a:schemeClr val="tx1"/>
          </a:solidFill>
          <a:latin typeface="+mn-lt"/>
          <a:ea typeface="+mn-ea"/>
        </a:defRPr>
      </a:lvl4pPr>
      <a:lvl5pPr marL="2057400" indent="-228600" algn="l" rtl="0" eaLnBrk="1" fontAlgn="base" hangingPunct="1">
        <a:spcBef>
          <a:spcPct val="20000"/>
        </a:spcBef>
        <a:spcAft>
          <a:spcPct val="0"/>
        </a:spcAft>
        <a:buChar char="»"/>
        <a:defRPr kumimoji="1" sz="1200">
          <a:solidFill>
            <a:schemeClr val="tx1"/>
          </a:solidFill>
          <a:latin typeface="+mn-lt"/>
          <a:ea typeface="+mn-ea"/>
        </a:defRPr>
      </a:lvl5pPr>
      <a:lvl6pPr marL="2514600" indent="-228600" algn="l" rtl="0" eaLnBrk="1" fontAlgn="base" hangingPunct="1">
        <a:spcBef>
          <a:spcPct val="20000"/>
        </a:spcBef>
        <a:spcAft>
          <a:spcPct val="0"/>
        </a:spcAft>
        <a:buChar char="»"/>
        <a:defRPr kumimoji="1" sz="1200">
          <a:solidFill>
            <a:schemeClr val="tx1"/>
          </a:solidFill>
          <a:latin typeface="+mn-lt"/>
          <a:ea typeface="+mn-ea"/>
        </a:defRPr>
      </a:lvl6pPr>
      <a:lvl7pPr marL="2971800" indent="-228600" algn="l" rtl="0" eaLnBrk="1" fontAlgn="base" hangingPunct="1">
        <a:spcBef>
          <a:spcPct val="20000"/>
        </a:spcBef>
        <a:spcAft>
          <a:spcPct val="0"/>
        </a:spcAft>
        <a:buChar char="»"/>
        <a:defRPr kumimoji="1" sz="1200">
          <a:solidFill>
            <a:schemeClr val="tx1"/>
          </a:solidFill>
          <a:latin typeface="+mn-lt"/>
          <a:ea typeface="+mn-ea"/>
        </a:defRPr>
      </a:lvl7pPr>
      <a:lvl8pPr marL="3429000" indent="-228600" algn="l" rtl="0" eaLnBrk="1" fontAlgn="base" hangingPunct="1">
        <a:spcBef>
          <a:spcPct val="20000"/>
        </a:spcBef>
        <a:spcAft>
          <a:spcPct val="0"/>
        </a:spcAft>
        <a:buChar char="»"/>
        <a:defRPr kumimoji="1" sz="1200">
          <a:solidFill>
            <a:schemeClr val="tx1"/>
          </a:solidFill>
          <a:latin typeface="+mn-lt"/>
          <a:ea typeface="+mn-ea"/>
        </a:defRPr>
      </a:lvl8pPr>
      <a:lvl9pPr marL="3886200" indent="-228600" algn="l" rtl="0" eaLnBrk="1" fontAlgn="base" hangingPunct="1">
        <a:spcBef>
          <a:spcPct val="20000"/>
        </a:spcBef>
        <a:spcAft>
          <a:spcPct val="0"/>
        </a:spcAft>
        <a:buChar char="»"/>
        <a:defRPr kumimoji="1" sz="12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3"/>
          <p:cNvSpPr>
            <a:spLocks noGrp="1" noChangeArrowheads="1"/>
          </p:cNvSpPr>
          <p:nvPr>
            <p:ph type="dt" sz="half" idx="2"/>
          </p:nvPr>
        </p:nvSpPr>
        <p:spPr/>
        <p:txBody>
          <a:bodyPr/>
          <a:lstStyle/>
          <a:p>
            <a:fld id="{151BBEEF-413E-41B6-A662-206DD630EC1D}" type="datetime1">
              <a:rPr lang="ja-JP" altLang="en-US"/>
              <a:pPr/>
              <a:t>2014/7/17</a:t>
            </a:fld>
            <a:endParaRPr lang="en-US" altLang="ja-JP"/>
          </a:p>
        </p:txBody>
      </p:sp>
      <p:sp>
        <p:nvSpPr>
          <p:cNvPr id="5" name="Rectangle 24"/>
          <p:cNvSpPr>
            <a:spLocks noGrp="1" noChangeArrowheads="1"/>
          </p:cNvSpPr>
          <p:nvPr>
            <p:ph type="ftr" sz="quarter" idx="3"/>
          </p:nvPr>
        </p:nvSpPr>
        <p:spPr/>
        <p:txBody>
          <a:bodyPr/>
          <a:lstStyle/>
          <a:p>
            <a:r>
              <a:rPr lang="en-US" altLang="ja-JP"/>
              <a:t>フッター</a:t>
            </a:r>
          </a:p>
        </p:txBody>
      </p:sp>
      <p:sp>
        <p:nvSpPr>
          <p:cNvPr id="6" name="Rectangle 25"/>
          <p:cNvSpPr>
            <a:spLocks noGrp="1" noChangeArrowheads="1"/>
          </p:cNvSpPr>
          <p:nvPr>
            <p:ph type="sldNum" sz="quarter" idx="4"/>
          </p:nvPr>
        </p:nvSpPr>
        <p:spPr/>
        <p:txBody>
          <a:bodyPr/>
          <a:lstStyle/>
          <a:p>
            <a:fld id="{FE6D554E-EE73-4BEC-B055-B4DC4750EE8A}" type="slidenum">
              <a:rPr lang="en-US" altLang="ja-JP"/>
              <a:pPr/>
              <a:t>1</a:t>
            </a:fld>
            <a:endParaRPr lang="en-US" altLang="ja-JP"/>
          </a:p>
        </p:txBody>
      </p:sp>
      <p:sp>
        <p:nvSpPr>
          <p:cNvPr id="2050" name="Rectangle 2"/>
          <p:cNvSpPr>
            <a:spLocks noGrp="1" noChangeArrowheads="1"/>
          </p:cNvSpPr>
          <p:nvPr>
            <p:ph type="ctrTitle"/>
          </p:nvPr>
        </p:nvSpPr>
        <p:spPr>
          <a:xfrm>
            <a:off x="1259632" y="1772816"/>
            <a:ext cx="6934200" cy="2514600"/>
          </a:xfrm>
        </p:spPr>
        <p:txBody>
          <a:bodyPr/>
          <a:lstStyle/>
          <a:p>
            <a:r>
              <a:rPr lang="ja-JP" altLang="en-US" dirty="0" smtClean="0"/>
              <a:t>輪読第六章</a:t>
            </a:r>
            <a:r>
              <a:rPr lang="en-US" altLang="ja-JP" dirty="0" smtClean="0"/>
              <a:t/>
            </a:r>
            <a:br>
              <a:rPr lang="en-US" altLang="ja-JP" dirty="0" smtClean="0"/>
            </a:br>
            <a:r>
              <a:rPr lang="ja-JP" altLang="en-US" sz="6600" dirty="0"/>
              <a:t>組織文化</a:t>
            </a:r>
            <a:endParaRPr lang="ja-JP" altLang="ja-JP" dirty="0"/>
          </a:p>
        </p:txBody>
      </p:sp>
      <p:sp>
        <p:nvSpPr>
          <p:cNvPr id="2051" name="Rectangle 3"/>
          <p:cNvSpPr>
            <a:spLocks noGrp="1" noChangeArrowheads="1"/>
          </p:cNvSpPr>
          <p:nvPr>
            <p:ph type="subTitle" idx="1"/>
          </p:nvPr>
        </p:nvSpPr>
        <p:spPr>
          <a:xfrm>
            <a:off x="3275856" y="4941168"/>
            <a:ext cx="6934200" cy="1600200"/>
          </a:xfrm>
        </p:spPr>
        <p:txBody>
          <a:bodyPr/>
          <a:lstStyle/>
          <a:p>
            <a:r>
              <a:rPr lang="en-US" altLang="ja-JP" sz="3200" dirty="0" smtClean="0"/>
              <a:t>GO</a:t>
            </a:r>
            <a:endParaRPr lang="ja-JP" altLang="ja-JP"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03648" y="260648"/>
            <a:ext cx="7467600" cy="457200"/>
          </a:xfrm>
        </p:spPr>
        <p:txBody>
          <a:bodyPr/>
          <a:lstStyle/>
          <a:p>
            <a:r>
              <a:rPr kumimoji="1" lang="ja-JP" altLang="en-US" sz="3600" dirty="0" smtClean="0"/>
              <a:t>今回の流れ</a:t>
            </a:r>
            <a:endParaRPr kumimoji="1" lang="ja-JP" altLang="en-US" sz="3600" dirty="0"/>
          </a:p>
        </p:txBody>
      </p:sp>
      <p:sp>
        <p:nvSpPr>
          <p:cNvPr id="4" name="日付プレースホルダー 3"/>
          <p:cNvSpPr>
            <a:spLocks noGrp="1"/>
          </p:cNvSpPr>
          <p:nvPr>
            <p:ph type="dt" sz="half" idx="10"/>
          </p:nvPr>
        </p:nvSpPr>
        <p:spPr/>
        <p:txBody>
          <a:bodyPr/>
          <a:lstStyle/>
          <a:p>
            <a:fld id="{F56BDD9E-4D37-4636-A8E6-D2CE1DEB680C}" type="datetime1">
              <a:rPr lang="ja-JP" altLang="en-US" smtClean="0"/>
              <a:pPr/>
              <a:t>2014/7/17</a:t>
            </a:fld>
            <a:endParaRPr lang="en-US" altLang="ja-JP"/>
          </a:p>
        </p:txBody>
      </p:sp>
      <p:sp>
        <p:nvSpPr>
          <p:cNvPr id="5" name="スライド番号プレースホルダー 4"/>
          <p:cNvSpPr>
            <a:spLocks noGrp="1"/>
          </p:cNvSpPr>
          <p:nvPr>
            <p:ph type="sldNum" sz="quarter" idx="11"/>
          </p:nvPr>
        </p:nvSpPr>
        <p:spPr/>
        <p:txBody>
          <a:bodyPr/>
          <a:lstStyle/>
          <a:p>
            <a:fld id="{E0AA3648-1FC6-42CA-8A8B-AFCA27711B61}" type="slidenum">
              <a:rPr lang="en-US" altLang="ja-JP" smtClean="0"/>
              <a:pPr/>
              <a:t>10</a:t>
            </a:fld>
            <a:endParaRPr lang="en-US" altLang="ja-JP"/>
          </a:p>
        </p:txBody>
      </p:sp>
      <p:sp>
        <p:nvSpPr>
          <p:cNvPr id="6" name="フッター プレースホルダー 5"/>
          <p:cNvSpPr>
            <a:spLocks noGrp="1"/>
          </p:cNvSpPr>
          <p:nvPr>
            <p:ph type="ftr" sz="quarter" idx="12"/>
          </p:nvPr>
        </p:nvSpPr>
        <p:spPr/>
        <p:txBody>
          <a:bodyPr/>
          <a:lstStyle/>
          <a:p>
            <a:r>
              <a:rPr lang="en-US" altLang="ja-JP" smtClean="0"/>
              <a:t>フッター</a:t>
            </a:r>
            <a:endParaRPr lang="en-US" altLang="ja-JP"/>
          </a:p>
        </p:txBody>
      </p:sp>
      <p:sp>
        <p:nvSpPr>
          <p:cNvPr id="7" name="角丸四角形 6"/>
          <p:cNvSpPr/>
          <p:nvPr/>
        </p:nvSpPr>
        <p:spPr>
          <a:xfrm>
            <a:off x="611560" y="1268760"/>
            <a:ext cx="3384376" cy="187220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600" dirty="0" smtClean="0"/>
              <a:t>前半</a:t>
            </a:r>
            <a:endParaRPr kumimoji="1" lang="ja-JP" altLang="en-US" sz="9600" dirty="0"/>
          </a:p>
        </p:txBody>
      </p:sp>
      <p:sp>
        <p:nvSpPr>
          <p:cNvPr id="8" name="角丸四角形 7"/>
          <p:cNvSpPr/>
          <p:nvPr/>
        </p:nvSpPr>
        <p:spPr>
          <a:xfrm>
            <a:off x="611560" y="3789040"/>
            <a:ext cx="3384376" cy="2016224"/>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600" dirty="0" smtClean="0"/>
              <a:t>後半</a:t>
            </a:r>
            <a:endParaRPr kumimoji="1" lang="ja-JP" altLang="en-US" sz="9600" dirty="0"/>
          </a:p>
        </p:txBody>
      </p:sp>
      <p:sp>
        <p:nvSpPr>
          <p:cNvPr id="9" name="テキスト ボックス 8"/>
          <p:cNvSpPr txBox="1"/>
          <p:nvPr/>
        </p:nvSpPr>
        <p:spPr>
          <a:xfrm>
            <a:off x="4716016" y="1789365"/>
            <a:ext cx="3698448" cy="830997"/>
          </a:xfrm>
          <a:prstGeom prst="rect">
            <a:avLst/>
          </a:prstGeom>
          <a:noFill/>
        </p:spPr>
        <p:txBody>
          <a:bodyPr wrap="none" rtlCol="0">
            <a:spAutoFit/>
          </a:bodyPr>
          <a:lstStyle/>
          <a:p>
            <a:r>
              <a:rPr kumimoji="1" lang="ja-JP" altLang="en-US" sz="4800" dirty="0" smtClean="0"/>
              <a:t>ホンダ自動車</a:t>
            </a:r>
            <a:endParaRPr kumimoji="1" lang="ja-JP" altLang="en-US" sz="4800" dirty="0"/>
          </a:p>
        </p:txBody>
      </p:sp>
      <p:sp>
        <p:nvSpPr>
          <p:cNvPr id="3" name="テキスト ボックス 2"/>
          <p:cNvSpPr txBox="1"/>
          <p:nvPr/>
        </p:nvSpPr>
        <p:spPr>
          <a:xfrm>
            <a:off x="4716016" y="4221088"/>
            <a:ext cx="3647152" cy="923330"/>
          </a:xfrm>
          <a:prstGeom prst="rect">
            <a:avLst/>
          </a:prstGeom>
          <a:noFill/>
        </p:spPr>
        <p:txBody>
          <a:bodyPr wrap="none" rtlCol="0">
            <a:spAutoFit/>
          </a:bodyPr>
          <a:lstStyle/>
          <a:p>
            <a:r>
              <a:rPr kumimoji="1" lang="ja-JP" altLang="en-US" sz="5400" dirty="0" smtClean="0"/>
              <a:t>餃子の王将</a:t>
            </a:r>
            <a:endParaRPr kumimoji="1" lang="ja-JP" altLang="en-US" sz="5400" dirty="0"/>
          </a:p>
        </p:txBody>
      </p:sp>
    </p:spTree>
    <p:extLst>
      <p:ext uri="{BB962C8B-B14F-4D97-AF65-F5344CB8AC3E}">
        <p14:creationId xmlns:p14="http://schemas.microsoft.com/office/powerpoint/2010/main" val="325209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334616" y="188640"/>
            <a:ext cx="7467600" cy="457200"/>
          </a:xfrm>
        </p:spPr>
        <p:txBody>
          <a:bodyPr/>
          <a:lstStyle/>
          <a:p>
            <a:r>
              <a:rPr kumimoji="1" lang="ja-JP" altLang="en-US" sz="3600" dirty="0" smtClean="0"/>
              <a:t>餃子の王将　研修風景</a:t>
            </a:r>
            <a:endParaRPr kumimoji="1" lang="ja-JP" altLang="en-US" sz="3600" dirty="0"/>
          </a:p>
        </p:txBody>
      </p:sp>
      <p:sp>
        <p:nvSpPr>
          <p:cNvPr id="4" name="日付プレースホルダー 3"/>
          <p:cNvSpPr>
            <a:spLocks noGrp="1"/>
          </p:cNvSpPr>
          <p:nvPr>
            <p:ph type="dt" sz="half" idx="10"/>
          </p:nvPr>
        </p:nvSpPr>
        <p:spPr/>
        <p:txBody>
          <a:bodyPr/>
          <a:lstStyle/>
          <a:p>
            <a:fld id="{F56BDD9E-4D37-4636-A8E6-D2CE1DEB680C}" type="datetime1">
              <a:rPr lang="ja-JP" altLang="en-US" smtClean="0"/>
              <a:pPr/>
              <a:t>2014/7/17</a:t>
            </a:fld>
            <a:endParaRPr lang="en-US" altLang="ja-JP"/>
          </a:p>
        </p:txBody>
      </p:sp>
      <p:sp>
        <p:nvSpPr>
          <p:cNvPr id="5" name="スライド番号プレースホルダー 4"/>
          <p:cNvSpPr>
            <a:spLocks noGrp="1"/>
          </p:cNvSpPr>
          <p:nvPr>
            <p:ph type="sldNum" sz="quarter" idx="11"/>
          </p:nvPr>
        </p:nvSpPr>
        <p:spPr/>
        <p:txBody>
          <a:bodyPr/>
          <a:lstStyle/>
          <a:p>
            <a:fld id="{E0AA3648-1FC6-42CA-8A8B-AFCA27711B61}" type="slidenum">
              <a:rPr lang="en-US" altLang="ja-JP" smtClean="0"/>
              <a:pPr/>
              <a:t>11</a:t>
            </a:fld>
            <a:endParaRPr lang="en-US" altLang="ja-JP"/>
          </a:p>
        </p:txBody>
      </p:sp>
      <p:sp>
        <p:nvSpPr>
          <p:cNvPr id="6" name="フッター プレースホルダー 5"/>
          <p:cNvSpPr>
            <a:spLocks noGrp="1"/>
          </p:cNvSpPr>
          <p:nvPr>
            <p:ph type="ftr" sz="quarter" idx="12"/>
          </p:nvPr>
        </p:nvSpPr>
        <p:spPr/>
        <p:txBody>
          <a:bodyPr/>
          <a:lstStyle/>
          <a:p>
            <a:r>
              <a:rPr lang="en-US" altLang="ja-JP" smtClean="0"/>
              <a:t>フッター</a:t>
            </a:r>
            <a:endParaRPr lang="en-US" altLang="ja-JP"/>
          </a:p>
        </p:txBody>
      </p:sp>
      <p:sp>
        <p:nvSpPr>
          <p:cNvPr id="7" name="正方形/長方形 6"/>
          <p:cNvSpPr/>
          <p:nvPr/>
        </p:nvSpPr>
        <p:spPr>
          <a:xfrm>
            <a:off x="0" y="2204864"/>
            <a:ext cx="9145016" cy="1569660"/>
          </a:xfrm>
          <a:prstGeom prst="rect">
            <a:avLst/>
          </a:prstGeom>
        </p:spPr>
        <p:txBody>
          <a:bodyPr wrap="square">
            <a:spAutoFit/>
          </a:bodyPr>
          <a:lstStyle/>
          <a:p>
            <a:pPr algn="ctr"/>
            <a:r>
              <a:rPr lang="ja-JP" altLang="en-US" sz="3200" dirty="0" smtClean="0">
                <a:solidFill>
                  <a:srgbClr val="FF0000"/>
                </a:solidFill>
              </a:rPr>
              <a:t>「</a:t>
            </a:r>
            <a:r>
              <a:rPr lang="ja-JP" altLang="en-US" sz="3200" dirty="0">
                <a:solidFill>
                  <a:srgbClr val="FF0000"/>
                </a:solidFill>
              </a:rPr>
              <a:t>社会人としての自覚」</a:t>
            </a:r>
            <a:r>
              <a:rPr lang="ja-JP" altLang="en-US" sz="2800" dirty="0"/>
              <a:t>と、</a:t>
            </a:r>
            <a:r>
              <a:rPr lang="ja-JP" altLang="en-US" sz="3200" dirty="0">
                <a:solidFill>
                  <a:srgbClr val="FF0000"/>
                </a:solidFill>
              </a:rPr>
              <a:t>「働くことの意味」</a:t>
            </a:r>
            <a:r>
              <a:rPr lang="ja-JP" altLang="en-US" sz="2800" dirty="0"/>
              <a:t>を知り</a:t>
            </a:r>
            <a:r>
              <a:rPr lang="ja-JP" altLang="en-US" sz="2800" dirty="0" smtClean="0"/>
              <a:t>、</a:t>
            </a:r>
            <a:endParaRPr lang="en-US" altLang="ja-JP" sz="2800" dirty="0" smtClean="0"/>
          </a:p>
          <a:p>
            <a:pPr algn="ctr"/>
            <a:r>
              <a:rPr lang="ja-JP" altLang="en-US" sz="2800" dirty="0" smtClean="0"/>
              <a:t>更に</a:t>
            </a:r>
            <a:r>
              <a:rPr lang="ja-JP" altLang="en-US" sz="2800" dirty="0"/>
              <a:t>、</a:t>
            </a:r>
            <a:r>
              <a:rPr lang="ja-JP" altLang="en-US" sz="3200" dirty="0">
                <a:solidFill>
                  <a:srgbClr val="00B050"/>
                </a:solidFill>
              </a:rPr>
              <a:t>「ルールの大切さ、仲間への配慮</a:t>
            </a:r>
            <a:r>
              <a:rPr lang="ja-JP" altLang="en-US" sz="3200" dirty="0" smtClean="0">
                <a:solidFill>
                  <a:srgbClr val="00B050"/>
                </a:solidFill>
              </a:rPr>
              <a:t>、</a:t>
            </a:r>
            <a:endParaRPr lang="en-US" altLang="ja-JP" sz="3200" dirty="0" smtClean="0">
              <a:solidFill>
                <a:srgbClr val="00B050"/>
              </a:solidFill>
            </a:endParaRPr>
          </a:p>
          <a:p>
            <a:pPr algn="ctr"/>
            <a:r>
              <a:rPr lang="ja-JP" altLang="en-US" sz="3200" dirty="0" smtClean="0">
                <a:solidFill>
                  <a:srgbClr val="00B050"/>
                </a:solidFill>
              </a:rPr>
              <a:t>礼儀</a:t>
            </a:r>
            <a:r>
              <a:rPr lang="ja-JP" altLang="en-US" sz="3200" dirty="0">
                <a:solidFill>
                  <a:srgbClr val="00B050"/>
                </a:solidFill>
              </a:rPr>
              <a:t>、チームワークの大切さ」</a:t>
            </a:r>
            <a:r>
              <a:rPr lang="ja-JP" altLang="en-US" sz="2800" dirty="0"/>
              <a:t>をしっかり知る</a:t>
            </a:r>
            <a:r>
              <a:rPr lang="ja-JP" altLang="en-US" sz="2800" dirty="0" smtClean="0"/>
              <a:t>こと</a:t>
            </a:r>
            <a:r>
              <a:rPr lang="ja-JP" altLang="en-US" sz="2800" dirty="0"/>
              <a:t> </a:t>
            </a:r>
          </a:p>
        </p:txBody>
      </p:sp>
      <p:sp>
        <p:nvSpPr>
          <p:cNvPr id="8" name="正方形/長方形 7"/>
          <p:cNvSpPr/>
          <p:nvPr/>
        </p:nvSpPr>
        <p:spPr>
          <a:xfrm>
            <a:off x="1691680" y="5963872"/>
            <a:ext cx="6840760" cy="461665"/>
          </a:xfrm>
          <a:prstGeom prst="rect">
            <a:avLst/>
          </a:prstGeom>
        </p:spPr>
        <p:txBody>
          <a:bodyPr wrap="square">
            <a:spAutoFit/>
          </a:bodyPr>
          <a:lstStyle/>
          <a:p>
            <a:r>
              <a:rPr lang="en-US" altLang="ja-JP" dirty="0" smtClean="0"/>
              <a:t>https://www.ohsho.co.jp/company/training.html</a:t>
            </a:r>
            <a:endParaRPr lang="ja-JP" altLang="en-US" dirty="0"/>
          </a:p>
        </p:txBody>
      </p:sp>
    </p:spTree>
    <p:extLst>
      <p:ext uri="{BB962C8B-B14F-4D97-AF65-F5344CB8AC3E}">
        <p14:creationId xmlns:p14="http://schemas.microsoft.com/office/powerpoint/2010/main" val="18145146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fld id="{D53FC717-2959-4FB8-A46F-0163C34F98EA}" type="datetime1">
              <a:rPr lang="ja-JP" altLang="en-US"/>
              <a:pPr/>
              <a:t>2014/7/17</a:t>
            </a:fld>
            <a:endParaRPr lang="en-US" altLang="ja-JP"/>
          </a:p>
        </p:txBody>
      </p:sp>
      <p:sp>
        <p:nvSpPr>
          <p:cNvPr id="5" name="スライド番号プレースホルダー 4"/>
          <p:cNvSpPr>
            <a:spLocks noGrp="1"/>
          </p:cNvSpPr>
          <p:nvPr>
            <p:ph type="sldNum" sz="quarter" idx="11"/>
          </p:nvPr>
        </p:nvSpPr>
        <p:spPr/>
        <p:txBody>
          <a:bodyPr/>
          <a:lstStyle/>
          <a:p>
            <a:fld id="{663B22F8-D0F7-49DE-9FB4-400B292A2B63}" type="slidenum">
              <a:rPr lang="en-US" altLang="ja-JP"/>
              <a:pPr/>
              <a:t>12</a:t>
            </a:fld>
            <a:endParaRPr lang="en-US" altLang="ja-JP"/>
          </a:p>
        </p:txBody>
      </p:sp>
      <p:sp>
        <p:nvSpPr>
          <p:cNvPr id="6" name="フッター プレースホルダー 5"/>
          <p:cNvSpPr>
            <a:spLocks noGrp="1"/>
          </p:cNvSpPr>
          <p:nvPr>
            <p:ph type="ftr" sz="quarter" idx="12"/>
          </p:nvPr>
        </p:nvSpPr>
        <p:spPr/>
        <p:txBody>
          <a:bodyPr/>
          <a:lstStyle/>
          <a:p>
            <a:r>
              <a:rPr lang="en-US" altLang="ja-JP"/>
              <a:t>フッター</a:t>
            </a:r>
          </a:p>
        </p:txBody>
      </p:sp>
      <p:sp>
        <p:nvSpPr>
          <p:cNvPr id="6146" name="Rectangle 2"/>
          <p:cNvSpPr>
            <a:spLocks noGrp="1" noChangeArrowheads="1"/>
          </p:cNvSpPr>
          <p:nvPr>
            <p:ph type="title"/>
          </p:nvPr>
        </p:nvSpPr>
        <p:spPr/>
        <p:txBody>
          <a:bodyPr/>
          <a:lstStyle/>
          <a:p>
            <a:r>
              <a:rPr lang="ja-JP" altLang="en-US" sz="3200" dirty="0" smtClean="0"/>
              <a:t>餃子の王将</a:t>
            </a:r>
            <a:endParaRPr lang="ja-JP" altLang="ja-JP" sz="3200" dirty="0"/>
          </a:p>
        </p:txBody>
      </p:sp>
      <p:sp>
        <p:nvSpPr>
          <p:cNvPr id="6147" name="Rectangle 3"/>
          <p:cNvSpPr>
            <a:spLocks noGrp="1" noChangeArrowheads="1"/>
          </p:cNvSpPr>
          <p:nvPr>
            <p:ph type="body" idx="1"/>
          </p:nvPr>
        </p:nvSpPr>
        <p:spPr/>
        <p:txBody>
          <a:bodyPr/>
          <a:lstStyle/>
          <a:p>
            <a:r>
              <a:rPr lang="ja-JP" altLang="en-US" dirty="0" smtClean="0"/>
              <a:t>新人研修動画　</a:t>
            </a:r>
            <a:r>
              <a:rPr lang="en-US" altLang="ja-JP" dirty="0" smtClean="0"/>
              <a:t>https://www.youtube.com/watch?v=mZSmah98vXo</a:t>
            </a:r>
            <a:endParaRPr lang="ja-JP" altLang="ja-JP"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03648" y="260648"/>
            <a:ext cx="7467600" cy="457200"/>
          </a:xfrm>
        </p:spPr>
        <p:txBody>
          <a:bodyPr/>
          <a:lstStyle/>
          <a:p>
            <a:r>
              <a:rPr kumimoji="1" lang="ja-JP" altLang="en-US" sz="4000" dirty="0" smtClean="0"/>
              <a:t>後日談・・・</a:t>
            </a:r>
            <a:endParaRPr kumimoji="1" lang="ja-JP" altLang="en-US" sz="4000" dirty="0"/>
          </a:p>
        </p:txBody>
      </p:sp>
      <p:sp>
        <p:nvSpPr>
          <p:cNvPr id="4" name="日付プレースホルダー 3"/>
          <p:cNvSpPr>
            <a:spLocks noGrp="1"/>
          </p:cNvSpPr>
          <p:nvPr>
            <p:ph type="dt" sz="half" idx="10"/>
          </p:nvPr>
        </p:nvSpPr>
        <p:spPr/>
        <p:txBody>
          <a:bodyPr/>
          <a:lstStyle/>
          <a:p>
            <a:fld id="{F56BDD9E-4D37-4636-A8E6-D2CE1DEB680C}" type="datetime1">
              <a:rPr lang="ja-JP" altLang="en-US" smtClean="0"/>
              <a:pPr/>
              <a:t>2014/7/17</a:t>
            </a:fld>
            <a:endParaRPr lang="en-US" altLang="ja-JP"/>
          </a:p>
        </p:txBody>
      </p:sp>
      <p:sp>
        <p:nvSpPr>
          <p:cNvPr id="5" name="スライド番号プレースホルダー 4"/>
          <p:cNvSpPr>
            <a:spLocks noGrp="1"/>
          </p:cNvSpPr>
          <p:nvPr>
            <p:ph type="sldNum" sz="quarter" idx="11"/>
          </p:nvPr>
        </p:nvSpPr>
        <p:spPr/>
        <p:txBody>
          <a:bodyPr/>
          <a:lstStyle/>
          <a:p>
            <a:fld id="{E0AA3648-1FC6-42CA-8A8B-AFCA27711B61}" type="slidenum">
              <a:rPr lang="en-US" altLang="ja-JP" smtClean="0"/>
              <a:pPr/>
              <a:t>13</a:t>
            </a:fld>
            <a:endParaRPr lang="en-US" altLang="ja-JP"/>
          </a:p>
        </p:txBody>
      </p:sp>
      <p:sp>
        <p:nvSpPr>
          <p:cNvPr id="6" name="フッター プレースホルダー 5"/>
          <p:cNvSpPr>
            <a:spLocks noGrp="1"/>
          </p:cNvSpPr>
          <p:nvPr>
            <p:ph type="ftr" sz="quarter" idx="12"/>
          </p:nvPr>
        </p:nvSpPr>
        <p:spPr/>
        <p:txBody>
          <a:bodyPr/>
          <a:lstStyle/>
          <a:p>
            <a:r>
              <a:rPr lang="en-US" altLang="ja-JP" smtClean="0"/>
              <a:t>フッター</a:t>
            </a:r>
            <a:endParaRPr lang="en-US" altLang="ja-JP"/>
          </a:p>
        </p:txBody>
      </p:sp>
      <p:sp>
        <p:nvSpPr>
          <p:cNvPr id="7" name="正方形/長方形 6"/>
          <p:cNvSpPr/>
          <p:nvPr/>
        </p:nvSpPr>
        <p:spPr>
          <a:xfrm>
            <a:off x="395536" y="1988840"/>
            <a:ext cx="8118648" cy="2554545"/>
          </a:xfrm>
          <a:prstGeom prst="rect">
            <a:avLst/>
          </a:prstGeom>
        </p:spPr>
        <p:txBody>
          <a:bodyPr wrap="square">
            <a:spAutoFit/>
          </a:bodyPr>
          <a:lstStyle/>
          <a:p>
            <a:r>
              <a:rPr lang="ja-JP" altLang="en-US" sz="3200" dirty="0"/>
              <a:t>　研修を終えた後、心配して配属先の店舗を訪ねて</a:t>
            </a:r>
            <a:r>
              <a:rPr lang="ja-JP" altLang="en-US" sz="3200" dirty="0" smtClean="0"/>
              <a:t>こられた</a:t>
            </a:r>
            <a:r>
              <a:rPr lang="ja-JP" altLang="en-US" sz="3200" dirty="0"/>
              <a:t>○</a:t>
            </a:r>
            <a:r>
              <a:rPr lang="ja-JP" altLang="en-US" sz="3200" dirty="0" smtClean="0"/>
              <a:t>君</a:t>
            </a:r>
            <a:r>
              <a:rPr lang="ja-JP" altLang="en-US" sz="3200" dirty="0"/>
              <a:t>のお母様が、そこで元気に</a:t>
            </a:r>
            <a:r>
              <a:rPr lang="ja-JP" altLang="en-US" sz="3200" dirty="0" smtClean="0"/>
              <a:t>働く</a:t>
            </a:r>
            <a:r>
              <a:rPr lang="ja-JP" altLang="en-US" sz="3200" dirty="0"/>
              <a:t>○</a:t>
            </a:r>
            <a:r>
              <a:rPr lang="ja-JP" altLang="en-US" sz="3200" dirty="0" smtClean="0"/>
              <a:t>君</a:t>
            </a:r>
            <a:r>
              <a:rPr lang="ja-JP" altLang="en-US" sz="3200" dirty="0"/>
              <a:t>の姿と、「父親代わりに</a:t>
            </a:r>
            <a:r>
              <a:rPr lang="ja-JP" altLang="en-US" sz="3200" dirty="0" smtClean="0"/>
              <a:t>なって</a:t>
            </a:r>
            <a:r>
              <a:rPr lang="ja-JP" altLang="en-US" sz="3200" dirty="0"/>
              <a:t>○</a:t>
            </a:r>
            <a:r>
              <a:rPr lang="ja-JP" altLang="en-US" sz="3200" dirty="0" smtClean="0"/>
              <a:t>君</a:t>
            </a:r>
            <a:r>
              <a:rPr lang="ja-JP" altLang="en-US" sz="3200" dirty="0"/>
              <a:t>を一人前に育て上げます」という店長の言葉に、涙を流して喜んでおられたということです。</a:t>
            </a:r>
          </a:p>
        </p:txBody>
      </p:sp>
    </p:spTree>
    <p:extLst>
      <p:ext uri="{BB962C8B-B14F-4D97-AF65-F5344CB8AC3E}">
        <p14:creationId xmlns:p14="http://schemas.microsoft.com/office/powerpoint/2010/main" val="19927061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03648" y="260648"/>
            <a:ext cx="7467600" cy="457200"/>
          </a:xfrm>
        </p:spPr>
        <p:txBody>
          <a:bodyPr/>
          <a:lstStyle/>
          <a:p>
            <a:r>
              <a:rPr kumimoji="1" lang="ja-JP" altLang="en-US" sz="3600" dirty="0" smtClean="0"/>
              <a:t>まとめ</a:t>
            </a:r>
            <a:endParaRPr kumimoji="1" lang="ja-JP" altLang="en-US" sz="3600" dirty="0"/>
          </a:p>
        </p:txBody>
      </p:sp>
      <p:sp>
        <p:nvSpPr>
          <p:cNvPr id="4" name="日付プレースホルダー 3"/>
          <p:cNvSpPr>
            <a:spLocks noGrp="1"/>
          </p:cNvSpPr>
          <p:nvPr>
            <p:ph type="dt" sz="half" idx="10"/>
          </p:nvPr>
        </p:nvSpPr>
        <p:spPr/>
        <p:txBody>
          <a:bodyPr/>
          <a:lstStyle/>
          <a:p>
            <a:fld id="{F56BDD9E-4D37-4636-A8E6-D2CE1DEB680C}" type="datetime1">
              <a:rPr lang="ja-JP" altLang="en-US" smtClean="0"/>
              <a:pPr/>
              <a:t>2014/7/17</a:t>
            </a:fld>
            <a:endParaRPr lang="en-US" altLang="ja-JP"/>
          </a:p>
        </p:txBody>
      </p:sp>
      <p:sp>
        <p:nvSpPr>
          <p:cNvPr id="5" name="スライド番号プレースホルダー 4"/>
          <p:cNvSpPr>
            <a:spLocks noGrp="1"/>
          </p:cNvSpPr>
          <p:nvPr>
            <p:ph type="sldNum" sz="quarter" idx="11"/>
          </p:nvPr>
        </p:nvSpPr>
        <p:spPr/>
        <p:txBody>
          <a:bodyPr/>
          <a:lstStyle/>
          <a:p>
            <a:fld id="{E0AA3648-1FC6-42CA-8A8B-AFCA27711B61}" type="slidenum">
              <a:rPr lang="en-US" altLang="ja-JP" smtClean="0"/>
              <a:pPr/>
              <a:t>14</a:t>
            </a:fld>
            <a:endParaRPr lang="en-US" altLang="ja-JP"/>
          </a:p>
        </p:txBody>
      </p:sp>
      <p:sp>
        <p:nvSpPr>
          <p:cNvPr id="6" name="フッター プレースホルダー 5"/>
          <p:cNvSpPr>
            <a:spLocks noGrp="1"/>
          </p:cNvSpPr>
          <p:nvPr>
            <p:ph type="ftr" sz="quarter" idx="12"/>
          </p:nvPr>
        </p:nvSpPr>
        <p:spPr/>
        <p:txBody>
          <a:bodyPr/>
          <a:lstStyle/>
          <a:p>
            <a:r>
              <a:rPr lang="en-US" altLang="ja-JP" smtClean="0"/>
              <a:t>フッター</a:t>
            </a:r>
            <a:endParaRPr lang="en-US" altLang="ja-JP"/>
          </a:p>
        </p:txBody>
      </p:sp>
      <p:sp>
        <p:nvSpPr>
          <p:cNvPr id="7" name="正方形/長方形 6"/>
          <p:cNvSpPr/>
          <p:nvPr/>
        </p:nvSpPr>
        <p:spPr>
          <a:xfrm>
            <a:off x="2483768" y="1260023"/>
            <a:ext cx="5688632" cy="2062103"/>
          </a:xfrm>
          <a:prstGeom prst="rect">
            <a:avLst/>
          </a:prstGeom>
        </p:spPr>
        <p:txBody>
          <a:bodyPr wrap="square">
            <a:spAutoFit/>
          </a:bodyPr>
          <a:lstStyle/>
          <a:p>
            <a:r>
              <a:rPr lang="ja-JP" altLang="en-US" sz="3200" dirty="0" smtClean="0"/>
              <a:t>・本田宗一郎の言葉</a:t>
            </a:r>
            <a:endParaRPr lang="en-US" altLang="ja-JP" sz="3200" dirty="0" smtClean="0"/>
          </a:p>
          <a:p>
            <a:r>
              <a:rPr lang="ja-JP" altLang="en-US" sz="3200" dirty="0" smtClean="0"/>
              <a:t>・学歴無用のフラットな組織</a:t>
            </a:r>
          </a:p>
          <a:p>
            <a:r>
              <a:rPr lang="ja-JP" altLang="en-US" sz="3200" dirty="0" smtClean="0"/>
              <a:t>・異端者、変人が集う</a:t>
            </a:r>
          </a:p>
          <a:p>
            <a:r>
              <a:rPr lang="ja-JP" altLang="en-US" sz="3200" dirty="0" smtClean="0"/>
              <a:t>・叱る文化</a:t>
            </a:r>
            <a:endParaRPr lang="ja-JP" altLang="en-US" sz="3200" dirty="0"/>
          </a:p>
        </p:txBody>
      </p:sp>
      <p:pic>
        <p:nvPicPr>
          <p:cNvPr id="133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217101"/>
            <a:ext cx="2171700" cy="2105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63408" y="2391769"/>
            <a:ext cx="1208992" cy="9303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テキスト ボックス 7"/>
          <p:cNvSpPr txBox="1"/>
          <p:nvPr/>
        </p:nvSpPr>
        <p:spPr>
          <a:xfrm>
            <a:off x="1150544" y="4221088"/>
            <a:ext cx="6135013" cy="1631216"/>
          </a:xfrm>
          <a:prstGeom prst="rect">
            <a:avLst/>
          </a:prstGeom>
          <a:noFill/>
          <a:ln w="38100">
            <a:solidFill>
              <a:srgbClr val="00B050"/>
            </a:solidFill>
          </a:ln>
        </p:spPr>
        <p:txBody>
          <a:bodyPr wrap="none" rtlCol="0">
            <a:spAutoFit/>
          </a:bodyPr>
          <a:lstStyle/>
          <a:p>
            <a:pPr algn="ctr"/>
            <a:r>
              <a:rPr kumimoji="1" lang="ja-JP" altLang="en-US" sz="3200" dirty="0" smtClean="0"/>
              <a:t>伝えるために・・・</a:t>
            </a:r>
            <a:endParaRPr lang="en-US" altLang="ja-JP" sz="3200" dirty="0"/>
          </a:p>
          <a:p>
            <a:pPr algn="ctr"/>
            <a:endParaRPr lang="en-US" altLang="ja-JP" sz="2800" dirty="0"/>
          </a:p>
          <a:p>
            <a:pPr algn="ctr"/>
            <a:r>
              <a:rPr kumimoji="1" lang="ja-JP" altLang="en-US" sz="4000" dirty="0" smtClean="0">
                <a:solidFill>
                  <a:srgbClr val="DE4372"/>
                </a:solidFill>
              </a:rPr>
              <a:t>企業ごとに独自の新人研修</a:t>
            </a:r>
            <a:endParaRPr kumimoji="1" lang="ja-JP" altLang="en-US" sz="4000" dirty="0">
              <a:solidFill>
                <a:srgbClr val="DE4372"/>
              </a:solidFill>
            </a:endParaRPr>
          </a:p>
        </p:txBody>
      </p:sp>
    </p:spTree>
    <p:extLst>
      <p:ext uri="{BB962C8B-B14F-4D97-AF65-F5344CB8AC3E}">
        <p14:creationId xmlns:p14="http://schemas.microsoft.com/office/powerpoint/2010/main" val="1766712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3316"/>
                                        </p:tgtEl>
                                        <p:attrNameLst>
                                          <p:attrName>style.visibility</p:attrName>
                                        </p:attrNameLst>
                                      </p:cBhvr>
                                      <p:to>
                                        <p:strVal val="visible"/>
                                      </p:to>
                                    </p:set>
                                    <p:animEffect transition="in" filter="barn(inVertical)">
                                      <p:cBhvr>
                                        <p:cTn id="7" dur="500"/>
                                        <p:tgtEl>
                                          <p:spTgt spid="1331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03648" y="260648"/>
            <a:ext cx="7467600" cy="457200"/>
          </a:xfrm>
        </p:spPr>
        <p:txBody>
          <a:bodyPr/>
          <a:lstStyle/>
          <a:p>
            <a:r>
              <a:rPr kumimoji="1" lang="ja-JP" altLang="en-US" sz="4000" dirty="0" smtClean="0"/>
              <a:t>クイズ</a:t>
            </a:r>
            <a:endParaRPr kumimoji="1" lang="ja-JP" altLang="en-US" sz="4000" dirty="0"/>
          </a:p>
        </p:txBody>
      </p:sp>
      <p:sp>
        <p:nvSpPr>
          <p:cNvPr id="4" name="日付プレースホルダー 3"/>
          <p:cNvSpPr>
            <a:spLocks noGrp="1"/>
          </p:cNvSpPr>
          <p:nvPr>
            <p:ph type="dt" sz="half" idx="10"/>
          </p:nvPr>
        </p:nvSpPr>
        <p:spPr/>
        <p:txBody>
          <a:bodyPr/>
          <a:lstStyle/>
          <a:p>
            <a:fld id="{F56BDD9E-4D37-4636-A8E6-D2CE1DEB680C}" type="datetime1">
              <a:rPr lang="ja-JP" altLang="en-US" smtClean="0"/>
              <a:pPr/>
              <a:t>2014/7/17</a:t>
            </a:fld>
            <a:endParaRPr lang="en-US" altLang="ja-JP"/>
          </a:p>
        </p:txBody>
      </p:sp>
      <p:sp>
        <p:nvSpPr>
          <p:cNvPr id="5" name="スライド番号プレースホルダー 4"/>
          <p:cNvSpPr>
            <a:spLocks noGrp="1"/>
          </p:cNvSpPr>
          <p:nvPr>
            <p:ph type="sldNum" sz="quarter" idx="11"/>
          </p:nvPr>
        </p:nvSpPr>
        <p:spPr/>
        <p:txBody>
          <a:bodyPr/>
          <a:lstStyle/>
          <a:p>
            <a:fld id="{E0AA3648-1FC6-42CA-8A8B-AFCA27711B61}" type="slidenum">
              <a:rPr lang="en-US" altLang="ja-JP" smtClean="0"/>
              <a:pPr/>
              <a:t>15</a:t>
            </a:fld>
            <a:endParaRPr lang="en-US" altLang="ja-JP"/>
          </a:p>
        </p:txBody>
      </p:sp>
      <p:sp>
        <p:nvSpPr>
          <p:cNvPr id="6" name="フッター プレースホルダー 5"/>
          <p:cNvSpPr>
            <a:spLocks noGrp="1"/>
          </p:cNvSpPr>
          <p:nvPr>
            <p:ph type="ftr" sz="quarter" idx="12"/>
          </p:nvPr>
        </p:nvSpPr>
        <p:spPr/>
        <p:txBody>
          <a:bodyPr/>
          <a:lstStyle/>
          <a:p>
            <a:r>
              <a:rPr lang="en-US" altLang="ja-JP" smtClean="0"/>
              <a:t>フッター</a:t>
            </a:r>
            <a:endParaRPr lang="en-US" altLang="ja-JP"/>
          </a:p>
        </p:txBody>
      </p:sp>
      <p:sp>
        <p:nvSpPr>
          <p:cNvPr id="7" name="テキスト ボックス 6"/>
          <p:cNvSpPr txBox="1"/>
          <p:nvPr/>
        </p:nvSpPr>
        <p:spPr>
          <a:xfrm>
            <a:off x="1276824" y="1556792"/>
            <a:ext cx="6426759" cy="2862322"/>
          </a:xfrm>
          <a:prstGeom prst="rect">
            <a:avLst/>
          </a:prstGeom>
          <a:noFill/>
        </p:spPr>
        <p:txBody>
          <a:bodyPr wrap="none" rtlCol="0">
            <a:spAutoFit/>
          </a:bodyPr>
          <a:lstStyle/>
          <a:p>
            <a:r>
              <a:rPr kumimoji="1" lang="ja-JP" altLang="en-US" sz="3600" dirty="0" smtClean="0"/>
              <a:t>①山岡ゼミの良い</a:t>
            </a:r>
            <a:endParaRPr kumimoji="1" lang="en-US" altLang="ja-JP" sz="3600" dirty="0" smtClean="0"/>
          </a:p>
          <a:p>
            <a:r>
              <a:rPr kumimoji="1" lang="ja-JP" altLang="en-US" sz="3600" dirty="0" smtClean="0"/>
              <a:t>組織文化を一つあげてください。</a:t>
            </a:r>
            <a:endParaRPr kumimoji="1" lang="en-US" altLang="ja-JP" sz="3600" dirty="0" smtClean="0"/>
          </a:p>
          <a:p>
            <a:endParaRPr lang="en-US" altLang="ja-JP" sz="3600" dirty="0" smtClean="0"/>
          </a:p>
          <a:p>
            <a:r>
              <a:rPr lang="ja-JP" altLang="en-US" sz="3600" dirty="0" smtClean="0"/>
              <a:t>②また、その組織文化を伝える</a:t>
            </a:r>
            <a:endParaRPr lang="en-US" altLang="ja-JP" sz="3600" dirty="0" smtClean="0"/>
          </a:p>
          <a:p>
            <a:r>
              <a:rPr lang="ja-JP" altLang="en-US" sz="3600" dirty="0" err="1" smtClean="0"/>
              <a:t>には</a:t>
            </a:r>
            <a:r>
              <a:rPr lang="ja-JP" altLang="en-US" sz="3600" dirty="0" smtClean="0"/>
              <a:t>どうすればいいでしょうか？</a:t>
            </a:r>
            <a:endParaRPr lang="en-US" altLang="ja-JP" sz="3600" dirty="0" smtClean="0"/>
          </a:p>
        </p:txBody>
      </p:sp>
      <p:sp>
        <p:nvSpPr>
          <p:cNvPr id="8" name="テキスト ボックス 7"/>
          <p:cNvSpPr txBox="1"/>
          <p:nvPr/>
        </p:nvSpPr>
        <p:spPr>
          <a:xfrm>
            <a:off x="4509580" y="5548064"/>
            <a:ext cx="2398413" cy="584775"/>
          </a:xfrm>
          <a:prstGeom prst="rect">
            <a:avLst/>
          </a:prstGeom>
          <a:noFill/>
        </p:spPr>
        <p:txBody>
          <a:bodyPr wrap="none" rtlCol="0">
            <a:spAutoFit/>
          </a:bodyPr>
          <a:lstStyle/>
          <a:p>
            <a:r>
              <a:rPr kumimoji="1" lang="ja-JP" altLang="en-US" sz="3200" dirty="0" smtClean="0"/>
              <a:t>話し合い４分</a:t>
            </a:r>
            <a:endParaRPr kumimoji="1" lang="ja-JP" altLang="en-US" sz="3200" dirty="0"/>
          </a:p>
        </p:txBody>
      </p:sp>
    </p:spTree>
    <p:extLst>
      <p:ext uri="{BB962C8B-B14F-4D97-AF65-F5344CB8AC3E}">
        <p14:creationId xmlns:p14="http://schemas.microsoft.com/office/powerpoint/2010/main" val="2935605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plus(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最後に</a:t>
            </a:r>
            <a:endParaRPr kumimoji="1" lang="ja-JP" altLang="en-US" dirty="0"/>
          </a:p>
        </p:txBody>
      </p:sp>
      <p:sp>
        <p:nvSpPr>
          <p:cNvPr id="4" name="日付プレースホルダー 3"/>
          <p:cNvSpPr>
            <a:spLocks noGrp="1"/>
          </p:cNvSpPr>
          <p:nvPr>
            <p:ph type="dt" sz="half" idx="10"/>
          </p:nvPr>
        </p:nvSpPr>
        <p:spPr/>
        <p:txBody>
          <a:bodyPr/>
          <a:lstStyle/>
          <a:p>
            <a:fld id="{F56BDD9E-4D37-4636-A8E6-D2CE1DEB680C}" type="datetime1">
              <a:rPr lang="ja-JP" altLang="en-US" smtClean="0"/>
              <a:pPr/>
              <a:t>2014/7/17</a:t>
            </a:fld>
            <a:endParaRPr lang="en-US" altLang="ja-JP"/>
          </a:p>
        </p:txBody>
      </p:sp>
      <p:sp>
        <p:nvSpPr>
          <p:cNvPr id="5" name="スライド番号プレースホルダー 4"/>
          <p:cNvSpPr>
            <a:spLocks noGrp="1"/>
          </p:cNvSpPr>
          <p:nvPr>
            <p:ph type="sldNum" sz="quarter" idx="11"/>
          </p:nvPr>
        </p:nvSpPr>
        <p:spPr/>
        <p:txBody>
          <a:bodyPr/>
          <a:lstStyle/>
          <a:p>
            <a:fld id="{E0AA3648-1FC6-42CA-8A8B-AFCA27711B61}" type="slidenum">
              <a:rPr lang="en-US" altLang="ja-JP" smtClean="0"/>
              <a:pPr/>
              <a:t>16</a:t>
            </a:fld>
            <a:endParaRPr lang="en-US" altLang="ja-JP"/>
          </a:p>
        </p:txBody>
      </p:sp>
      <p:sp>
        <p:nvSpPr>
          <p:cNvPr id="6" name="フッター プレースホルダー 5"/>
          <p:cNvSpPr>
            <a:spLocks noGrp="1"/>
          </p:cNvSpPr>
          <p:nvPr>
            <p:ph type="ftr" sz="quarter" idx="12"/>
          </p:nvPr>
        </p:nvSpPr>
        <p:spPr/>
        <p:txBody>
          <a:bodyPr/>
          <a:lstStyle/>
          <a:p>
            <a:r>
              <a:rPr lang="en-US" altLang="ja-JP" smtClean="0"/>
              <a:t>フッター</a:t>
            </a:r>
            <a:endParaRPr lang="en-US" altLang="ja-JP"/>
          </a:p>
        </p:txBody>
      </p:sp>
      <p:sp>
        <p:nvSpPr>
          <p:cNvPr id="7" name="テキスト ボックス 6"/>
          <p:cNvSpPr txBox="1"/>
          <p:nvPr/>
        </p:nvSpPr>
        <p:spPr>
          <a:xfrm>
            <a:off x="755576" y="1340768"/>
            <a:ext cx="7750840" cy="1200329"/>
          </a:xfrm>
          <a:prstGeom prst="rect">
            <a:avLst/>
          </a:prstGeom>
          <a:noFill/>
        </p:spPr>
        <p:txBody>
          <a:bodyPr wrap="none" rtlCol="0">
            <a:spAutoFit/>
          </a:bodyPr>
          <a:lstStyle/>
          <a:p>
            <a:r>
              <a:rPr kumimoji="1" lang="ja-JP" altLang="en-US" sz="3600" dirty="0" smtClean="0"/>
              <a:t>良いと思った</a:t>
            </a:r>
            <a:endParaRPr kumimoji="1" lang="en-US" altLang="ja-JP" sz="3600" dirty="0" smtClean="0"/>
          </a:p>
          <a:p>
            <a:r>
              <a:rPr kumimoji="1" lang="ja-JP" altLang="en-US" sz="3600" dirty="0" smtClean="0"/>
              <a:t>山岡ゼミの文化伝えて行きましょう！！</a:t>
            </a:r>
            <a:endParaRPr kumimoji="1" lang="ja-JP" altLang="en-US" sz="3600"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3584119"/>
            <a:ext cx="2666231" cy="26075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円形吹き出し 7"/>
          <p:cNvSpPr/>
          <p:nvPr/>
        </p:nvSpPr>
        <p:spPr>
          <a:xfrm>
            <a:off x="2988096" y="2924944"/>
            <a:ext cx="5544616" cy="2304256"/>
          </a:xfrm>
          <a:prstGeom prst="wedgeEllipseCallout">
            <a:avLst>
              <a:gd name="adj1" fmla="val -58434"/>
              <a:gd name="adj2" fmla="val 25992"/>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800" dirty="0" err="1" smtClean="0">
                <a:solidFill>
                  <a:schemeClr val="tx2"/>
                </a:solidFill>
                <a:latin typeface="HGP行書体" panose="03000600000000000000" pitchFamily="66" charset="-128"/>
                <a:ea typeface="HGP行書体" panose="03000600000000000000" pitchFamily="66" charset="-128"/>
              </a:rPr>
              <a:t>後生畏るべ</a:t>
            </a:r>
            <a:r>
              <a:rPr kumimoji="1" lang="ja-JP" altLang="en-US" sz="4800" dirty="0" smtClean="0">
                <a:solidFill>
                  <a:schemeClr val="tx2"/>
                </a:solidFill>
                <a:latin typeface="HGP行書体" panose="03000600000000000000" pitchFamily="66" charset="-128"/>
                <a:ea typeface="HGP行書体" panose="03000600000000000000" pitchFamily="66" charset="-128"/>
              </a:rPr>
              <a:t>し</a:t>
            </a:r>
            <a:endParaRPr kumimoji="1" lang="ja-JP" altLang="en-US" sz="4800" dirty="0">
              <a:latin typeface="HGP行書体" panose="03000600000000000000" pitchFamily="66" charset="-128"/>
              <a:ea typeface="HGP行書体" panose="03000600000000000000" pitchFamily="66" charset="-128"/>
            </a:endParaRPr>
          </a:p>
        </p:txBody>
      </p:sp>
    </p:spTree>
    <p:extLst>
      <p:ext uri="{BB962C8B-B14F-4D97-AF65-F5344CB8AC3E}">
        <p14:creationId xmlns:p14="http://schemas.microsoft.com/office/powerpoint/2010/main" val="3650477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ー 2"/>
          <p:cNvSpPr>
            <a:spLocks noGrp="1"/>
          </p:cNvSpPr>
          <p:nvPr>
            <p:ph idx="1"/>
          </p:nvPr>
        </p:nvSpPr>
        <p:spPr/>
        <p:txBody>
          <a:bodyPr/>
          <a:lstStyle/>
          <a:p>
            <a:r>
              <a:rPr lang="ja-JP" altLang="en-US" dirty="0"/>
              <a:t>そこでホンダは、理念・哲学を実際の行動に結び付ける、「企業文化」と幾つもの「仕掛け」を培ってきた（</a:t>
            </a:r>
            <a:r>
              <a:rPr lang="ja-JP" altLang="en-US" b="1" dirty="0"/>
              <a:t>図１</a:t>
            </a:r>
            <a:r>
              <a:rPr lang="ja-JP" altLang="en-US" dirty="0"/>
              <a:t>）。人間尊重はホンダの企業文化として、</a:t>
            </a:r>
            <a:r>
              <a:rPr lang="en-US" altLang="ja-JP" dirty="0"/>
              <a:t>3</a:t>
            </a:r>
            <a:r>
              <a:rPr lang="ja-JP" altLang="en-US" dirty="0" err="1"/>
              <a:t>つの</a:t>
            </a:r>
            <a:r>
              <a:rPr lang="ja-JP" altLang="en-US" dirty="0"/>
              <a:t>喜びは目指すべき目標として、ホンダ社員の体に染み付いている。</a:t>
            </a:r>
          </a:p>
          <a:p>
            <a:r>
              <a:rPr lang="ja-JP" altLang="en-US" dirty="0"/>
              <a:t>　こうした企業文化や仕掛けが、イノベーションを強力に後押しするのだ。例えば本連載でも以前に紹介した「絶対価値」や、本質的な目標を簡潔に表現する「</a:t>
            </a:r>
            <a:r>
              <a:rPr lang="en-US" altLang="ja-JP" dirty="0"/>
              <a:t>A00</a:t>
            </a:r>
            <a:r>
              <a:rPr lang="ja-JP" altLang="en-US" dirty="0"/>
              <a:t>（エーゼロゼロ）」、</a:t>
            </a:r>
            <a:r>
              <a:rPr lang="en-US" altLang="ja-JP" dirty="0"/>
              <a:t>3</a:t>
            </a:r>
            <a:r>
              <a:rPr lang="ja-JP" altLang="en-US" dirty="0"/>
              <a:t>日</a:t>
            </a:r>
            <a:r>
              <a:rPr lang="en-US" altLang="ja-JP" dirty="0"/>
              <a:t>3</a:t>
            </a:r>
            <a:r>
              <a:rPr lang="ja-JP" altLang="en-US" dirty="0"/>
              <a:t>晩の合宿で</a:t>
            </a:r>
            <a:r>
              <a:rPr lang="en-US" altLang="ja-JP" dirty="0"/>
              <a:t>1</a:t>
            </a:r>
            <a:r>
              <a:rPr lang="ja-JP" altLang="en-US" dirty="0" err="1"/>
              <a:t>つの</a:t>
            </a:r>
            <a:r>
              <a:rPr lang="ja-JP" altLang="en-US" dirty="0"/>
              <a:t>テーマについて徹底的に議論する「ワイガヤ」といった仕掛け、熟慮を経ていない発言に対して徹底的に叱りつける文化や学歴無用のフラットな組織という企業文化が、いわば加速装置のような役割を果たしてイノベーションを推し進める。こうした企業文化と仕掛けがホンダ独特の「熱気と混乱」を生んでいるのだ。</a:t>
            </a:r>
          </a:p>
          <a:p>
            <a:endParaRPr kumimoji="1" lang="ja-JP" altLang="en-US" dirty="0"/>
          </a:p>
        </p:txBody>
      </p:sp>
      <p:sp>
        <p:nvSpPr>
          <p:cNvPr id="4" name="日付プレースホルダー 3"/>
          <p:cNvSpPr>
            <a:spLocks noGrp="1"/>
          </p:cNvSpPr>
          <p:nvPr>
            <p:ph type="dt" sz="half" idx="10"/>
          </p:nvPr>
        </p:nvSpPr>
        <p:spPr/>
        <p:txBody>
          <a:bodyPr/>
          <a:lstStyle/>
          <a:p>
            <a:fld id="{F56BDD9E-4D37-4636-A8E6-D2CE1DEB680C}" type="datetime1">
              <a:rPr lang="ja-JP" altLang="en-US" smtClean="0"/>
              <a:pPr/>
              <a:t>2014/7/17</a:t>
            </a:fld>
            <a:endParaRPr lang="en-US" altLang="ja-JP"/>
          </a:p>
        </p:txBody>
      </p:sp>
      <p:sp>
        <p:nvSpPr>
          <p:cNvPr id="5" name="スライド番号プレースホルダー 4"/>
          <p:cNvSpPr>
            <a:spLocks noGrp="1"/>
          </p:cNvSpPr>
          <p:nvPr>
            <p:ph type="sldNum" sz="quarter" idx="11"/>
          </p:nvPr>
        </p:nvSpPr>
        <p:spPr/>
        <p:txBody>
          <a:bodyPr/>
          <a:lstStyle/>
          <a:p>
            <a:fld id="{E0AA3648-1FC6-42CA-8A8B-AFCA27711B61}" type="slidenum">
              <a:rPr lang="en-US" altLang="ja-JP" smtClean="0"/>
              <a:pPr/>
              <a:t>17</a:t>
            </a:fld>
            <a:endParaRPr lang="en-US" altLang="ja-JP"/>
          </a:p>
        </p:txBody>
      </p:sp>
      <p:sp>
        <p:nvSpPr>
          <p:cNvPr id="6" name="フッター プレースホルダー 5"/>
          <p:cNvSpPr>
            <a:spLocks noGrp="1"/>
          </p:cNvSpPr>
          <p:nvPr>
            <p:ph type="ftr" sz="quarter" idx="12"/>
          </p:nvPr>
        </p:nvSpPr>
        <p:spPr/>
        <p:txBody>
          <a:bodyPr/>
          <a:lstStyle/>
          <a:p>
            <a:r>
              <a:rPr lang="en-US" altLang="ja-JP" smtClean="0"/>
              <a:t>フッター</a:t>
            </a:r>
            <a:endParaRPr lang="en-US" altLang="ja-JP"/>
          </a:p>
        </p:txBody>
      </p:sp>
    </p:spTree>
    <p:extLst>
      <p:ext uri="{BB962C8B-B14F-4D97-AF65-F5344CB8AC3E}">
        <p14:creationId xmlns:p14="http://schemas.microsoft.com/office/powerpoint/2010/main" val="38116775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03648" y="260648"/>
            <a:ext cx="7467600" cy="457200"/>
          </a:xfrm>
        </p:spPr>
        <p:txBody>
          <a:bodyPr/>
          <a:lstStyle/>
          <a:p>
            <a:r>
              <a:rPr kumimoji="1" lang="ja-JP" altLang="en-US" sz="3600" dirty="0" smtClean="0"/>
              <a:t>はじめに</a:t>
            </a:r>
            <a:endParaRPr kumimoji="1" lang="ja-JP" altLang="en-US" sz="3600" dirty="0"/>
          </a:p>
        </p:txBody>
      </p:sp>
      <p:sp>
        <p:nvSpPr>
          <p:cNvPr id="4" name="日付プレースホルダー 3"/>
          <p:cNvSpPr>
            <a:spLocks noGrp="1"/>
          </p:cNvSpPr>
          <p:nvPr>
            <p:ph type="dt" sz="half" idx="10"/>
          </p:nvPr>
        </p:nvSpPr>
        <p:spPr/>
        <p:txBody>
          <a:bodyPr/>
          <a:lstStyle/>
          <a:p>
            <a:fld id="{F56BDD9E-4D37-4636-A8E6-D2CE1DEB680C}" type="datetime1">
              <a:rPr lang="ja-JP" altLang="en-US" smtClean="0"/>
              <a:pPr/>
              <a:t>2014/7/17</a:t>
            </a:fld>
            <a:endParaRPr lang="en-US" altLang="ja-JP"/>
          </a:p>
        </p:txBody>
      </p:sp>
      <p:sp>
        <p:nvSpPr>
          <p:cNvPr id="5" name="スライド番号プレースホルダー 4"/>
          <p:cNvSpPr>
            <a:spLocks noGrp="1"/>
          </p:cNvSpPr>
          <p:nvPr>
            <p:ph type="sldNum" sz="quarter" idx="11"/>
          </p:nvPr>
        </p:nvSpPr>
        <p:spPr/>
        <p:txBody>
          <a:bodyPr/>
          <a:lstStyle/>
          <a:p>
            <a:fld id="{E0AA3648-1FC6-42CA-8A8B-AFCA27711B61}" type="slidenum">
              <a:rPr lang="en-US" altLang="ja-JP" smtClean="0"/>
              <a:pPr/>
              <a:t>2</a:t>
            </a:fld>
            <a:endParaRPr lang="en-US" altLang="ja-JP"/>
          </a:p>
        </p:txBody>
      </p:sp>
      <p:sp>
        <p:nvSpPr>
          <p:cNvPr id="6" name="フッター プレースホルダー 5"/>
          <p:cNvSpPr>
            <a:spLocks noGrp="1"/>
          </p:cNvSpPr>
          <p:nvPr>
            <p:ph type="ftr" sz="quarter" idx="12"/>
          </p:nvPr>
        </p:nvSpPr>
        <p:spPr/>
        <p:txBody>
          <a:bodyPr/>
          <a:lstStyle/>
          <a:p>
            <a:r>
              <a:rPr lang="en-US" altLang="ja-JP" smtClean="0"/>
              <a:t>フッター</a:t>
            </a:r>
            <a:endParaRPr lang="en-US" altLang="ja-JP"/>
          </a:p>
        </p:txBody>
      </p:sp>
      <p:sp>
        <p:nvSpPr>
          <p:cNvPr id="7" name="テキスト ボックス 6"/>
          <p:cNvSpPr txBox="1"/>
          <p:nvPr/>
        </p:nvSpPr>
        <p:spPr>
          <a:xfrm>
            <a:off x="179512" y="1453952"/>
            <a:ext cx="8302273" cy="1015663"/>
          </a:xfrm>
          <a:prstGeom prst="rect">
            <a:avLst/>
          </a:prstGeom>
          <a:noFill/>
        </p:spPr>
        <p:txBody>
          <a:bodyPr wrap="none" rtlCol="0">
            <a:spAutoFit/>
          </a:bodyPr>
          <a:lstStyle/>
          <a:p>
            <a:r>
              <a:rPr lang="ja-JP" altLang="en-US" dirty="0"/>
              <a:t>グローバル企業の上級幹部</a:t>
            </a:r>
            <a:r>
              <a:rPr lang="en-US" altLang="ja-JP" dirty="0"/>
              <a:t>1200</a:t>
            </a:r>
            <a:r>
              <a:rPr lang="ja-JP" altLang="en-US" dirty="0"/>
              <a:t>人のうち</a:t>
            </a:r>
            <a:r>
              <a:rPr lang="en-US" altLang="ja-JP" dirty="0"/>
              <a:t>91</a:t>
            </a:r>
            <a:r>
              <a:rPr lang="ja-JP" altLang="en-US" dirty="0"/>
              <a:t>％</a:t>
            </a:r>
            <a:r>
              <a:rPr lang="ja-JP" altLang="en-US" dirty="0" smtClean="0"/>
              <a:t>が</a:t>
            </a:r>
            <a:endParaRPr lang="en-US" altLang="ja-JP" dirty="0" smtClean="0"/>
          </a:p>
          <a:p>
            <a:r>
              <a:rPr lang="ja-JP" altLang="en-US" sz="3600" dirty="0" smtClean="0">
                <a:solidFill>
                  <a:srgbClr val="FF0000"/>
                </a:solidFill>
              </a:rPr>
              <a:t>「</a:t>
            </a:r>
            <a:r>
              <a:rPr lang="ja-JP" altLang="en-US" sz="3600" dirty="0">
                <a:solidFill>
                  <a:srgbClr val="FF0000"/>
                </a:solidFill>
              </a:rPr>
              <a:t>企業文化は戦略と同じくらい重要である」</a:t>
            </a:r>
            <a:endParaRPr kumimoji="1" lang="ja-JP" altLang="en-US" sz="3600" dirty="0">
              <a:solidFill>
                <a:srgbClr val="FF0000"/>
              </a:solidFill>
            </a:endParaRPr>
          </a:p>
        </p:txBody>
      </p:sp>
      <p:sp>
        <p:nvSpPr>
          <p:cNvPr id="8" name="正方形/長方形 7"/>
          <p:cNvSpPr/>
          <p:nvPr/>
        </p:nvSpPr>
        <p:spPr>
          <a:xfrm>
            <a:off x="204648" y="2800368"/>
            <a:ext cx="9119880" cy="1015663"/>
          </a:xfrm>
          <a:prstGeom prst="rect">
            <a:avLst/>
          </a:prstGeom>
        </p:spPr>
        <p:txBody>
          <a:bodyPr wrap="square">
            <a:spAutoFit/>
          </a:bodyPr>
          <a:lstStyle/>
          <a:p>
            <a:r>
              <a:rPr lang="ja-JP" altLang="en-US" dirty="0"/>
              <a:t>企業幹部の</a:t>
            </a:r>
            <a:r>
              <a:rPr lang="en-US" altLang="ja-JP" dirty="0"/>
              <a:t>81</a:t>
            </a:r>
            <a:r>
              <a:rPr lang="ja-JP" altLang="en-US" dirty="0"/>
              <a:t>％が</a:t>
            </a:r>
            <a:r>
              <a:rPr lang="ja-JP" altLang="en-US" dirty="0" smtClean="0"/>
              <a:t>、</a:t>
            </a:r>
            <a:endParaRPr lang="en-US" altLang="ja-JP" dirty="0" smtClean="0"/>
          </a:p>
          <a:p>
            <a:r>
              <a:rPr lang="ja-JP" altLang="en-US" sz="3600" dirty="0" smtClean="0">
                <a:solidFill>
                  <a:srgbClr val="FF0000"/>
                </a:solidFill>
              </a:rPr>
              <a:t>「</a:t>
            </a:r>
            <a:r>
              <a:rPr lang="ja-JP" altLang="en-US" sz="3600" dirty="0">
                <a:solidFill>
                  <a:srgbClr val="FF0000"/>
                </a:solidFill>
              </a:rPr>
              <a:t>文化なき企業は並の業績しかあげられない」</a:t>
            </a:r>
          </a:p>
        </p:txBody>
      </p:sp>
      <p:sp>
        <p:nvSpPr>
          <p:cNvPr id="10" name="角丸四角形 9"/>
          <p:cNvSpPr/>
          <p:nvPr/>
        </p:nvSpPr>
        <p:spPr>
          <a:xfrm>
            <a:off x="438619" y="4581128"/>
            <a:ext cx="8481785" cy="15121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000" dirty="0" smtClean="0">
                <a:solidFill>
                  <a:schemeClr val="tx1"/>
                </a:solidFill>
              </a:rPr>
              <a:t>文化とそれを伝える</a:t>
            </a:r>
            <a:r>
              <a:rPr lang="ja-JP" altLang="en-US" sz="4000" dirty="0">
                <a:solidFill>
                  <a:schemeClr val="tx1"/>
                </a:solidFill>
              </a:rPr>
              <a:t>ため</a:t>
            </a:r>
            <a:r>
              <a:rPr lang="ja-JP" altLang="en-US" sz="4000" dirty="0" smtClean="0">
                <a:solidFill>
                  <a:schemeClr val="tx1"/>
                </a:solidFill>
              </a:rPr>
              <a:t>の取り組みを紹介</a:t>
            </a:r>
            <a:endParaRPr lang="ja-JP" altLang="en-US" sz="4000" dirty="0">
              <a:solidFill>
                <a:schemeClr val="tx1"/>
              </a:solidFill>
            </a:endParaRPr>
          </a:p>
        </p:txBody>
      </p:sp>
    </p:spTree>
    <p:extLst>
      <p:ext uri="{BB962C8B-B14F-4D97-AF65-F5344CB8AC3E}">
        <p14:creationId xmlns:p14="http://schemas.microsoft.com/office/powerpoint/2010/main" val="1436470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03648" y="260648"/>
            <a:ext cx="7467600" cy="457200"/>
          </a:xfrm>
        </p:spPr>
        <p:txBody>
          <a:bodyPr/>
          <a:lstStyle/>
          <a:p>
            <a:r>
              <a:rPr kumimoji="1" lang="ja-JP" altLang="en-US" sz="3600" dirty="0" smtClean="0"/>
              <a:t>今回の流れ</a:t>
            </a:r>
            <a:endParaRPr kumimoji="1" lang="ja-JP" altLang="en-US" sz="3600" dirty="0"/>
          </a:p>
        </p:txBody>
      </p:sp>
      <p:sp>
        <p:nvSpPr>
          <p:cNvPr id="4" name="日付プレースホルダー 3"/>
          <p:cNvSpPr>
            <a:spLocks noGrp="1"/>
          </p:cNvSpPr>
          <p:nvPr>
            <p:ph type="dt" sz="half" idx="10"/>
          </p:nvPr>
        </p:nvSpPr>
        <p:spPr/>
        <p:txBody>
          <a:bodyPr/>
          <a:lstStyle/>
          <a:p>
            <a:fld id="{F56BDD9E-4D37-4636-A8E6-D2CE1DEB680C}" type="datetime1">
              <a:rPr lang="ja-JP" altLang="en-US" smtClean="0"/>
              <a:pPr/>
              <a:t>2014/7/17</a:t>
            </a:fld>
            <a:endParaRPr lang="en-US" altLang="ja-JP"/>
          </a:p>
        </p:txBody>
      </p:sp>
      <p:sp>
        <p:nvSpPr>
          <p:cNvPr id="5" name="スライド番号プレースホルダー 4"/>
          <p:cNvSpPr>
            <a:spLocks noGrp="1"/>
          </p:cNvSpPr>
          <p:nvPr>
            <p:ph type="sldNum" sz="quarter" idx="11"/>
          </p:nvPr>
        </p:nvSpPr>
        <p:spPr/>
        <p:txBody>
          <a:bodyPr/>
          <a:lstStyle/>
          <a:p>
            <a:fld id="{E0AA3648-1FC6-42CA-8A8B-AFCA27711B61}" type="slidenum">
              <a:rPr lang="en-US" altLang="ja-JP" smtClean="0"/>
              <a:pPr/>
              <a:t>3</a:t>
            </a:fld>
            <a:endParaRPr lang="en-US" altLang="ja-JP"/>
          </a:p>
        </p:txBody>
      </p:sp>
      <p:sp>
        <p:nvSpPr>
          <p:cNvPr id="6" name="フッター プレースホルダー 5"/>
          <p:cNvSpPr>
            <a:spLocks noGrp="1"/>
          </p:cNvSpPr>
          <p:nvPr>
            <p:ph type="ftr" sz="quarter" idx="12"/>
          </p:nvPr>
        </p:nvSpPr>
        <p:spPr/>
        <p:txBody>
          <a:bodyPr/>
          <a:lstStyle/>
          <a:p>
            <a:r>
              <a:rPr lang="en-US" altLang="ja-JP" smtClean="0"/>
              <a:t>フッター</a:t>
            </a:r>
            <a:endParaRPr lang="en-US" altLang="ja-JP"/>
          </a:p>
        </p:txBody>
      </p:sp>
      <p:sp>
        <p:nvSpPr>
          <p:cNvPr id="7" name="角丸四角形 6"/>
          <p:cNvSpPr/>
          <p:nvPr/>
        </p:nvSpPr>
        <p:spPr>
          <a:xfrm>
            <a:off x="611560" y="1268760"/>
            <a:ext cx="3384376" cy="187220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600" dirty="0" smtClean="0"/>
              <a:t>前半</a:t>
            </a:r>
            <a:endParaRPr kumimoji="1" lang="ja-JP" altLang="en-US" sz="9600" dirty="0"/>
          </a:p>
        </p:txBody>
      </p:sp>
      <p:sp>
        <p:nvSpPr>
          <p:cNvPr id="8" name="角丸四角形 7"/>
          <p:cNvSpPr/>
          <p:nvPr/>
        </p:nvSpPr>
        <p:spPr>
          <a:xfrm>
            <a:off x="611560" y="3789040"/>
            <a:ext cx="3384376" cy="2016224"/>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600" dirty="0" smtClean="0"/>
              <a:t>後半</a:t>
            </a:r>
            <a:endParaRPr kumimoji="1" lang="ja-JP" altLang="en-US" sz="9600" dirty="0"/>
          </a:p>
        </p:txBody>
      </p:sp>
      <p:sp>
        <p:nvSpPr>
          <p:cNvPr id="9" name="テキスト ボックス 8"/>
          <p:cNvSpPr txBox="1"/>
          <p:nvPr/>
        </p:nvSpPr>
        <p:spPr>
          <a:xfrm>
            <a:off x="4716016" y="1789365"/>
            <a:ext cx="2646878" cy="830997"/>
          </a:xfrm>
          <a:prstGeom prst="rect">
            <a:avLst/>
          </a:prstGeom>
          <a:noFill/>
        </p:spPr>
        <p:txBody>
          <a:bodyPr wrap="none" rtlCol="0">
            <a:spAutoFit/>
          </a:bodyPr>
          <a:lstStyle/>
          <a:p>
            <a:r>
              <a:rPr lang="ja-JP" altLang="en-US" sz="4800" dirty="0"/>
              <a:t>文化紹介</a:t>
            </a:r>
            <a:endParaRPr kumimoji="1" lang="ja-JP" altLang="en-US" sz="4800" dirty="0"/>
          </a:p>
        </p:txBody>
      </p:sp>
      <p:sp>
        <p:nvSpPr>
          <p:cNvPr id="3" name="テキスト ボックス 2"/>
          <p:cNvSpPr txBox="1"/>
          <p:nvPr/>
        </p:nvSpPr>
        <p:spPr>
          <a:xfrm>
            <a:off x="4129486" y="4365104"/>
            <a:ext cx="5014514" cy="707886"/>
          </a:xfrm>
          <a:prstGeom prst="rect">
            <a:avLst/>
          </a:prstGeom>
          <a:noFill/>
        </p:spPr>
        <p:txBody>
          <a:bodyPr wrap="none" rtlCol="0">
            <a:spAutoFit/>
          </a:bodyPr>
          <a:lstStyle/>
          <a:p>
            <a:r>
              <a:rPr kumimoji="1" lang="ja-JP" altLang="en-US" sz="4000" dirty="0" smtClean="0"/>
              <a:t>伝えるための取り組み</a:t>
            </a:r>
            <a:endParaRPr kumimoji="1" lang="ja-JP" altLang="en-US" sz="4000" dirty="0"/>
          </a:p>
        </p:txBody>
      </p:sp>
    </p:spTree>
    <p:extLst>
      <p:ext uri="{BB962C8B-B14F-4D97-AF65-F5344CB8AC3E}">
        <p14:creationId xmlns:p14="http://schemas.microsoft.com/office/powerpoint/2010/main" val="2535086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grpId="0" nodeType="clickEffect">
                                  <p:stCondLst>
                                    <p:cond delay="0"/>
                                  </p:stCondLst>
                                  <p:childTnLst>
                                    <p:animEffect transition="out" filter="fade">
                                      <p:cBhvr>
                                        <p:cTn id="6" dur="1000"/>
                                        <p:tgtEl>
                                          <p:spTgt spid="8"/>
                                        </p:tgtEl>
                                      </p:cBhvr>
                                    </p:animEffect>
                                    <p:anim calcmode="lin" valueType="num">
                                      <p:cBhvr>
                                        <p:cTn id="7" dur="1000"/>
                                        <p:tgtEl>
                                          <p:spTgt spid="8"/>
                                        </p:tgtEl>
                                        <p:attrNameLst>
                                          <p:attrName>ppt_x</p:attrName>
                                        </p:attrNameLst>
                                      </p:cBhvr>
                                      <p:tavLst>
                                        <p:tav tm="0">
                                          <p:val>
                                            <p:strVal val="ppt_x"/>
                                          </p:val>
                                        </p:tav>
                                        <p:tav tm="100000">
                                          <p:val>
                                            <p:strVal val="ppt_x"/>
                                          </p:val>
                                        </p:tav>
                                      </p:tavLst>
                                    </p:anim>
                                    <p:anim calcmode="lin" valueType="num">
                                      <p:cBhvr>
                                        <p:cTn id="8" dur="1000"/>
                                        <p:tgtEl>
                                          <p:spTgt spid="8"/>
                                        </p:tgtEl>
                                        <p:attrNameLst>
                                          <p:attrName>ppt_y</p:attrName>
                                        </p:attrNameLst>
                                      </p:cBhvr>
                                      <p:tavLst>
                                        <p:tav tm="0">
                                          <p:val>
                                            <p:strVal val="ppt_y"/>
                                          </p:val>
                                        </p:tav>
                                        <p:tav tm="100000">
                                          <p:val>
                                            <p:strVal val="ppt_y+.1"/>
                                          </p:val>
                                        </p:tav>
                                      </p:tavLst>
                                    </p:anim>
                                    <p:set>
                                      <p:cBhvr>
                                        <p:cTn id="9" dur="1" fill="hold">
                                          <p:stCondLst>
                                            <p:cond delay="999"/>
                                          </p:stCondLst>
                                        </p:cTn>
                                        <p:tgtEl>
                                          <p:spTgt spid="8"/>
                                        </p:tgtEl>
                                        <p:attrNameLst>
                                          <p:attrName>style.visibility</p:attrName>
                                        </p:attrNameLst>
                                      </p:cBhvr>
                                      <p:to>
                                        <p:strVal val="hidden"/>
                                      </p:to>
                                    </p:set>
                                  </p:childTnLst>
                                </p:cTn>
                              </p:par>
                              <p:par>
                                <p:cTn id="10" presetID="42" presetClass="exit" presetSubtype="0" fill="hold" grpId="0" nodeType="withEffect">
                                  <p:stCondLst>
                                    <p:cond delay="0"/>
                                  </p:stCondLst>
                                  <p:childTnLst>
                                    <p:animEffect transition="out" filter="fade">
                                      <p:cBhvr>
                                        <p:cTn id="11" dur="1000"/>
                                        <p:tgtEl>
                                          <p:spTgt spid="3"/>
                                        </p:tgtEl>
                                      </p:cBhvr>
                                    </p:animEffect>
                                    <p:anim calcmode="lin" valueType="num">
                                      <p:cBhvr>
                                        <p:cTn id="12" dur="1000"/>
                                        <p:tgtEl>
                                          <p:spTgt spid="3"/>
                                        </p:tgtEl>
                                        <p:attrNameLst>
                                          <p:attrName>ppt_x</p:attrName>
                                        </p:attrNameLst>
                                      </p:cBhvr>
                                      <p:tavLst>
                                        <p:tav tm="0">
                                          <p:val>
                                            <p:strVal val="ppt_x"/>
                                          </p:val>
                                        </p:tav>
                                        <p:tav tm="100000">
                                          <p:val>
                                            <p:strVal val="ppt_x"/>
                                          </p:val>
                                        </p:tav>
                                      </p:tavLst>
                                    </p:anim>
                                    <p:anim calcmode="lin" valueType="num">
                                      <p:cBhvr>
                                        <p:cTn id="13" dur="1000"/>
                                        <p:tgtEl>
                                          <p:spTgt spid="3"/>
                                        </p:tgtEl>
                                        <p:attrNameLst>
                                          <p:attrName>ppt_y</p:attrName>
                                        </p:attrNameLst>
                                      </p:cBhvr>
                                      <p:tavLst>
                                        <p:tav tm="0">
                                          <p:val>
                                            <p:strVal val="ppt_y"/>
                                          </p:val>
                                        </p:tav>
                                        <p:tav tm="100000">
                                          <p:val>
                                            <p:strVal val="ppt_y+.1"/>
                                          </p:val>
                                        </p:tav>
                                      </p:tavLst>
                                    </p:anim>
                                    <p:set>
                                      <p:cBhvr>
                                        <p:cTn id="14" dur="1" fill="hold">
                                          <p:stCondLst>
                                            <p:cond delay="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03648" y="260648"/>
            <a:ext cx="7467600" cy="457200"/>
          </a:xfrm>
        </p:spPr>
        <p:txBody>
          <a:bodyPr/>
          <a:lstStyle/>
          <a:p>
            <a:r>
              <a:rPr kumimoji="1" lang="ja-JP" altLang="en-US" sz="3600" dirty="0" smtClean="0"/>
              <a:t>ケース；ホンダ自動車</a:t>
            </a:r>
            <a:endParaRPr kumimoji="1" lang="ja-JP" altLang="en-US" sz="3600" dirty="0"/>
          </a:p>
        </p:txBody>
      </p:sp>
      <p:sp>
        <p:nvSpPr>
          <p:cNvPr id="4" name="日付プレースホルダー 3"/>
          <p:cNvSpPr>
            <a:spLocks noGrp="1"/>
          </p:cNvSpPr>
          <p:nvPr>
            <p:ph type="dt" sz="half" idx="10"/>
          </p:nvPr>
        </p:nvSpPr>
        <p:spPr/>
        <p:txBody>
          <a:bodyPr/>
          <a:lstStyle/>
          <a:p>
            <a:fld id="{F56BDD9E-4D37-4636-A8E6-D2CE1DEB680C}" type="datetime1">
              <a:rPr lang="ja-JP" altLang="en-US" smtClean="0"/>
              <a:pPr/>
              <a:t>2014/7/17</a:t>
            </a:fld>
            <a:endParaRPr lang="en-US" altLang="ja-JP"/>
          </a:p>
        </p:txBody>
      </p:sp>
      <p:sp>
        <p:nvSpPr>
          <p:cNvPr id="5" name="スライド番号プレースホルダー 4"/>
          <p:cNvSpPr>
            <a:spLocks noGrp="1"/>
          </p:cNvSpPr>
          <p:nvPr>
            <p:ph type="sldNum" sz="quarter" idx="11"/>
          </p:nvPr>
        </p:nvSpPr>
        <p:spPr/>
        <p:txBody>
          <a:bodyPr/>
          <a:lstStyle/>
          <a:p>
            <a:fld id="{E0AA3648-1FC6-42CA-8A8B-AFCA27711B61}" type="slidenum">
              <a:rPr lang="en-US" altLang="ja-JP" smtClean="0"/>
              <a:pPr/>
              <a:t>4</a:t>
            </a:fld>
            <a:endParaRPr lang="en-US" altLang="ja-JP"/>
          </a:p>
        </p:txBody>
      </p:sp>
      <p:sp>
        <p:nvSpPr>
          <p:cNvPr id="6" name="フッター プレースホルダー 5"/>
          <p:cNvSpPr>
            <a:spLocks noGrp="1"/>
          </p:cNvSpPr>
          <p:nvPr>
            <p:ph type="ftr" sz="quarter" idx="12"/>
          </p:nvPr>
        </p:nvSpPr>
        <p:spPr/>
        <p:txBody>
          <a:bodyPr/>
          <a:lstStyle/>
          <a:p>
            <a:r>
              <a:rPr lang="en-US" altLang="ja-JP" smtClean="0"/>
              <a:t>フッター</a:t>
            </a:r>
            <a:endParaRPr lang="en-US" altLang="ja-JP"/>
          </a:p>
        </p:txBody>
      </p:sp>
      <p:sp>
        <p:nvSpPr>
          <p:cNvPr id="7" name="テキスト ボックス 6"/>
          <p:cNvSpPr txBox="1"/>
          <p:nvPr/>
        </p:nvSpPr>
        <p:spPr>
          <a:xfrm>
            <a:off x="229892" y="980728"/>
            <a:ext cx="1107996" cy="646331"/>
          </a:xfrm>
          <a:prstGeom prst="rect">
            <a:avLst/>
          </a:prstGeom>
          <a:noFill/>
        </p:spPr>
        <p:txBody>
          <a:bodyPr wrap="none" rtlCol="0">
            <a:spAutoFit/>
          </a:bodyPr>
          <a:lstStyle/>
          <a:p>
            <a:r>
              <a:rPr kumimoji="1" lang="ja-JP" altLang="en-US" sz="3600" dirty="0" smtClean="0"/>
              <a:t>概要</a:t>
            </a:r>
            <a:endParaRPr kumimoji="1" lang="ja-JP" altLang="en-US" sz="3600"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003" y="1792880"/>
            <a:ext cx="8572500" cy="16935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0" name="直線コネクタ 9"/>
          <p:cNvCxnSpPr/>
          <p:nvPr/>
        </p:nvCxnSpPr>
        <p:spPr>
          <a:xfrm>
            <a:off x="1763688" y="2420888"/>
            <a:ext cx="1368152" cy="504056"/>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flipV="1">
            <a:off x="3131840" y="2639662"/>
            <a:ext cx="2808312" cy="285282"/>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5940152" y="2639662"/>
            <a:ext cx="1440160" cy="285282"/>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15" name="表 14"/>
          <p:cNvGraphicFramePr>
            <a:graphicFrameLocks noGrp="1"/>
          </p:cNvGraphicFramePr>
          <p:nvPr>
            <p:extLst>
              <p:ext uri="{D42A27DB-BD31-4B8C-83A1-F6EECF244321}">
                <p14:modId xmlns:p14="http://schemas.microsoft.com/office/powerpoint/2010/main" val="644977126"/>
              </p:ext>
            </p:extLst>
          </p:nvPr>
        </p:nvGraphicFramePr>
        <p:xfrm>
          <a:off x="1359516" y="3645024"/>
          <a:ext cx="6096000" cy="2703748"/>
        </p:xfrm>
        <a:graphic>
          <a:graphicData uri="http://schemas.openxmlformats.org/drawingml/2006/table">
            <a:tbl>
              <a:tblPr firstRow="1" bandRow="1">
                <a:tableStyleId>{5C22544A-7EE6-4342-B048-85BDC9FD1C3A}</a:tableStyleId>
              </a:tblPr>
              <a:tblGrid>
                <a:gridCol w="3048000"/>
                <a:gridCol w="3048000"/>
              </a:tblGrid>
              <a:tr h="1332148">
                <a:tc>
                  <a:txBody>
                    <a:bodyPr/>
                    <a:lstStyle/>
                    <a:p>
                      <a:r>
                        <a:rPr kumimoji="1" lang="ja-JP" altLang="en-US" sz="2800" dirty="0" smtClean="0">
                          <a:solidFill>
                            <a:schemeClr val="tx1"/>
                          </a:solidFill>
                        </a:rPr>
                        <a:t>環境技術に強み</a:t>
                      </a:r>
                      <a:endParaRPr kumimoji="1" lang="en-US" altLang="ja-JP" sz="2800" dirty="0" smtClean="0">
                        <a:solidFill>
                          <a:schemeClr val="tx1"/>
                        </a:solidFill>
                      </a:endParaRPr>
                    </a:p>
                    <a:p>
                      <a:endParaRPr kumimoji="1" lang="en-US" altLang="ja-JP" sz="2800" dirty="0" smtClean="0">
                        <a:solidFill>
                          <a:schemeClr val="tx1"/>
                        </a:solidFill>
                      </a:endParaRPr>
                    </a:p>
                    <a:p>
                      <a:r>
                        <a:rPr kumimoji="1" lang="en-US" altLang="ja-JP" sz="2800" dirty="0" smtClean="0">
                          <a:solidFill>
                            <a:schemeClr val="tx1"/>
                          </a:solidFill>
                        </a:rPr>
                        <a:t>2</a:t>
                      </a:r>
                      <a:r>
                        <a:rPr kumimoji="1" lang="ja-JP" altLang="en-US" sz="2800" dirty="0" smtClean="0">
                          <a:solidFill>
                            <a:schemeClr val="tx1"/>
                          </a:solidFill>
                        </a:rPr>
                        <a:t>輪世界首位</a:t>
                      </a:r>
                      <a:endParaRPr kumimoji="1" lang="ja-JP" altLang="en-US" sz="2800" dirty="0">
                        <a:solidFill>
                          <a:schemeClr val="tx1"/>
                        </a:solidFill>
                      </a:endParaRPr>
                    </a:p>
                  </a:txBody>
                  <a:tcPr/>
                </a:tc>
                <a:tc>
                  <a:txBody>
                    <a:bodyPr/>
                    <a:lstStyle/>
                    <a:p>
                      <a:pPr algn="ctr"/>
                      <a:endParaRPr kumimoji="1" lang="en-US" altLang="ja-JP" sz="2800" b="0" dirty="0" smtClean="0">
                        <a:solidFill>
                          <a:schemeClr val="tx1"/>
                        </a:solidFill>
                      </a:endParaRPr>
                    </a:p>
                    <a:p>
                      <a:pPr algn="ctr"/>
                      <a:r>
                        <a:rPr kumimoji="1" lang="ja-JP" altLang="en-US" sz="2800" b="0" dirty="0" smtClean="0">
                          <a:solidFill>
                            <a:schemeClr val="tx1"/>
                          </a:solidFill>
                        </a:rPr>
                        <a:t>高い研究開発費率</a:t>
                      </a:r>
                      <a:endParaRPr kumimoji="1" lang="ja-JP" altLang="en-US" sz="2800" b="0" dirty="0">
                        <a:solidFill>
                          <a:schemeClr val="tx1"/>
                        </a:solidFill>
                      </a:endParaRPr>
                    </a:p>
                  </a:txBody>
                  <a:tcPr/>
                </a:tc>
              </a:tr>
              <a:tr h="1332148">
                <a:tc>
                  <a:txBody>
                    <a:bodyPr/>
                    <a:lstStyle/>
                    <a:p>
                      <a:endParaRPr kumimoji="1" lang="en-US" altLang="ja-JP" dirty="0" smtClean="0">
                        <a:solidFill>
                          <a:schemeClr val="tx1"/>
                        </a:solidFill>
                      </a:endParaRPr>
                    </a:p>
                    <a:p>
                      <a:r>
                        <a:rPr kumimoji="1" lang="ja-JP" altLang="en-US" sz="2800" dirty="0" smtClean="0">
                          <a:solidFill>
                            <a:schemeClr val="tx1"/>
                          </a:solidFill>
                        </a:rPr>
                        <a:t>新興国市場の成長</a:t>
                      </a:r>
                      <a:endParaRPr kumimoji="1" lang="ja-JP" altLang="en-US" sz="2800" dirty="0">
                        <a:solidFill>
                          <a:schemeClr val="tx1"/>
                        </a:solidFill>
                      </a:endParaRPr>
                    </a:p>
                  </a:txBody>
                  <a:tcPr/>
                </a:tc>
                <a:tc>
                  <a:txBody>
                    <a:bodyPr/>
                    <a:lstStyle/>
                    <a:p>
                      <a:endParaRPr kumimoji="1" lang="en-US" altLang="ja-JP" dirty="0" smtClean="0">
                        <a:solidFill>
                          <a:schemeClr val="tx1"/>
                        </a:solidFill>
                      </a:endParaRPr>
                    </a:p>
                    <a:p>
                      <a:r>
                        <a:rPr kumimoji="1" lang="ja-JP" altLang="en-US" sz="2800" dirty="0" smtClean="0">
                          <a:solidFill>
                            <a:schemeClr val="tx1"/>
                          </a:solidFill>
                        </a:rPr>
                        <a:t>日本国内の車離れ進む</a:t>
                      </a:r>
                      <a:endParaRPr kumimoji="1" lang="ja-JP" altLang="en-US" sz="2800" dirty="0">
                        <a:solidFill>
                          <a:schemeClr val="tx1"/>
                        </a:solidFill>
                      </a:endParaRPr>
                    </a:p>
                  </a:txBody>
                  <a:tcPr/>
                </a:tc>
              </a:tr>
            </a:tbl>
          </a:graphicData>
        </a:graphic>
      </p:graphicFrame>
      <p:sp>
        <p:nvSpPr>
          <p:cNvPr id="16" name="テキスト ボックス 15"/>
          <p:cNvSpPr txBox="1"/>
          <p:nvPr/>
        </p:nvSpPr>
        <p:spPr>
          <a:xfrm>
            <a:off x="508145" y="3861048"/>
            <a:ext cx="677108" cy="881010"/>
          </a:xfrm>
          <a:prstGeom prst="rect">
            <a:avLst/>
          </a:prstGeom>
          <a:noFill/>
        </p:spPr>
        <p:txBody>
          <a:bodyPr vert="eaVert" wrap="none" rtlCol="0">
            <a:spAutoFit/>
          </a:bodyPr>
          <a:lstStyle/>
          <a:p>
            <a:r>
              <a:rPr kumimoji="1" lang="ja-JP" altLang="en-US" sz="3200" dirty="0" smtClean="0"/>
              <a:t>強み</a:t>
            </a:r>
            <a:endParaRPr kumimoji="1" lang="en-US" altLang="ja-JP" sz="3200" dirty="0" smtClean="0"/>
          </a:p>
        </p:txBody>
      </p:sp>
      <p:sp>
        <p:nvSpPr>
          <p:cNvPr id="17" name="テキスト ボックス 16"/>
          <p:cNvSpPr txBox="1"/>
          <p:nvPr/>
        </p:nvSpPr>
        <p:spPr>
          <a:xfrm>
            <a:off x="7737066" y="5240014"/>
            <a:ext cx="677108" cy="913070"/>
          </a:xfrm>
          <a:prstGeom prst="rect">
            <a:avLst/>
          </a:prstGeom>
          <a:noFill/>
        </p:spPr>
        <p:txBody>
          <a:bodyPr vert="eaVert" wrap="none" rtlCol="0">
            <a:spAutoFit/>
          </a:bodyPr>
          <a:lstStyle/>
          <a:p>
            <a:r>
              <a:rPr kumimoji="1" lang="ja-JP" altLang="en-US" sz="3200" dirty="0" smtClean="0"/>
              <a:t>脅威</a:t>
            </a:r>
            <a:endParaRPr kumimoji="1" lang="ja-JP" altLang="en-US" sz="3200" dirty="0"/>
          </a:p>
        </p:txBody>
      </p:sp>
      <p:sp>
        <p:nvSpPr>
          <p:cNvPr id="18" name="テキスト ボックス 17"/>
          <p:cNvSpPr txBox="1"/>
          <p:nvPr/>
        </p:nvSpPr>
        <p:spPr>
          <a:xfrm>
            <a:off x="7737066" y="3717032"/>
            <a:ext cx="677108" cy="881010"/>
          </a:xfrm>
          <a:prstGeom prst="rect">
            <a:avLst/>
          </a:prstGeom>
          <a:noFill/>
        </p:spPr>
        <p:txBody>
          <a:bodyPr vert="eaVert" wrap="none" rtlCol="0">
            <a:spAutoFit/>
          </a:bodyPr>
          <a:lstStyle/>
          <a:p>
            <a:r>
              <a:rPr kumimoji="1" lang="ja-JP" altLang="en-US" sz="3200" dirty="0" smtClean="0"/>
              <a:t>弱み</a:t>
            </a:r>
            <a:endParaRPr kumimoji="1" lang="ja-JP" altLang="en-US" sz="3200" dirty="0"/>
          </a:p>
        </p:txBody>
      </p:sp>
      <p:sp>
        <p:nvSpPr>
          <p:cNvPr id="19" name="テキスト ボックス 18"/>
          <p:cNvSpPr txBox="1"/>
          <p:nvPr/>
        </p:nvSpPr>
        <p:spPr>
          <a:xfrm>
            <a:off x="477367" y="5137421"/>
            <a:ext cx="738664" cy="1015663"/>
          </a:xfrm>
          <a:prstGeom prst="rect">
            <a:avLst/>
          </a:prstGeom>
          <a:noFill/>
        </p:spPr>
        <p:txBody>
          <a:bodyPr vert="eaVert" wrap="none" rtlCol="0">
            <a:spAutoFit/>
          </a:bodyPr>
          <a:lstStyle/>
          <a:p>
            <a:r>
              <a:rPr kumimoji="1" lang="ja-JP" altLang="en-US" sz="3600" dirty="0" smtClean="0"/>
              <a:t>機会</a:t>
            </a:r>
            <a:endParaRPr kumimoji="1" lang="ja-JP" altLang="en-US" sz="3600" dirty="0"/>
          </a:p>
        </p:txBody>
      </p:sp>
      <p:sp>
        <p:nvSpPr>
          <p:cNvPr id="20" name="テキスト ボックス 19"/>
          <p:cNvSpPr txBox="1"/>
          <p:nvPr/>
        </p:nvSpPr>
        <p:spPr>
          <a:xfrm>
            <a:off x="3635896" y="1303892"/>
            <a:ext cx="1415772" cy="584775"/>
          </a:xfrm>
          <a:prstGeom prst="rect">
            <a:avLst/>
          </a:prstGeom>
          <a:noFill/>
        </p:spPr>
        <p:txBody>
          <a:bodyPr wrap="none" rtlCol="0">
            <a:spAutoFit/>
          </a:bodyPr>
          <a:lstStyle/>
          <a:p>
            <a:r>
              <a:rPr kumimoji="1" lang="ja-JP" altLang="en-US" sz="3200" b="1" dirty="0" smtClean="0">
                <a:solidFill>
                  <a:srgbClr val="0070C0"/>
                </a:solidFill>
              </a:rPr>
              <a:t>純利益</a:t>
            </a:r>
            <a:endParaRPr kumimoji="1" lang="ja-JP" altLang="en-US" sz="3200" b="1" dirty="0">
              <a:solidFill>
                <a:srgbClr val="0070C0"/>
              </a:solidFill>
            </a:endParaRPr>
          </a:p>
        </p:txBody>
      </p:sp>
    </p:spTree>
    <p:extLst>
      <p:ext uri="{BB962C8B-B14F-4D97-AF65-F5344CB8AC3E}">
        <p14:creationId xmlns:p14="http://schemas.microsoft.com/office/powerpoint/2010/main" val="2066020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03648" y="188640"/>
            <a:ext cx="7467600" cy="457200"/>
          </a:xfrm>
        </p:spPr>
        <p:txBody>
          <a:bodyPr/>
          <a:lstStyle/>
          <a:p>
            <a:r>
              <a:rPr kumimoji="1" lang="ja-JP" altLang="en-US" sz="3600" dirty="0" smtClean="0"/>
              <a:t>ケース；ホンダ</a:t>
            </a:r>
            <a:r>
              <a:rPr lang="ja-JP" altLang="en-US" sz="3600" dirty="0" smtClean="0"/>
              <a:t>の文化</a:t>
            </a:r>
            <a:endParaRPr kumimoji="1" lang="ja-JP" altLang="en-US" sz="3600" dirty="0"/>
          </a:p>
        </p:txBody>
      </p:sp>
      <p:sp>
        <p:nvSpPr>
          <p:cNvPr id="4" name="日付プレースホルダー 3"/>
          <p:cNvSpPr>
            <a:spLocks noGrp="1"/>
          </p:cNvSpPr>
          <p:nvPr>
            <p:ph type="dt" sz="half" idx="10"/>
          </p:nvPr>
        </p:nvSpPr>
        <p:spPr/>
        <p:txBody>
          <a:bodyPr/>
          <a:lstStyle/>
          <a:p>
            <a:fld id="{F56BDD9E-4D37-4636-A8E6-D2CE1DEB680C}" type="datetime1">
              <a:rPr lang="ja-JP" altLang="en-US" smtClean="0"/>
              <a:pPr/>
              <a:t>2014/7/17</a:t>
            </a:fld>
            <a:endParaRPr lang="en-US" altLang="ja-JP"/>
          </a:p>
        </p:txBody>
      </p:sp>
      <p:sp>
        <p:nvSpPr>
          <p:cNvPr id="5" name="スライド番号プレースホルダー 4"/>
          <p:cNvSpPr>
            <a:spLocks noGrp="1"/>
          </p:cNvSpPr>
          <p:nvPr>
            <p:ph type="sldNum" sz="quarter" idx="11"/>
          </p:nvPr>
        </p:nvSpPr>
        <p:spPr/>
        <p:txBody>
          <a:bodyPr/>
          <a:lstStyle/>
          <a:p>
            <a:fld id="{E0AA3648-1FC6-42CA-8A8B-AFCA27711B61}" type="slidenum">
              <a:rPr lang="en-US" altLang="ja-JP" smtClean="0"/>
              <a:pPr/>
              <a:t>5</a:t>
            </a:fld>
            <a:endParaRPr lang="en-US" altLang="ja-JP"/>
          </a:p>
        </p:txBody>
      </p:sp>
      <p:sp>
        <p:nvSpPr>
          <p:cNvPr id="6" name="フッター プレースホルダー 5"/>
          <p:cNvSpPr>
            <a:spLocks noGrp="1"/>
          </p:cNvSpPr>
          <p:nvPr>
            <p:ph type="ftr" sz="quarter" idx="12"/>
          </p:nvPr>
        </p:nvSpPr>
        <p:spPr/>
        <p:txBody>
          <a:bodyPr/>
          <a:lstStyle/>
          <a:p>
            <a:r>
              <a:rPr lang="en-US" altLang="ja-JP" smtClean="0"/>
              <a:t>フッター</a:t>
            </a:r>
            <a:endParaRPr lang="en-US" altLang="ja-JP"/>
          </a:p>
        </p:txBody>
      </p:sp>
      <p:sp>
        <p:nvSpPr>
          <p:cNvPr id="7" name="テキスト ボックス 6"/>
          <p:cNvSpPr txBox="1"/>
          <p:nvPr/>
        </p:nvSpPr>
        <p:spPr>
          <a:xfrm>
            <a:off x="2555776" y="1000124"/>
            <a:ext cx="6034024" cy="2554545"/>
          </a:xfrm>
          <a:prstGeom prst="rect">
            <a:avLst/>
          </a:prstGeom>
          <a:noFill/>
        </p:spPr>
        <p:txBody>
          <a:bodyPr wrap="none" rtlCol="0">
            <a:spAutoFit/>
          </a:bodyPr>
          <a:lstStyle/>
          <a:p>
            <a:r>
              <a:rPr lang="ja-JP" altLang="en-US" sz="4000" dirty="0" smtClean="0"/>
              <a:t>・学歴無用のフラットな組織</a:t>
            </a:r>
            <a:endParaRPr lang="en-US" altLang="ja-JP" sz="4000" dirty="0" smtClean="0"/>
          </a:p>
          <a:p>
            <a:r>
              <a:rPr kumimoji="1" lang="ja-JP" altLang="en-US" sz="4000" dirty="0" smtClean="0"/>
              <a:t>・異端者、変人が集う</a:t>
            </a:r>
            <a:endParaRPr kumimoji="1" lang="en-US" altLang="ja-JP" sz="4000" dirty="0" smtClean="0"/>
          </a:p>
          <a:p>
            <a:r>
              <a:rPr lang="ja-JP" altLang="en-US" sz="4000" dirty="0" smtClean="0"/>
              <a:t>・叱る文化</a:t>
            </a:r>
            <a:endParaRPr lang="en-US" altLang="ja-JP" sz="4000" dirty="0" smtClean="0"/>
          </a:p>
          <a:p>
            <a:r>
              <a:rPr kumimoji="1" lang="ja-JP" altLang="en-US" sz="4000" dirty="0" smtClean="0"/>
              <a:t>・若手に任す</a:t>
            </a:r>
            <a:endParaRPr kumimoji="1" lang="ja-JP" altLang="en-US" sz="4000" dirty="0"/>
          </a:p>
        </p:txBody>
      </p:sp>
      <p:pic>
        <p:nvPicPr>
          <p:cNvPr id="92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01" y="1000124"/>
            <a:ext cx="2555776" cy="25630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角丸四角形 8"/>
          <p:cNvSpPr/>
          <p:nvPr/>
        </p:nvSpPr>
        <p:spPr>
          <a:xfrm>
            <a:off x="395536" y="4077072"/>
            <a:ext cx="8424936" cy="20162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rPr>
              <a:t>高い志と強い思い</a:t>
            </a:r>
            <a:endParaRPr kumimoji="1" lang="en-US" altLang="ja-JP" sz="3600" dirty="0" smtClean="0">
              <a:solidFill>
                <a:schemeClr val="tx1"/>
              </a:solidFill>
            </a:endParaRPr>
          </a:p>
          <a:p>
            <a:pPr algn="ctr"/>
            <a:r>
              <a:rPr lang="ja-JP" altLang="en-US" sz="3600" dirty="0" smtClean="0">
                <a:solidFill>
                  <a:schemeClr val="tx1"/>
                </a:solidFill>
              </a:rPr>
              <a:t>（世のため、人のために、が根底にある）</a:t>
            </a:r>
            <a:endParaRPr kumimoji="1" lang="ja-JP" altLang="en-US" sz="3600" dirty="0">
              <a:solidFill>
                <a:schemeClr val="tx1"/>
              </a:solidFill>
            </a:endParaRPr>
          </a:p>
        </p:txBody>
      </p:sp>
    </p:spTree>
    <p:extLst>
      <p:ext uri="{BB962C8B-B14F-4D97-AF65-F5344CB8AC3E}">
        <p14:creationId xmlns:p14="http://schemas.microsoft.com/office/powerpoint/2010/main" val="3310142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03648" y="260648"/>
            <a:ext cx="7467600" cy="457200"/>
          </a:xfrm>
        </p:spPr>
        <p:txBody>
          <a:bodyPr/>
          <a:lstStyle/>
          <a:p>
            <a:r>
              <a:rPr kumimoji="1" lang="ja-JP" altLang="en-US" sz="3600" dirty="0" smtClean="0"/>
              <a:t>ケース；ホンダのエピソード①</a:t>
            </a:r>
            <a:endParaRPr kumimoji="1" lang="ja-JP" altLang="en-US" sz="3600" dirty="0"/>
          </a:p>
        </p:txBody>
      </p:sp>
      <p:sp>
        <p:nvSpPr>
          <p:cNvPr id="4" name="日付プレースホルダー 3"/>
          <p:cNvSpPr>
            <a:spLocks noGrp="1"/>
          </p:cNvSpPr>
          <p:nvPr>
            <p:ph type="dt" sz="half" idx="10"/>
          </p:nvPr>
        </p:nvSpPr>
        <p:spPr/>
        <p:txBody>
          <a:bodyPr/>
          <a:lstStyle/>
          <a:p>
            <a:fld id="{F56BDD9E-4D37-4636-A8E6-D2CE1DEB680C}" type="datetime1">
              <a:rPr lang="ja-JP" altLang="en-US" smtClean="0"/>
              <a:pPr/>
              <a:t>2014/7/17</a:t>
            </a:fld>
            <a:endParaRPr lang="en-US" altLang="ja-JP"/>
          </a:p>
        </p:txBody>
      </p:sp>
      <p:sp>
        <p:nvSpPr>
          <p:cNvPr id="5" name="スライド番号プレースホルダー 4"/>
          <p:cNvSpPr>
            <a:spLocks noGrp="1"/>
          </p:cNvSpPr>
          <p:nvPr>
            <p:ph type="sldNum" sz="quarter" idx="11"/>
          </p:nvPr>
        </p:nvSpPr>
        <p:spPr/>
        <p:txBody>
          <a:bodyPr/>
          <a:lstStyle/>
          <a:p>
            <a:fld id="{E0AA3648-1FC6-42CA-8A8B-AFCA27711B61}" type="slidenum">
              <a:rPr lang="en-US" altLang="ja-JP" smtClean="0"/>
              <a:pPr/>
              <a:t>6</a:t>
            </a:fld>
            <a:endParaRPr lang="en-US" altLang="ja-JP"/>
          </a:p>
        </p:txBody>
      </p:sp>
      <p:sp>
        <p:nvSpPr>
          <p:cNvPr id="6" name="フッター プレースホルダー 5"/>
          <p:cNvSpPr>
            <a:spLocks noGrp="1"/>
          </p:cNvSpPr>
          <p:nvPr>
            <p:ph type="ftr" sz="quarter" idx="12"/>
          </p:nvPr>
        </p:nvSpPr>
        <p:spPr/>
        <p:txBody>
          <a:bodyPr/>
          <a:lstStyle/>
          <a:p>
            <a:r>
              <a:rPr lang="en-US" altLang="ja-JP" smtClean="0"/>
              <a:t>フッター</a:t>
            </a:r>
            <a:endParaRPr lang="en-US" altLang="ja-JP"/>
          </a:p>
        </p:txBody>
      </p:sp>
      <p:sp>
        <p:nvSpPr>
          <p:cNvPr id="3" name="正方形/長方形 2"/>
          <p:cNvSpPr/>
          <p:nvPr/>
        </p:nvSpPr>
        <p:spPr>
          <a:xfrm>
            <a:off x="683568" y="1340767"/>
            <a:ext cx="1877437" cy="646331"/>
          </a:xfrm>
          <a:prstGeom prst="rect">
            <a:avLst/>
          </a:prstGeom>
          <a:ln w="38100">
            <a:solidFill>
              <a:srgbClr val="00B050"/>
            </a:solidFill>
          </a:ln>
        </p:spPr>
        <p:txBody>
          <a:bodyPr wrap="none">
            <a:spAutoFit/>
          </a:bodyPr>
          <a:lstStyle/>
          <a:p>
            <a:r>
              <a:rPr lang="ja-JP" altLang="en-US" sz="3600" dirty="0"/>
              <a:t>ワイガヤ</a:t>
            </a:r>
          </a:p>
        </p:txBody>
      </p:sp>
      <p:sp>
        <p:nvSpPr>
          <p:cNvPr id="7" name="正方形/長方形 6"/>
          <p:cNvSpPr/>
          <p:nvPr/>
        </p:nvSpPr>
        <p:spPr>
          <a:xfrm>
            <a:off x="1403648" y="2028093"/>
            <a:ext cx="7128792" cy="954107"/>
          </a:xfrm>
          <a:prstGeom prst="rect">
            <a:avLst/>
          </a:prstGeom>
        </p:spPr>
        <p:txBody>
          <a:bodyPr wrap="square">
            <a:spAutoFit/>
          </a:bodyPr>
          <a:lstStyle/>
          <a:p>
            <a:r>
              <a:rPr lang="ja-JP" altLang="en-US" sz="2800" dirty="0" smtClean="0"/>
              <a:t>・・・「役職や年齢、性別を越えて気軽に</a:t>
            </a:r>
            <a:endParaRPr lang="en-US" altLang="ja-JP" sz="2800" dirty="0" smtClean="0"/>
          </a:p>
          <a:p>
            <a:r>
              <a:rPr lang="en-US" altLang="ja-JP" sz="2800" dirty="0" smtClean="0"/>
              <a:t>『</a:t>
            </a:r>
            <a:r>
              <a:rPr lang="ja-JP" altLang="en-US" sz="2800" dirty="0" smtClean="0"/>
              <a:t>ワイワイガヤガヤ</a:t>
            </a:r>
            <a:r>
              <a:rPr lang="en-US" altLang="ja-JP" sz="2800" dirty="0" smtClean="0"/>
              <a:t>』</a:t>
            </a:r>
            <a:r>
              <a:rPr lang="ja-JP" altLang="en-US" sz="2800" dirty="0" smtClean="0"/>
              <a:t>と話し合う」という意味</a:t>
            </a:r>
            <a:endParaRPr lang="ja-JP" altLang="en-US" sz="2800"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19" y="3284984"/>
            <a:ext cx="3653107" cy="2736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テキスト ボックス 7"/>
          <p:cNvSpPr txBox="1"/>
          <p:nvPr/>
        </p:nvSpPr>
        <p:spPr>
          <a:xfrm>
            <a:off x="3434615" y="4714779"/>
            <a:ext cx="5679760" cy="1077218"/>
          </a:xfrm>
          <a:prstGeom prst="rect">
            <a:avLst/>
          </a:prstGeom>
          <a:solidFill>
            <a:schemeClr val="accent3">
              <a:lumMod val="95000"/>
            </a:schemeClr>
          </a:solidFill>
        </p:spPr>
        <p:txBody>
          <a:bodyPr wrap="none" rtlCol="0">
            <a:spAutoFit/>
          </a:bodyPr>
          <a:lstStyle/>
          <a:p>
            <a:r>
              <a:rPr kumimoji="1" lang="ja-JP" altLang="en-US" sz="3200" dirty="0" smtClean="0"/>
              <a:t>ただ、熟慮を重ねていない</a:t>
            </a:r>
            <a:endParaRPr kumimoji="1" lang="en-US" altLang="ja-JP" sz="3200" dirty="0" smtClean="0"/>
          </a:p>
          <a:p>
            <a:r>
              <a:rPr kumimoji="1" lang="ja-JP" altLang="en-US" sz="3200" dirty="0" smtClean="0"/>
              <a:t>発言には</a:t>
            </a:r>
            <a:r>
              <a:rPr lang="ja-JP" altLang="en-US" sz="3200" dirty="0" smtClean="0"/>
              <a:t>徹底的に叱りつける</a:t>
            </a:r>
            <a:r>
              <a:rPr lang="en-US" altLang="ja-JP" sz="3200" dirty="0" smtClean="0"/>
              <a:t>…</a:t>
            </a:r>
            <a:endParaRPr kumimoji="1" lang="ja-JP" altLang="en-US" sz="3200" dirty="0"/>
          </a:p>
        </p:txBody>
      </p:sp>
      <p:sp>
        <p:nvSpPr>
          <p:cNvPr id="9" name="テキスト ボックス 8"/>
          <p:cNvSpPr txBox="1"/>
          <p:nvPr/>
        </p:nvSpPr>
        <p:spPr>
          <a:xfrm rot="840000">
            <a:off x="4998337" y="1387214"/>
            <a:ext cx="3725700" cy="707886"/>
          </a:xfrm>
          <a:prstGeom prst="rect">
            <a:avLst/>
          </a:prstGeom>
          <a:solidFill>
            <a:srgbClr val="FFC000"/>
          </a:solidFill>
          <a:ln>
            <a:solidFill>
              <a:srgbClr val="FF0000"/>
            </a:solidFill>
          </a:ln>
        </p:spPr>
        <p:txBody>
          <a:bodyPr wrap="none" rtlCol="0">
            <a:spAutoFit/>
          </a:bodyPr>
          <a:lstStyle/>
          <a:p>
            <a:r>
              <a:rPr kumimoji="1" lang="ja-JP" altLang="en-US" sz="4000" i="1" dirty="0" smtClean="0">
                <a:solidFill>
                  <a:schemeClr val="bg1"/>
                </a:solidFill>
              </a:rPr>
              <a:t>フラットな組織！</a:t>
            </a:r>
            <a:endParaRPr kumimoji="1" lang="ja-JP" altLang="en-US" sz="4000" i="1" dirty="0">
              <a:solidFill>
                <a:schemeClr val="bg1"/>
              </a:solidFill>
            </a:endParaRPr>
          </a:p>
        </p:txBody>
      </p:sp>
      <p:sp>
        <p:nvSpPr>
          <p:cNvPr id="12" name="テキスト ボックス 11"/>
          <p:cNvSpPr txBox="1"/>
          <p:nvPr/>
        </p:nvSpPr>
        <p:spPr>
          <a:xfrm rot="840000">
            <a:off x="6312997" y="4102573"/>
            <a:ext cx="2678938" cy="707886"/>
          </a:xfrm>
          <a:prstGeom prst="rect">
            <a:avLst/>
          </a:prstGeom>
          <a:solidFill>
            <a:srgbClr val="FFC000"/>
          </a:solidFill>
          <a:ln>
            <a:solidFill>
              <a:srgbClr val="FF0000"/>
            </a:solidFill>
          </a:ln>
        </p:spPr>
        <p:txBody>
          <a:bodyPr wrap="none" rtlCol="0">
            <a:spAutoFit/>
          </a:bodyPr>
          <a:lstStyle/>
          <a:p>
            <a:r>
              <a:rPr lang="ja-JP" altLang="en-US" sz="4000" i="1" dirty="0">
                <a:solidFill>
                  <a:schemeClr val="bg1"/>
                </a:solidFill>
              </a:rPr>
              <a:t>叱る文化</a:t>
            </a:r>
            <a:r>
              <a:rPr kumimoji="1" lang="ja-JP" altLang="en-US" sz="4000" i="1" dirty="0" smtClean="0">
                <a:solidFill>
                  <a:schemeClr val="bg1"/>
                </a:solidFill>
              </a:rPr>
              <a:t>！</a:t>
            </a:r>
            <a:endParaRPr kumimoji="1" lang="ja-JP" altLang="en-US" sz="4000" i="1" dirty="0">
              <a:solidFill>
                <a:schemeClr val="bg1"/>
              </a:solidFill>
            </a:endParaRPr>
          </a:p>
        </p:txBody>
      </p:sp>
    </p:spTree>
    <p:extLst>
      <p:ext uri="{BB962C8B-B14F-4D97-AF65-F5344CB8AC3E}">
        <p14:creationId xmlns:p14="http://schemas.microsoft.com/office/powerpoint/2010/main" val="66114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arn(inVertical)">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75656" y="260648"/>
            <a:ext cx="7467600" cy="457200"/>
          </a:xfrm>
        </p:spPr>
        <p:txBody>
          <a:bodyPr/>
          <a:lstStyle/>
          <a:p>
            <a:r>
              <a:rPr lang="ja-JP" altLang="en-US" sz="4000" dirty="0"/>
              <a:t>比較</a:t>
            </a:r>
            <a:r>
              <a:rPr lang="ja-JP" altLang="en-US" sz="4000" dirty="0" smtClean="0"/>
              <a:t>対象；</a:t>
            </a:r>
            <a:r>
              <a:rPr lang="en-US" altLang="ja-JP" sz="4000" dirty="0" smtClean="0"/>
              <a:t>TOYOTA</a:t>
            </a:r>
            <a:endParaRPr kumimoji="1" lang="ja-JP" altLang="en-US" sz="4000" dirty="0"/>
          </a:p>
        </p:txBody>
      </p:sp>
      <p:sp>
        <p:nvSpPr>
          <p:cNvPr id="4" name="日付プレースホルダー 3"/>
          <p:cNvSpPr>
            <a:spLocks noGrp="1"/>
          </p:cNvSpPr>
          <p:nvPr>
            <p:ph type="dt" sz="half" idx="10"/>
          </p:nvPr>
        </p:nvSpPr>
        <p:spPr/>
        <p:txBody>
          <a:bodyPr/>
          <a:lstStyle/>
          <a:p>
            <a:fld id="{F56BDD9E-4D37-4636-A8E6-D2CE1DEB680C}" type="datetime1">
              <a:rPr lang="ja-JP" altLang="en-US" smtClean="0"/>
              <a:pPr/>
              <a:t>2014/7/17</a:t>
            </a:fld>
            <a:endParaRPr lang="en-US" altLang="ja-JP"/>
          </a:p>
        </p:txBody>
      </p:sp>
      <p:sp>
        <p:nvSpPr>
          <p:cNvPr id="5" name="スライド番号プレースホルダー 4"/>
          <p:cNvSpPr>
            <a:spLocks noGrp="1"/>
          </p:cNvSpPr>
          <p:nvPr>
            <p:ph type="sldNum" sz="quarter" idx="11"/>
          </p:nvPr>
        </p:nvSpPr>
        <p:spPr/>
        <p:txBody>
          <a:bodyPr/>
          <a:lstStyle/>
          <a:p>
            <a:fld id="{E0AA3648-1FC6-42CA-8A8B-AFCA27711B61}" type="slidenum">
              <a:rPr lang="en-US" altLang="ja-JP" smtClean="0"/>
              <a:pPr/>
              <a:t>7</a:t>
            </a:fld>
            <a:endParaRPr lang="en-US" altLang="ja-JP"/>
          </a:p>
        </p:txBody>
      </p:sp>
      <p:sp>
        <p:nvSpPr>
          <p:cNvPr id="6" name="フッター プレースホルダー 5"/>
          <p:cNvSpPr>
            <a:spLocks noGrp="1"/>
          </p:cNvSpPr>
          <p:nvPr>
            <p:ph type="ftr" sz="quarter" idx="12"/>
          </p:nvPr>
        </p:nvSpPr>
        <p:spPr/>
        <p:txBody>
          <a:bodyPr/>
          <a:lstStyle/>
          <a:p>
            <a:r>
              <a:rPr lang="en-US" altLang="ja-JP" smtClean="0"/>
              <a:t>フッター</a:t>
            </a:r>
            <a:endParaRPr lang="en-US" altLang="ja-JP"/>
          </a:p>
        </p:txBody>
      </p:sp>
      <p:sp>
        <p:nvSpPr>
          <p:cNvPr id="10" name="テキスト ボックス 9"/>
          <p:cNvSpPr txBox="1"/>
          <p:nvPr/>
        </p:nvSpPr>
        <p:spPr>
          <a:xfrm>
            <a:off x="539552" y="1196752"/>
            <a:ext cx="3482043" cy="646331"/>
          </a:xfrm>
          <a:prstGeom prst="rect">
            <a:avLst/>
          </a:prstGeom>
          <a:solidFill>
            <a:schemeClr val="accent1">
              <a:lumMod val="90000"/>
            </a:schemeClr>
          </a:solidFill>
        </p:spPr>
        <p:txBody>
          <a:bodyPr wrap="none" rtlCol="0">
            <a:spAutoFit/>
          </a:bodyPr>
          <a:lstStyle/>
          <a:p>
            <a:r>
              <a:rPr kumimoji="1" lang="ja-JP" altLang="en-US" sz="3600" dirty="0" smtClean="0"/>
              <a:t>トヨタの企業文化</a:t>
            </a:r>
            <a:endParaRPr kumimoji="1" lang="ja-JP" altLang="en-US" sz="3600" dirty="0"/>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2204864"/>
            <a:ext cx="7164288" cy="3528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正方形/長方形 11"/>
          <p:cNvSpPr/>
          <p:nvPr/>
        </p:nvSpPr>
        <p:spPr>
          <a:xfrm>
            <a:off x="537273" y="2852936"/>
            <a:ext cx="8368600" cy="3108543"/>
          </a:xfrm>
          <a:prstGeom prst="rect">
            <a:avLst/>
          </a:prstGeom>
          <a:solidFill>
            <a:schemeClr val="accent3">
              <a:lumMod val="95000"/>
            </a:schemeClr>
          </a:solidFill>
          <a:ln>
            <a:solidFill>
              <a:srgbClr val="00B050"/>
            </a:solidFill>
          </a:ln>
        </p:spPr>
        <p:txBody>
          <a:bodyPr wrap="square">
            <a:spAutoFit/>
          </a:bodyPr>
          <a:lstStyle/>
          <a:p>
            <a:r>
              <a:rPr lang="ja-JP" altLang="en-US" sz="2800" dirty="0" smtClean="0"/>
              <a:t>◆分かりやすくすると、</a:t>
            </a:r>
          </a:p>
          <a:p>
            <a:r>
              <a:rPr lang="ja-JP" altLang="en-US" sz="2800" dirty="0" smtClean="0"/>
              <a:t>・全員で協力し、誠実に働き、国のため社会のために貢献する。</a:t>
            </a:r>
          </a:p>
          <a:p>
            <a:r>
              <a:rPr lang="ja-JP" altLang="en-US" sz="2800" dirty="0" smtClean="0"/>
              <a:t>・常に時代を先取りした研究をする。</a:t>
            </a:r>
          </a:p>
          <a:p>
            <a:r>
              <a:rPr lang="ja-JP" altLang="en-US" sz="2800" dirty="0" smtClean="0"/>
              <a:t>・派手にせず質実剛健であること。</a:t>
            </a:r>
          </a:p>
          <a:p>
            <a:r>
              <a:rPr lang="ja-JP" altLang="en-US" sz="2800" dirty="0" smtClean="0"/>
              <a:t>・思いやりを大切にし、家庭的な気風を高めていく。</a:t>
            </a:r>
          </a:p>
          <a:p>
            <a:r>
              <a:rPr lang="ja-JP" altLang="en-US" sz="2800" dirty="0" smtClean="0"/>
              <a:t>・神仏を尊び、恩に報い感謝をする。</a:t>
            </a:r>
            <a:endParaRPr lang="ja-JP" altLang="en-US" sz="2800" dirty="0"/>
          </a:p>
        </p:txBody>
      </p:sp>
      <p:cxnSp>
        <p:nvCxnSpPr>
          <p:cNvPr id="14" name="直線コネクタ 13"/>
          <p:cNvCxnSpPr/>
          <p:nvPr/>
        </p:nvCxnSpPr>
        <p:spPr>
          <a:xfrm>
            <a:off x="683568" y="3717032"/>
            <a:ext cx="7848872"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393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nodeType="clickEffect">
                                  <p:stCondLst>
                                    <p:cond delay="0"/>
                                  </p:stCondLst>
                                  <p:childTnLst>
                                    <p:animEffect transition="out" filter="fade">
                                      <p:cBhvr>
                                        <p:cTn id="6" dur="1000"/>
                                        <p:tgtEl>
                                          <p:spTgt spid="8195"/>
                                        </p:tgtEl>
                                      </p:cBhvr>
                                    </p:animEffect>
                                    <p:anim calcmode="lin" valueType="num">
                                      <p:cBhvr>
                                        <p:cTn id="7" dur="1000"/>
                                        <p:tgtEl>
                                          <p:spTgt spid="8195"/>
                                        </p:tgtEl>
                                        <p:attrNameLst>
                                          <p:attrName>ppt_x</p:attrName>
                                        </p:attrNameLst>
                                      </p:cBhvr>
                                      <p:tavLst>
                                        <p:tav tm="0">
                                          <p:val>
                                            <p:strVal val="ppt_x"/>
                                          </p:val>
                                        </p:tav>
                                        <p:tav tm="100000">
                                          <p:val>
                                            <p:strVal val="ppt_x"/>
                                          </p:val>
                                        </p:tav>
                                      </p:tavLst>
                                    </p:anim>
                                    <p:anim calcmode="lin" valueType="num">
                                      <p:cBhvr>
                                        <p:cTn id="8" dur="1000"/>
                                        <p:tgtEl>
                                          <p:spTgt spid="8195"/>
                                        </p:tgtEl>
                                        <p:attrNameLst>
                                          <p:attrName>ppt_y</p:attrName>
                                        </p:attrNameLst>
                                      </p:cBhvr>
                                      <p:tavLst>
                                        <p:tav tm="0">
                                          <p:val>
                                            <p:strVal val="ppt_y"/>
                                          </p:val>
                                        </p:tav>
                                        <p:tav tm="100000">
                                          <p:val>
                                            <p:strVal val="ppt_y+.1"/>
                                          </p:val>
                                        </p:tav>
                                      </p:tavLst>
                                    </p:anim>
                                    <p:set>
                                      <p:cBhvr>
                                        <p:cTn id="9" dur="1" fill="hold">
                                          <p:stCondLst>
                                            <p:cond delay="999"/>
                                          </p:stCondLst>
                                        </p:cTn>
                                        <p:tgtEl>
                                          <p:spTgt spid="8195"/>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z="4000" dirty="0" smtClean="0"/>
              <a:t>ホンダ　文化を伝えるためには？</a:t>
            </a:r>
            <a:endParaRPr kumimoji="1" lang="ja-JP" altLang="en-US" sz="4000" dirty="0"/>
          </a:p>
        </p:txBody>
      </p:sp>
      <p:sp>
        <p:nvSpPr>
          <p:cNvPr id="4" name="日付プレースホルダー 3"/>
          <p:cNvSpPr>
            <a:spLocks noGrp="1"/>
          </p:cNvSpPr>
          <p:nvPr>
            <p:ph type="dt" sz="half" idx="10"/>
          </p:nvPr>
        </p:nvSpPr>
        <p:spPr/>
        <p:txBody>
          <a:bodyPr/>
          <a:lstStyle/>
          <a:p>
            <a:fld id="{F56BDD9E-4D37-4636-A8E6-D2CE1DEB680C}" type="datetime1">
              <a:rPr lang="ja-JP" altLang="en-US" smtClean="0"/>
              <a:pPr/>
              <a:t>2014/7/17</a:t>
            </a:fld>
            <a:endParaRPr lang="en-US" altLang="ja-JP"/>
          </a:p>
        </p:txBody>
      </p:sp>
      <p:sp>
        <p:nvSpPr>
          <p:cNvPr id="5" name="スライド番号プレースホルダー 4"/>
          <p:cNvSpPr>
            <a:spLocks noGrp="1"/>
          </p:cNvSpPr>
          <p:nvPr>
            <p:ph type="sldNum" sz="quarter" idx="11"/>
          </p:nvPr>
        </p:nvSpPr>
        <p:spPr/>
        <p:txBody>
          <a:bodyPr/>
          <a:lstStyle/>
          <a:p>
            <a:fld id="{E0AA3648-1FC6-42CA-8A8B-AFCA27711B61}" type="slidenum">
              <a:rPr lang="en-US" altLang="ja-JP" smtClean="0"/>
              <a:pPr/>
              <a:t>8</a:t>
            </a:fld>
            <a:endParaRPr lang="en-US" altLang="ja-JP"/>
          </a:p>
        </p:txBody>
      </p:sp>
      <p:sp>
        <p:nvSpPr>
          <p:cNvPr id="6" name="フッター プレースホルダー 5"/>
          <p:cNvSpPr>
            <a:spLocks noGrp="1"/>
          </p:cNvSpPr>
          <p:nvPr>
            <p:ph type="ftr" sz="quarter" idx="12"/>
          </p:nvPr>
        </p:nvSpPr>
        <p:spPr/>
        <p:txBody>
          <a:bodyPr/>
          <a:lstStyle/>
          <a:p>
            <a:r>
              <a:rPr lang="en-US" altLang="ja-JP" smtClean="0"/>
              <a:t>フッター</a:t>
            </a:r>
            <a:endParaRPr lang="en-US" altLang="ja-JP"/>
          </a:p>
        </p:txBody>
      </p:sp>
      <p:grpSp>
        <p:nvGrpSpPr>
          <p:cNvPr id="11" name="グループ化 10"/>
          <p:cNvGrpSpPr/>
          <p:nvPr/>
        </p:nvGrpSpPr>
        <p:grpSpPr>
          <a:xfrm>
            <a:off x="179512" y="1124744"/>
            <a:ext cx="8208911" cy="1704970"/>
            <a:chOff x="179512" y="1124744"/>
            <a:chExt cx="8208911" cy="1704970"/>
          </a:xfrm>
        </p:grpSpPr>
        <p:pic>
          <p:nvPicPr>
            <p:cNvPr id="1126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124744"/>
              <a:ext cx="2472207" cy="17049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正方形/長方形 7"/>
            <p:cNvSpPr/>
            <p:nvPr/>
          </p:nvSpPr>
          <p:spPr>
            <a:xfrm>
              <a:off x="3130380" y="1517508"/>
              <a:ext cx="5258043" cy="954107"/>
            </a:xfrm>
            <a:prstGeom prst="rect">
              <a:avLst/>
            </a:prstGeom>
          </p:spPr>
          <p:txBody>
            <a:bodyPr wrap="square">
              <a:spAutoFit/>
            </a:bodyPr>
            <a:lstStyle/>
            <a:p>
              <a:r>
                <a:rPr lang="ja-JP" altLang="en-US" sz="2800" b="1" dirty="0"/>
                <a:t>全国営業スタッフスキルテスト（</a:t>
              </a:r>
              <a:r>
                <a:rPr lang="en-US" altLang="ja-JP" sz="2800" b="1" dirty="0"/>
                <a:t>Honda TOPS</a:t>
              </a:r>
              <a:r>
                <a:rPr lang="ja-JP" altLang="en-US" sz="2800" b="1" dirty="0"/>
                <a:t>）</a:t>
              </a:r>
              <a:endParaRPr lang="ja-JP" altLang="en-US" sz="2800" dirty="0"/>
            </a:p>
          </p:txBody>
        </p:sp>
      </p:grpSp>
      <p:grpSp>
        <p:nvGrpSpPr>
          <p:cNvPr id="12" name="グループ化 11"/>
          <p:cNvGrpSpPr/>
          <p:nvPr/>
        </p:nvGrpSpPr>
        <p:grpSpPr>
          <a:xfrm>
            <a:off x="1415615" y="2877723"/>
            <a:ext cx="6889496" cy="1568785"/>
            <a:chOff x="1415615" y="2877723"/>
            <a:chExt cx="6889496" cy="1568785"/>
          </a:xfrm>
        </p:grpSpPr>
        <p:pic>
          <p:nvPicPr>
            <p:cNvPr id="1126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30373" y="2877723"/>
              <a:ext cx="2274738" cy="15687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正方形/長方形 8"/>
            <p:cNvSpPr/>
            <p:nvPr/>
          </p:nvSpPr>
          <p:spPr>
            <a:xfrm>
              <a:off x="1415615" y="3198531"/>
              <a:ext cx="5759401" cy="1077218"/>
            </a:xfrm>
            <a:prstGeom prst="rect">
              <a:avLst/>
            </a:prstGeom>
          </p:spPr>
          <p:txBody>
            <a:bodyPr wrap="square">
              <a:spAutoFit/>
            </a:bodyPr>
            <a:lstStyle/>
            <a:p>
              <a:r>
                <a:rPr lang="en-US" altLang="ja-JP" sz="3200" dirty="0" smtClean="0"/>
                <a:t>Honda</a:t>
              </a:r>
              <a:r>
                <a:rPr lang="ja-JP" altLang="en-US" sz="3200" dirty="0" smtClean="0"/>
                <a:t>四輪</a:t>
              </a:r>
              <a:endParaRPr lang="en-US" altLang="ja-JP" sz="3200" dirty="0" smtClean="0"/>
            </a:p>
            <a:p>
              <a:r>
                <a:rPr lang="ja-JP" altLang="en-US" sz="3200" dirty="0" smtClean="0"/>
                <a:t>サービス技術コンクール</a:t>
              </a:r>
              <a:endParaRPr lang="ja-JP" altLang="en-US" sz="3200" dirty="0"/>
            </a:p>
          </p:txBody>
        </p:sp>
      </p:grpSp>
      <p:grpSp>
        <p:nvGrpSpPr>
          <p:cNvPr id="13" name="グループ化 12"/>
          <p:cNvGrpSpPr/>
          <p:nvPr/>
        </p:nvGrpSpPr>
        <p:grpSpPr>
          <a:xfrm>
            <a:off x="329266" y="4495681"/>
            <a:ext cx="8601100" cy="1931803"/>
            <a:chOff x="329266" y="4495681"/>
            <a:chExt cx="8601100" cy="1931803"/>
          </a:xfrm>
        </p:grpSpPr>
        <p:pic>
          <p:nvPicPr>
            <p:cNvPr id="1127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266" y="4495681"/>
              <a:ext cx="2801114" cy="19318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正方形/長方形 9"/>
            <p:cNvSpPr/>
            <p:nvPr/>
          </p:nvSpPr>
          <p:spPr>
            <a:xfrm>
              <a:off x="3130380" y="5169193"/>
              <a:ext cx="5799986" cy="584775"/>
            </a:xfrm>
            <a:prstGeom prst="rect">
              <a:avLst/>
            </a:prstGeom>
          </p:spPr>
          <p:txBody>
            <a:bodyPr wrap="none">
              <a:spAutoFit/>
            </a:bodyPr>
            <a:lstStyle/>
            <a:p>
              <a:r>
                <a:rPr lang="ja-JP" altLang="en-US" sz="3200" b="1" dirty="0"/>
                <a:t>ホンダフレッシュサークル（</a:t>
              </a:r>
              <a:r>
                <a:rPr lang="en-US" altLang="ja-JP" sz="3200" b="1" dirty="0"/>
                <a:t>HFC</a:t>
              </a:r>
              <a:r>
                <a:rPr lang="ja-JP" altLang="en-US" sz="3200" b="1" dirty="0"/>
                <a:t>）</a:t>
              </a:r>
              <a:endParaRPr lang="ja-JP" altLang="en-US" sz="3200" dirty="0"/>
            </a:p>
          </p:txBody>
        </p:sp>
      </p:grpSp>
    </p:spTree>
    <p:extLst>
      <p:ext uri="{BB962C8B-B14F-4D97-AF65-F5344CB8AC3E}">
        <p14:creationId xmlns:p14="http://schemas.microsoft.com/office/powerpoint/2010/main" val="3281407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smtClean="0"/>
              <a:t>ところで・・・</a:t>
            </a:r>
            <a:endParaRPr kumimoji="1" lang="ja-JP" altLang="en-US" sz="2800" dirty="0"/>
          </a:p>
        </p:txBody>
      </p:sp>
      <p:sp>
        <p:nvSpPr>
          <p:cNvPr id="4" name="日付プレースホルダー 3"/>
          <p:cNvSpPr>
            <a:spLocks noGrp="1"/>
          </p:cNvSpPr>
          <p:nvPr>
            <p:ph type="dt" sz="half" idx="10"/>
          </p:nvPr>
        </p:nvSpPr>
        <p:spPr/>
        <p:txBody>
          <a:bodyPr/>
          <a:lstStyle/>
          <a:p>
            <a:fld id="{F56BDD9E-4D37-4636-A8E6-D2CE1DEB680C}" type="datetime1">
              <a:rPr lang="ja-JP" altLang="en-US" smtClean="0"/>
              <a:pPr/>
              <a:t>2014/7/17</a:t>
            </a:fld>
            <a:endParaRPr lang="en-US" altLang="ja-JP"/>
          </a:p>
        </p:txBody>
      </p:sp>
      <p:sp>
        <p:nvSpPr>
          <p:cNvPr id="5" name="スライド番号プレースホルダー 4"/>
          <p:cNvSpPr>
            <a:spLocks noGrp="1"/>
          </p:cNvSpPr>
          <p:nvPr>
            <p:ph type="sldNum" sz="quarter" idx="11"/>
          </p:nvPr>
        </p:nvSpPr>
        <p:spPr/>
        <p:txBody>
          <a:bodyPr/>
          <a:lstStyle/>
          <a:p>
            <a:fld id="{E0AA3648-1FC6-42CA-8A8B-AFCA27711B61}" type="slidenum">
              <a:rPr lang="en-US" altLang="ja-JP" smtClean="0"/>
              <a:pPr/>
              <a:t>9</a:t>
            </a:fld>
            <a:endParaRPr lang="en-US" altLang="ja-JP"/>
          </a:p>
        </p:txBody>
      </p:sp>
      <p:sp>
        <p:nvSpPr>
          <p:cNvPr id="6" name="フッター プレースホルダー 5"/>
          <p:cNvSpPr>
            <a:spLocks noGrp="1"/>
          </p:cNvSpPr>
          <p:nvPr>
            <p:ph type="ftr" sz="quarter" idx="12"/>
          </p:nvPr>
        </p:nvSpPr>
        <p:spPr/>
        <p:txBody>
          <a:bodyPr/>
          <a:lstStyle/>
          <a:p>
            <a:r>
              <a:rPr lang="en-US" altLang="ja-JP" smtClean="0"/>
              <a:t>フッター</a:t>
            </a:r>
            <a:endParaRPr lang="en-US" altLang="ja-JP"/>
          </a:p>
        </p:txBody>
      </p:sp>
      <p:sp>
        <p:nvSpPr>
          <p:cNvPr id="7" name="テキスト ボックス 6"/>
          <p:cNvSpPr txBox="1"/>
          <p:nvPr/>
        </p:nvSpPr>
        <p:spPr>
          <a:xfrm>
            <a:off x="131047" y="2183253"/>
            <a:ext cx="8122736" cy="646331"/>
          </a:xfrm>
          <a:prstGeom prst="rect">
            <a:avLst/>
          </a:prstGeom>
          <a:noFill/>
        </p:spPr>
        <p:txBody>
          <a:bodyPr wrap="none" rtlCol="0">
            <a:spAutoFit/>
          </a:bodyPr>
          <a:lstStyle/>
          <a:p>
            <a:r>
              <a:rPr kumimoji="1" lang="ja-JP" altLang="en-US" sz="3600" dirty="0" smtClean="0"/>
              <a:t>自社の文化を一番伝えられる場面とは？</a:t>
            </a:r>
            <a:endParaRPr kumimoji="1" lang="ja-JP" altLang="en-US" sz="3600" dirty="0"/>
          </a:p>
        </p:txBody>
      </p:sp>
      <p:sp>
        <p:nvSpPr>
          <p:cNvPr id="8" name="右矢印 7"/>
          <p:cNvSpPr/>
          <p:nvPr/>
        </p:nvSpPr>
        <p:spPr>
          <a:xfrm>
            <a:off x="467544" y="3100903"/>
            <a:ext cx="1152128" cy="72008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2035789" y="3061901"/>
            <a:ext cx="6266459" cy="707886"/>
          </a:xfrm>
          <a:prstGeom prst="rect">
            <a:avLst/>
          </a:prstGeom>
          <a:noFill/>
        </p:spPr>
        <p:txBody>
          <a:bodyPr wrap="none" rtlCol="0">
            <a:spAutoFit/>
          </a:bodyPr>
          <a:lstStyle/>
          <a:p>
            <a:r>
              <a:rPr kumimoji="1" lang="ja-JP" altLang="en-US" sz="4000" dirty="0" smtClean="0">
                <a:solidFill>
                  <a:srgbClr val="FF0000"/>
                </a:solidFill>
              </a:rPr>
              <a:t>新人研修</a:t>
            </a:r>
            <a:r>
              <a:rPr kumimoji="1" lang="ja-JP" altLang="en-US" sz="4000" dirty="0" smtClean="0"/>
              <a:t>ではないでしょうか</a:t>
            </a:r>
            <a:endParaRPr kumimoji="1" lang="ja-JP" altLang="en-US" sz="4000" dirty="0"/>
          </a:p>
        </p:txBody>
      </p:sp>
      <p:sp>
        <p:nvSpPr>
          <p:cNvPr id="11" name="角丸四角形 10"/>
          <p:cNvSpPr/>
          <p:nvPr/>
        </p:nvSpPr>
        <p:spPr>
          <a:xfrm>
            <a:off x="131047" y="4653136"/>
            <a:ext cx="8712163" cy="13681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600" dirty="0">
                <a:solidFill>
                  <a:schemeClr val="tx1"/>
                </a:solidFill>
              </a:rPr>
              <a:t>ユニークな新人研修を伝えようと思います</a:t>
            </a:r>
          </a:p>
        </p:txBody>
      </p:sp>
    </p:spTree>
    <p:extLst>
      <p:ext uri="{BB962C8B-B14F-4D97-AF65-F5344CB8AC3E}">
        <p14:creationId xmlns:p14="http://schemas.microsoft.com/office/powerpoint/2010/main" val="481164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Lst>
  </p:timing>
</p:sld>
</file>

<file path=ppt/theme/theme1.xml><?xml version="1.0" encoding="utf-8"?>
<a:theme xmlns:a="http://schemas.openxmlformats.org/drawingml/2006/main" name="green_ivy">
  <a:themeElements>
    <a:clrScheme name="Office ​​テーマ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テーマ">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テーマ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テーマ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テーマ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テーマ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テーマ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テーマ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テーマ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テーマ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テーマ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テーマ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テーマ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テーマ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green_ivy</Template>
  <TotalTime>2026</TotalTime>
  <Words>584</Words>
  <Application>Microsoft Office PowerPoint</Application>
  <PresentationFormat>画面に合わせる (4:3)</PresentationFormat>
  <Paragraphs>150</Paragraphs>
  <Slides>17</Slides>
  <Notes>2</Notes>
  <HiddenSlides>1</HiddenSlides>
  <MMClips>0</MMClips>
  <ScaleCrop>false</ScaleCrop>
  <HeadingPairs>
    <vt:vector size="4" baseType="variant">
      <vt:variant>
        <vt:lpstr>テーマ</vt:lpstr>
      </vt:variant>
      <vt:variant>
        <vt:i4>1</vt:i4>
      </vt:variant>
      <vt:variant>
        <vt:lpstr>スライド タイトル</vt:lpstr>
      </vt:variant>
      <vt:variant>
        <vt:i4>17</vt:i4>
      </vt:variant>
    </vt:vector>
  </HeadingPairs>
  <TitlesOfParts>
    <vt:vector size="18" baseType="lpstr">
      <vt:lpstr>green_ivy</vt:lpstr>
      <vt:lpstr>輪読第六章 組織文化</vt:lpstr>
      <vt:lpstr>はじめに</vt:lpstr>
      <vt:lpstr>今回の流れ</vt:lpstr>
      <vt:lpstr>ケース；ホンダ自動車</vt:lpstr>
      <vt:lpstr>ケース；ホンダの文化</vt:lpstr>
      <vt:lpstr>ケース；ホンダのエピソード①</vt:lpstr>
      <vt:lpstr>比較対象；TOYOTA</vt:lpstr>
      <vt:lpstr>ホンダ　文化を伝えるためには？</vt:lpstr>
      <vt:lpstr>ところで・・・</vt:lpstr>
      <vt:lpstr>今回の流れ</vt:lpstr>
      <vt:lpstr>餃子の王将　研修風景</vt:lpstr>
      <vt:lpstr>餃子の王将</vt:lpstr>
      <vt:lpstr>後日談・・・</vt:lpstr>
      <vt:lpstr>まとめ</vt:lpstr>
      <vt:lpstr>クイズ</vt:lpstr>
      <vt:lpstr>最後に</vt:lpstr>
      <vt:lpstr>PowerPoint プレゼンテーション</vt:lpstr>
    </vt:vector>
  </TitlesOfParts>
  <Company>Toshiba</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輪読第六章 組織文化</dc:title>
  <dc:creator>TOSHIBA</dc:creator>
  <cp:lastModifiedBy>TOSHIBA</cp:lastModifiedBy>
  <cp:revision>24</cp:revision>
  <dcterms:created xsi:type="dcterms:W3CDTF">2014-06-10T02:26:42Z</dcterms:created>
  <dcterms:modified xsi:type="dcterms:W3CDTF">2014-07-17T05:46:58Z</dcterms:modified>
</cp:coreProperties>
</file>