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4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5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9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20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21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56" r:id="rId2"/>
    <p:sldId id="267" r:id="rId3"/>
    <p:sldId id="257" r:id="rId4"/>
    <p:sldId id="261" r:id="rId5"/>
    <p:sldId id="260" r:id="rId6"/>
    <p:sldId id="285" r:id="rId7"/>
    <p:sldId id="283" r:id="rId8"/>
    <p:sldId id="259" r:id="rId9"/>
    <p:sldId id="269" r:id="rId10"/>
    <p:sldId id="271" r:id="rId11"/>
    <p:sldId id="272" r:id="rId12"/>
    <p:sldId id="273" r:id="rId13"/>
    <p:sldId id="274" r:id="rId14"/>
    <p:sldId id="275" r:id="rId15"/>
    <p:sldId id="276" r:id="rId16"/>
    <p:sldId id="262" r:id="rId17"/>
    <p:sldId id="287" r:id="rId18"/>
    <p:sldId id="258" r:id="rId19"/>
    <p:sldId id="277" r:id="rId20"/>
    <p:sldId id="278" r:id="rId21"/>
    <p:sldId id="280" r:id="rId22"/>
    <p:sldId id="282" r:id="rId23"/>
    <p:sldId id="270" r:id="rId24"/>
    <p:sldId id="263" r:id="rId25"/>
    <p:sldId id="265" r:id="rId26"/>
    <p:sldId id="281" r:id="rId27"/>
    <p:sldId id="284" r:id="rId28"/>
    <p:sldId id="266" r:id="rId29"/>
    <p:sldId id="286" r:id="rId30"/>
  </p:sldIdLst>
  <p:sldSz cx="12192000" cy="6858000"/>
  <p:notesSz cx="9939338" cy="68072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国立大学法人横浜国立大学" initials="国立大学法人横浜国" lastIdx="1" clrIdx="0">
    <p:extLst>
      <p:ext uri="{19B8F6BF-5375-455C-9EA6-DF929625EA0E}">
        <p15:presenceInfo xmlns:p15="http://schemas.microsoft.com/office/powerpoint/2012/main" userId="S-1-5-21-1833201206-483509387-694346546-68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25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C50D00-7277-466E-B65D-5AF518D8431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ABC3C13-12BD-4C3B-9C88-F7395BFD1B9F}">
      <dgm:prSet phldrT="[テキスト]"/>
      <dgm:spPr/>
      <dgm:t>
        <a:bodyPr/>
        <a:lstStyle/>
        <a:p>
          <a:r>
            <a:rPr kumimoji="1" lang="ja-JP" altLang="en-US" dirty="0" smtClean="0"/>
            <a:t>条件</a:t>
          </a:r>
          <a:endParaRPr kumimoji="1" lang="ja-JP" altLang="en-US" dirty="0"/>
        </a:p>
      </dgm:t>
    </dgm:pt>
    <dgm:pt modelId="{4C0B2258-8B3B-41D0-A0FA-AB638CDF660D}" type="parTrans" cxnId="{11346FE4-740E-43ED-BA56-6C8D304AD563}">
      <dgm:prSet/>
      <dgm:spPr/>
      <dgm:t>
        <a:bodyPr/>
        <a:lstStyle/>
        <a:p>
          <a:endParaRPr kumimoji="1" lang="ja-JP" altLang="en-US"/>
        </a:p>
      </dgm:t>
    </dgm:pt>
    <dgm:pt modelId="{F9269414-E50E-4E89-8EB3-8796ACC81716}" type="sibTrans" cxnId="{11346FE4-740E-43ED-BA56-6C8D304AD563}">
      <dgm:prSet/>
      <dgm:spPr>
        <a:ln w="92075">
          <a:solidFill>
            <a:schemeClr val="accent1"/>
          </a:solidFill>
          <a:headEnd type="arrow"/>
          <a:tailEnd type="none"/>
        </a:ln>
      </dgm:spPr>
      <dgm:t>
        <a:bodyPr/>
        <a:lstStyle/>
        <a:p>
          <a:endParaRPr kumimoji="1" lang="ja-JP" altLang="en-US"/>
        </a:p>
      </dgm:t>
    </dgm:pt>
    <dgm:pt modelId="{6479744C-D68B-4FCB-916A-32E1EC320467}">
      <dgm:prSet phldrT="[テキスト]" custT="1"/>
      <dgm:spPr/>
      <dgm:t>
        <a:bodyPr/>
        <a:lstStyle/>
        <a:p>
          <a:r>
            <a:rPr kumimoji="1" lang="ja-JP" altLang="en-US" sz="4400" b="0" dirty="0" smtClean="0"/>
            <a:t>減速行為</a:t>
          </a:r>
          <a:endParaRPr kumimoji="1" lang="ja-JP" altLang="en-US" sz="4400" b="0" dirty="0"/>
        </a:p>
      </dgm:t>
    </dgm:pt>
    <dgm:pt modelId="{6A264ADE-9556-4D19-9A2D-4314497C8B65}" type="parTrans" cxnId="{25A23719-F64B-467E-AAB8-D0FD2E809D17}">
      <dgm:prSet/>
      <dgm:spPr/>
      <dgm:t>
        <a:bodyPr/>
        <a:lstStyle/>
        <a:p>
          <a:endParaRPr kumimoji="1" lang="ja-JP" altLang="en-US"/>
        </a:p>
      </dgm:t>
    </dgm:pt>
    <dgm:pt modelId="{2CED6794-0875-4E62-9FF7-14C8719C6738}" type="sibTrans" cxnId="{25A23719-F64B-467E-AAB8-D0FD2E809D17}">
      <dgm:prSet/>
      <dgm:spPr>
        <a:ln w="92075">
          <a:solidFill>
            <a:schemeClr val="accent1"/>
          </a:solidFill>
          <a:headEnd type="arrow"/>
          <a:tailEnd type="none"/>
        </a:ln>
      </dgm:spPr>
      <dgm:t>
        <a:bodyPr/>
        <a:lstStyle/>
        <a:p>
          <a:endParaRPr kumimoji="1" lang="ja-JP" altLang="en-US"/>
        </a:p>
      </dgm:t>
    </dgm:pt>
    <dgm:pt modelId="{F7F1035D-D975-4F8C-B5F9-DAFF53F64FF1}" type="pres">
      <dgm:prSet presAssocID="{2AC50D00-7277-466E-B65D-5AF518D8431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C9DC8DA-4F8A-4AD8-8222-649B861B2C86}" type="pres">
      <dgm:prSet presAssocID="{FABC3C13-12BD-4C3B-9C88-F7395BFD1B9F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953612-9E5A-4106-891E-50C5948C4B81}" type="pres">
      <dgm:prSet presAssocID="{FABC3C13-12BD-4C3B-9C88-F7395BFD1B9F}" presName="spNode" presStyleCnt="0"/>
      <dgm:spPr/>
    </dgm:pt>
    <dgm:pt modelId="{AAF669F5-1681-436B-9D1E-00B5BD97E53F}" type="pres">
      <dgm:prSet presAssocID="{F9269414-E50E-4E89-8EB3-8796ACC81716}" presName="sibTrans" presStyleLbl="sibTrans1D1" presStyleIdx="0" presStyleCnt="2"/>
      <dgm:spPr/>
      <dgm:t>
        <a:bodyPr/>
        <a:lstStyle/>
        <a:p>
          <a:endParaRPr kumimoji="1" lang="ja-JP" altLang="en-US"/>
        </a:p>
      </dgm:t>
    </dgm:pt>
    <dgm:pt modelId="{49C5298F-08E4-4FC8-B069-18A15BD2BB79}" type="pres">
      <dgm:prSet presAssocID="{6479744C-D68B-4FCB-916A-32E1EC320467}" presName="node" presStyleLbl="node1" presStyleIdx="1" presStyleCnt="2" custScaleX="147125" custRadScaleRad="19025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772A429-7584-4530-91E6-D074EDB55BFD}" type="pres">
      <dgm:prSet presAssocID="{6479744C-D68B-4FCB-916A-32E1EC320467}" presName="spNode" presStyleCnt="0"/>
      <dgm:spPr/>
    </dgm:pt>
    <dgm:pt modelId="{5C101061-1350-40F1-912A-76DE679A9BC9}" type="pres">
      <dgm:prSet presAssocID="{2CED6794-0875-4E62-9FF7-14C8719C6738}" presName="sibTrans" presStyleLbl="sibTrans1D1" presStyleIdx="1" presStyleCnt="2"/>
      <dgm:spPr/>
      <dgm:t>
        <a:bodyPr/>
        <a:lstStyle/>
        <a:p>
          <a:endParaRPr kumimoji="1" lang="ja-JP" altLang="en-US"/>
        </a:p>
      </dgm:t>
    </dgm:pt>
  </dgm:ptLst>
  <dgm:cxnLst>
    <dgm:cxn modelId="{25A23719-F64B-467E-AAB8-D0FD2E809D17}" srcId="{2AC50D00-7277-466E-B65D-5AF518D8431C}" destId="{6479744C-D68B-4FCB-916A-32E1EC320467}" srcOrd="1" destOrd="0" parTransId="{6A264ADE-9556-4D19-9A2D-4314497C8B65}" sibTransId="{2CED6794-0875-4E62-9FF7-14C8719C6738}"/>
    <dgm:cxn modelId="{B2A3AC38-BF05-46BA-8C00-424B7A1F4E36}" type="presOf" srcId="{FABC3C13-12BD-4C3B-9C88-F7395BFD1B9F}" destId="{5C9DC8DA-4F8A-4AD8-8222-649B861B2C86}" srcOrd="0" destOrd="0" presId="urn:microsoft.com/office/officeart/2005/8/layout/cycle5"/>
    <dgm:cxn modelId="{B244E9B0-6D23-43FE-A110-E11A4D0D334F}" type="presOf" srcId="{F9269414-E50E-4E89-8EB3-8796ACC81716}" destId="{AAF669F5-1681-436B-9D1E-00B5BD97E53F}" srcOrd="0" destOrd="0" presId="urn:microsoft.com/office/officeart/2005/8/layout/cycle5"/>
    <dgm:cxn modelId="{0BAECC81-976D-4B7B-B036-26D5033EA94E}" type="presOf" srcId="{6479744C-D68B-4FCB-916A-32E1EC320467}" destId="{49C5298F-08E4-4FC8-B069-18A15BD2BB79}" srcOrd="0" destOrd="0" presId="urn:microsoft.com/office/officeart/2005/8/layout/cycle5"/>
    <dgm:cxn modelId="{77B9605A-3822-4528-A392-FD2EAF9E429A}" type="presOf" srcId="{2CED6794-0875-4E62-9FF7-14C8719C6738}" destId="{5C101061-1350-40F1-912A-76DE679A9BC9}" srcOrd="0" destOrd="0" presId="urn:microsoft.com/office/officeart/2005/8/layout/cycle5"/>
    <dgm:cxn modelId="{11346FE4-740E-43ED-BA56-6C8D304AD563}" srcId="{2AC50D00-7277-466E-B65D-5AF518D8431C}" destId="{FABC3C13-12BD-4C3B-9C88-F7395BFD1B9F}" srcOrd="0" destOrd="0" parTransId="{4C0B2258-8B3B-41D0-A0FA-AB638CDF660D}" sibTransId="{F9269414-E50E-4E89-8EB3-8796ACC81716}"/>
    <dgm:cxn modelId="{6A794444-239E-4B9F-807C-63941738A803}" type="presOf" srcId="{2AC50D00-7277-466E-B65D-5AF518D8431C}" destId="{F7F1035D-D975-4F8C-B5F9-DAFF53F64FF1}" srcOrd="0" destOrd="0" presId="urn:microsoft.com/office/officeart/2005/8/layout/cycle5"/>
    <dgm:cxn modelId="{9B829DD2-0DE2-4790-968B-2F8012971270}" type="presParOf" srcId="{F7F1035D-D975-4F8C-B5F9-DAFF53F64FF1}" destId="{5C9DC8DA-4F8A-4AD8-8222-649B861B2C86}" srcOrd="0" destOrd="0" presId="urn:microsoft.com/office/officeart/2005/8/layout/cycle5"/>
    <dgm:cxn modelId="{D19A332E-7B78-4DEB-B4D8-96C20185F9F3}" type="presParOf" srcId="{F7F1035D-D975-4F8C-B5F9-DAFF53F64FF1}" destId="{D3953612-9E5A-4106-891E-50C5948C4B81}" srcOrd="1" destOrd="0" presId="urn:microsoft.com/office/officeart/2005/8/layout/cycle5"/>
    <dgm:cxn modelId="{BED8DE81-C4B9-4B24-BBB0-63E0035F2C50}" type="presParOf" srcId="{F7F1035D-D975-4F8C-B5F9-DAFF53F64FF1}" destId="{AAF669F5-1681-436B-9D1E-00B5BD97E53F}" srcOrd="2" destOrd="0" presId="urn:microsoft.com/office/officeart/2005/8/layout/cycle5"/>
    <dgm:cxn modelId="{C5140BCD-46AB-425F-ABD2-281AF38F8A80}" type="presParOf" srcId="{F7F1035D-D975-4F8C-B5F9-DAFF53F64FF1}" destId="{49C5298F-08E4-4FC8-B069-18A15BD2BB79}" srcOrd="3" destOrd="0" presId="urn:microsoft.com/office/officeart/2005/8/layout/cycle5"/>
    <dgm:cxn modelId="{414241C7-1837-422A-86DF-D5476B35B289}" type="presParOf" srcId="{F7F1035D-D975-4F8C-B5F9-DAFF53F64FF1}" destId="{C772A429-7584-4530-91E6-D074EDB55BFD}" srcOrd="4" destOrd="0" presId="urn:microsoft.com/office/officeart/2005/8/layout/cycle5"/>
    <dgm:cxn modelId="{19365F47-B130-4B69-9A3C-450D205494FB}" type="presParOf" srcId="{F7F1035D-D975-4F8C-B5F9-DAFF53F64FF1}" destId="{5C101061-1350-40F1-912A-76DE679A9BC9}" srcOrd="5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AC50D00-7277-466E-B65D-5AF518D8431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ABC3C13-12BD-4C3B-9C88-F7395BFD1B9F}">
      <dgm:prSet phldrT="[テキスト]" custT="1"/>
      <dgm:spPr/>
      <dgm:t>
        <a:bodyPr/>
        <a:lstStyle/>
        <a:p>
          <a:r>
            <a:rPr kumimoji="1" lang="ja-JP" altLang="en-US" sz="4400" b="0" dirty="0" smtClean="0"/>
            <a:t>成長行為</a:t>
          </a:r>
          <a:endParaRPr kumimoji="1" lang="ja-JP" altLang="en-US" sz="4400" b="0" dirty="0"/>
        </a:p>
      </dgm:t>
    </dgm:pt>
    <dgm:pt modelId="{4C0B2258-8B3B-41D0-A0FA-AB638CDF660D}" type="parTrans" cxnId="{11346FE4-740E-43ED-BA56-6C8D304AD563}">
      <dgm:prSet/>
      <dgm:spPr/>
      <dgm:t>
        <a:bodyPr/>
        <a:lstStyle/>
        <a:p>
          <a:endParaRPr kumimoji="1" lang="ja-JP" altLang="en-US"/>
        </a:p>
      </dgm:t>
    </dgm:pt>
    <dgm:pt modelId="{F9269414-E50E-4E89-8EB3-8796ACC81716}" type="sibTrans" cxnId="{11346FE4-740E-43ED-BA56-6C8D304AD563}">
      <dgm:prSet/>
      <dgm:spPr>
        <a:ln w="92075">
          <a:solidFill>
            <a:schemeClr val="accent1"/>
          </a:solidFill>
        </a:ln>
      </dgm:spPr>
      <dgm:t>
        <a:bodyPr/>
        <a:lstStyle/>
        <a:p>
          <a:endParaRPr kumimoji="1" lang="ja-JP" altLang="en-US"/>
        </a:p>
      </dgm:t>
    </dgm:pt>
    <dgm:pt modelId="{6479744C-D68B-4FCB-916A-32E1EC320467}">
      <dgm:prSet phldrT="[テキスト]" custT="1"/>
      <dgm:spPr/>
      <dgm:t>
        <a:bodyPr/>
        <a:lstStyle/>
        <a:p>
          <a:r>
            <a:rPr kumimoji="1" lang="ja-JP" altLang="en-US" sz="4400" dirty="0" smtClean="0"/>
            <a:t>条件</a:t>
          </a:r>
          <a:endParaRPr kumimoji="1" lang="ja-JP" altLang="en-US" sz="4400" dirty="0"/>
        </a:p>
      </dgm:t>
    </dgm:pt>
    <dgm:pt modelId="{6A264ADE-9556-4D19-9A2D-4314497C8B65}" type="parTrans" cxnId="{25A23719-F64B-467E-AAB8-D0FD2E809D17}">
      <dgm:prSet/>
      <dgm:spPr/>
      <dgm:t>
        <a:bodyPr/>
        <a:lstStyle/>
        <a:p>
          <a:endParaRPr kumimoji="1" lang="ja-JP" altLang="en-US"/>
        </a:p>
      </dgm:t>
    </dgm:pt>
    <dgm:pt modelId="{2CED6794-0875-4E62-9FF7-14C8719C6738}" type="sibTrans" cxnId="{25A23719-F64B-467E-AAB8-D0FD2E809D17}">
      <dgm:prSet/>
      <dgm:spPr>
        <a:ln w="92075">
          <a:solidFill>
            <a:schemeClr val="accent1"/>
          </a:solidFill>
        </a:ln>
      </dgm:spPr>
      <dgm:t>
        <a:bodyPr/>
        <a:lstStyle/>
        <a:p>
          <a:endParaRPr kumimoji="1" lang="ja-JP" altLang="en-US"/>
        </a:p>
      </dgm:t>
    </dgm:pt>
    <dgm:pt modelId="{F7F1035D-D975-4F8C-B5F9-DAFF53F64FF1}" type="pres">
      <dgm:prSet presAssocID="{2AC50D00-7277-466E-B65D-5AF518D8431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C9DC8DA-4F8A-4AD8-8222-649B861B2C86}" type="pres">
      <dgm:prSet presAssocID="{FABC3C13-12BD-4C3B-9C88-F7395BFD1B9F}" presName="node" presStyleLbl="node1" presStyleIdx="0" presStyleCnt="2" custScaleX="144436" custRadScaleRad="18461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953612-9E5A-4106-891E-50C5948C4B81}" type="pres">
      <dgm:prSet presAssocID="{FABC3C13-12BD-4C3B-9C88-F7395BFD1B9F}" presName="spNode" presStyleCnt="0"/>
      <dgm:spPr/>
    </dgm:pt>
    <dgm:pt modelId="{AAF669F5-1681-436B-9D1E-00B5BD97E53F}" type="pres">
      <dgm:prSet presAssocID="{F9269414-E50E-4E89-8EB3-8796ACC81716}" presName="sibTrans" presStyleLbl="sibTrans1D1" presStyleIdx="0" presStyleCnt="2"/>
      <dgm:spPr/>
      <dgm:t>
        <a:bodyPr/>
        <a:lstStyle/>
        <a:p>
          <a:endParaRPr kumimoji="1" lang="ja-JP" altLang="en-US"/>
        </a:p>
      </dgm:t>
    </dgm:pt>
    <dgm:pt modelId="{49C5298F-08E4-4FC8-B069-18A15BD2BB79}" type="pres">
      <dgm:prSet presAssocID="{6479744C-D68B-4FCB-916A-32E1EC320467}" presName="node" presStyleLbl="node1" presStyleIdx="1" presStyleCnt="2" custScaleX="14557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772A429-7584-4530-91E6-D074EDB55BFD}" type="pres">
      <dgm:prSet presAssocID="{6479744C-D68B-4FCB-916A-32E1EC320467}" presName="spNode" presStyleCnt="0"/>
      <dgm:spPr/>
    </dgm:pt>
    <dgm:pt modelId="{5C101061-1350-40F1-912A-76DE679A9BC9}" type="pres">
      <dgm:prSet presAssocID="{2CED6794-0875-4E62-9FF7-14C8719C6738}" presName="sibTrans" presStyleLbl="sibTrans1D1" presStyleIdx="1" presStyleCnt="2"/>
      <dgm:spPr/>
      <dgm:t>
        <a:bodyPr/>
        <a:lstStyle/>
        <a:p>
          <a:endParaRPr kumimoji="1" lang="ja-JP" altLang="en-US"/>
        </a:p>
      </dgm:t>
    </dgm:pt>
  </dgm:ptLst>
  <dgm:cxnLst>
    <dgm:cxn modelId="{3A9D3120-C8EA-456C-8182-49388FB42451}" type="presOf" srcId="{FABC3C13-12BD-4C3B-9C88-F7395BFD1B9F}" destId="{5C9DC8DA-4F8A-4AD8-8222-649B861B2C86}" srcOrd="0" destOrd="0" presId="urn:microsoft.com/office/officeart/2005/8/layout/cycle5"/>
    <dgm:cxn modelId="{A2B9A957-15AB-4F03-8A34-AA3353421FCD}" type="presOf" srcId="{2CED6794-0875-4E62-9FF7-14C8719C6738}" destId="{5C101061-1350-40F1-912A-76DE679A9BC9}" srcOrd="0" destOrd="0" presId="urn:microsoft.com/office/officeart/2005/8/layout/cycle5"/>
    <dgm:cxn modelId="{FE3DA7CE-7124-4B71-9F6B-3D7D4670BF9E}" type="presOf" srcId="{6479744C-D68B-4FCB-916A-32E1EC320467}" destId="{49C5298F-08E4-4FC8-B069-18A15BD2BB79}" srcOrd="0" destOrd="0" presId="urn:microsoft.com/office/officeart/2005/8/layout/cycle5"/>
    <dgm:cxn modelId="{11346FE4-740E-43ED-BA56-6C8D304AD563}" srcId="{2AC50D00-7277-466E-B65D-5AF518D8431C}" destId="{FABC3C13-12BD-4C3B-9C88-F7395BFD1B9F}" srcOrd="0" destOrd="0" parTransId="{4C0B2258-8B3B-41D0-A0FA-AB638CDF660D}" sibTransId="{F9269414-E50E-4E89-8EB3-8796ACC81716}"/>
    <dgm:cxn modelId="{F2C7C94C-7774-4002-B26C-BF778FB8D248}" type="presOf" srcId="{2AC50D00-7277-466E-B65D-5AF518D8431C}" destId="{F7F1035D-D975-4F8C-B5F9-DAFF53F64FF1}" srcOrd="0" destOrd="0" presId="urn:microsoft.com/office/officeart/2005/8/layout/cycle5"/>
    <dgm:cxn modelId="{CC6C51DC-0F79-4640-BC64-E44F5CBFC12A}" type="presOf" srcId="{F9269414-E50E-4E89-8EB3-8796ACC81716}" destId="{AAF669F5-1681-436B-9D1E-00B5BD97E53F}" srcOrd="0" destOrd="0" presId="urn:microsoft.com/office/officeart/2005/8/layout/cycle5"/>
    <dgm:cxn modelId="{25A23719-F64B-467E-AAB8-D0FD2E809D17}" srcId="{2AC50D00-7277-466E-B65D-5AF518D8431C}" destId="{6479744C-D68B-4FCB-916A-32E1EC320467}" srcOrd="1" destOrd="0" parTransId="{6A264ADE-9556-4D19-9A2D-4314497C8B65}" sibTransId="{2CED6794-0875-4E62-9FF7-14C8719C6738}"/>
    <dgm:cxn modelId="{CC29615C-4247-499E-82B8-D22DAD7AA50D}" type="presParOf" srcId="{F7F1035D-D975-4F8C-B5F9-DAFF53F64FF1}" destId="{5C9DC8DA-4F8A-4AD8-8222-649B861B2C86}" srcOrd="0" destOrd="0" presId="urn:microsoft.com/office/officeart/2005/8/layout/cycle5"/>
    <dgm:cxn modelId="{88F39D14-0A1E-4A38-809C-E0009839EE35}" type="presParOf" srcId="{F7F1035D-D975-4F8C-B5F9-DAFF53F64FF1}" destId="{D3953612-9E5A-4106-891E-50C5948C4B81}" srcOrd="1" destOrd="0" presId="urn:microsoft.com/office/officeart/2005/8/layout/cycle5"/>
    <dgm:cxn modelId="{C85E9502-9FD7-405F-9589-2E9B03242334}" type="presParOf" srcId="{F7F1035D-D975-4F8C-B5F9-DAFF53F64FF1}" destId="{AAF669F5-1681-436B-9D1E-00B5BD97E53F}" srcOrd="2" destOrd="0" presId="urn:microsoft.com/office/officeart/2005/8/layout/cycle5"/>
    <dgm:cxn modelId="{4A0730CE-51CA-43F9-A202-668E42F4ECEA}" type="presParOf" srcId="{F7F1035D-D975-4F8C-B5F9-DAFF53F64FF1}" destId="{49C5298F-08E4-4FC8-B069-18A15BD2BB79}" srcOrd="3" destOrd="0" presId="urn:microsoft.com/office/officeart/2005/8/layout/cycle5"/>
    <dgm:cxn modelId="{35F261B5-5F76-4D46-AEA6-BC43EE345747}" type="presParOf" srcId="{F7F1035D-D975-4F8C-B5F9-DAFF53F64FF1}" destId="{C772A429-7584-4530-91E6-D074EDB55BFD}" srcOrd="4" destOrd="0" presId="urn:microsoft.com/office/officeart/2005/8/layout/cycle5"/>
    <dgm:cxn modelId="{A68C094D-1D14-4CEB-AEE9-4A83535FAA93}" type="presParOf" srcId="{F7F1035D-D975-4F8C-B5F9-DAFF53F64FF1}" destId="{5C101061-1350-40F1-912A-76DE679A9BC9}" srcOrd="5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AC50D00-7277-466E-B65D-5AF518D8431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ABC3C13-12BD-4C3B-9C88-F7395BFD1B9F}">
      <dgm:prSet phldrT="[テキスト]"/>
      <dgm:spPr/>
      <dgm:t>
        <a:bodyPr/>
        <a:lstStyle/>
        <a:p>
          <a:r>
            <a:rPr kumimoji="1" lang="ja-JP" altLang="en-US" dirty="0" smtClean="0"/>
            <a:t>条件</a:t>
          </a:r>
          <a:endParaRPr kumimoji="1" lang="ja-JP" altLang="en-US" dirty="0"/>
        </a:p>
      </dgm:t>
    </dgm:pt>
    <dgm:pt modelId="{4C0B2258-8B3B-41D0-A0FA-AB638CDF660D}" type="parTrans" cxnId="{11346FE4-740E-43ED-BA56-6C8D304AD563}">
      <dgm:prSet/>
      <dgm:spPr/>
      <dgm:t>
        <a:bodyPr/>
        <a:lstStyle/>
        <a:p>
          <a:endParaRPr kumimoji="1" lang="ja-JP" altLang="en-US"/>
        </a:p>
      </dgm:t>
    </dgm:pt>
    <dgm:pt modelId="{F9269414-E50E-4E89-8EB3-8796ACC81716}" type="sibTrans" cxnId="{11346FE4-740E-43ED-BA56-6C8D304AD563}">
      <dgm:prSet/>
      <dgm:spPr>
        <a:ln w="92075">
          <a:solidFill>
            <a:schemeClr val="accent1"/>
          </a:solidFill>
          <a:headEnd type="arrow"/>
          <a:tailEnd type="none"/>
        </a:ln>
      </dgm:spPr>
      <dgm:t>
        <a:bodyPr/>
        <a:lstStyle/>
        <a:p>
          <a:endParaRPr kumimoji="1" lang="ja-JP" altLang="en-US"/>
        </a:p>
      </dgm:t>
    </dgm:pt>
    <dgm:pt modelId="{6479744C-D68B-4FCB-916A-32E1EC320467}">
      <dgm:prSet phldrT="[テキスト]" custT="1"/>
      <dgm:spPr/>
      <dgm:t>
        <a:bodyPr/>
        <a:lstStyle/>
        <a:p>
          <a:r>
            <a:rPr kumimoji="1" lang="ja-JP" altLang="en-US" sz="4000" b="0" dirty="0" smtClean="0"/>
            <a:t>競合の参入</a:t>
          </a:r>
          <a:endParaRPr kumimoji="1" lang="ja-JP" altLang="en-US" sz="4000" b="0" dirty="0"/>
        </a:p>
      </dgm:t>
    </dgm:pt>
    <dgm:pt modelId="{6A264ADE-9556-4D19-9A2D-4314497C8B65}" type="parTrans" cxnId="{25A23719-F64B-467E-AAB8-D0FD2E809D17}">
      <dgm:prSet/>
      <dgm:spPr/>
      <dgm:t>
        <a:bodyPr/>
        <a:lstStyle/>
        <a:p>
          <a:endParaRPr kumimoji="1" lang="ja-JP" altLang="en-US"/>
        </a:p>
      </dgm:t>
    </dgm:pt>
    <dgm:pt modelId="{2CED6794-0875-4E62-9FF7-14C8719C6738}" type="sibTrans" cxnId="{25A23719-F64B-467E-AAB8-D0FD2E809D17}">
      <dgm:prSet/>
      <dgm:spPr>
        <a:ln w="92075">
          <a:solidFill>
            <a:schemeClr val="accent1"/>
          </a:solidFill>
          <a:headEnd type="arrow"/>
          <a:tailEnd type="none"/>
        </a:ln>
      </dgm:spPr>
      <dgm:t>
        <a:bodyPr/>
        <a:lstStyle/>
        <a:p>
          <a:endParaRPr kumimoji="1" lang="ja-JP" altLang="en-US"/>
        </a:p>
      </dgm:t>
    </dgm:pt>
    <dgm:pt modelId="{F7F1035D-D975-4F8C-B5F9-DAFF53F64FF1}" type="pres">
      <dgm:prSet presAssocID="{2AC50D00-7277-466E-B65D-5AF518D8431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C9DC8DA-4F8A-4AD8-8222-649B861B2C86}" type="pres">
      <dgm:prSet presAssocID="{FABC3C13-12BD-4C3B-9C88-F7395BFD1B9F}" presName="node" presStyleLbl="node1" presStyleIdx="0" presStyleCnt="2" custScaleX="51574" custScaleY="3400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953612-9E5A-4106-891E-50C5948C4B81}" type="pres">
      <dgm:prSet presAssocID="{FABC3C13-12BD-4C3B-9C88-F7395BFD1B9F}" presName="spNode" presStyleCnt="0"/>
      <dgm:spPr/>
    </dgm:pt>
    <dgm:pt modelId="{AAF669F5-1681-436B-9D1E-00B5BD97E53F}" type="pres">
      <dgm:prSet presAssocID="{F9269414-E50E-4E89-8EB3-8796ACC81716}" presName="sibTrans" presStyleLbl="sibTrans1D1" presStyleIdx="0" presStyleCnt="2"/>
      <dgm:spPr/>
      <dgm:t>
        <a:bodyPr/>
        <a:lstStyle/>
        <a:p>
          <a:endParaRPr kumimoji="1" lang="ja-JP" altLang="en-US"/>
        </a:p>
      </dgm:t>
    </dgm:pt>
    <dgm:pt modelId="{49C5298F-08E4-4FC8-B069-18A15BD2BB79}" type="pres">
      <dgm:prSet presAssocID="{6479744C-D68B-4FCB-916A-32E1EC320467}" presName="node" presStyleLbl="node1" presStyleIdx="1" presStyleCnt="2" custScaleX="169469" custScaleY="79024" custRadScaleRad="193130" custRadScaleInc="526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772A429-7584-4530-91E6-D074EDB55BFD}" type="pres">
      <dgm:prSet presAssocID="{6479744C-D68B-4FCB-916A-32E1EC320467}" presName="spNode" presStyleCnt="0"/>
      <dgm:spPr/>
    </dgm:pt>
    <dgm:pt modelId="{5C101061-1350-40F1-912A-76DE679A9BC9}" type="pres">
      <dgm:prSet presAssocID="{2CED6794-0875-4E62-9FF7-14C8719C6738}" presName="sibTrans" presStyleLbl="sibTrans1D1" presStyleIdx="1" presStyleCnt="2"/>
      <dgm:spPr/>
      <dgm:t>
        <a:bodyPr/>
        <a:lstStyle/>
        <a:p>
          <a:endParaRPr kumimoji="1" lang="ja-JP" altLang="en-US"/>
        </a:p>
      </dgm:t>
    </dgm:pt>
  </dgm:ptLst>
  <dgm:cxnLst>
    <dgm:cxn modelId="{910999C2-59F8-41C9-A4F7-B6057C839EBC}" type="presOf" srcId="{F9269414-E50E-4E89-8EB3-8796ACC81716}" destId="{AAF669F5-1681-436B-9D1E-00B5BD97E53F}" srcOrd="0" destOrd="0" presId="urn:microsoft.com/office/officeart/2005/8/layout/cycle5"/>
    <dgm:cxn modelId="{27E9CA60-3E5E-47AD-98BA-DE3D767EF161}" type="presOf" srcId="{2AC50D00-7277-466E-B65D-5AF518D8431C}" destId="{F7F1035D-D975-4F8C-B5F9-DAFF53F64FF1}" srcOrd="0" destOrd="0" presId="urn:microsoft.com/office/officeart/2005/8/layout/cycle5"/>
    <dgm:cxn modelId="{11346FE4-740E-43ED-BA56-6C8D304AD563}" srcId="{2AC50D00-7277-466E-B65D-5AF518D8431C}" destId="{FABC3C13-12BD-4C3B-9C88-F7395BFD1B9F}" srcOrd="0" destOrd="0" parTransId="{4C0B2258-8B3B-41D0-A0FA-AB638CDF660D}" sibTransId="{F9269414-E50E-4E89-8EB3-8796ACC81716}"/>
    <dgm:cxn modelId="{F15DB9A8-CE82-471D-BAEC-D2DD7A108EFF}" type="presOf" srcId="{2CED6794-0875-4E62-9FF7-14C8719C6738}" destId="{5C101061-1350-40F1-912A-76DE679A9BC9}" srcOrd="0" destOrd="0" presId="urn:microsoft.com/office/officeart/2005/8/layout/cycle5"/>
    <dgm:cxn modelId="{0CFE76BA-8848-4EF1-A244-82BA2713705A}" type="presOf" srcId="{6479744C-D68B-4FCB-916A-32E1EC320467}" destId="{49C5298F-08E4-4FC8-B069-18A15BD2BB79}" srcOrd="0" destOrd="0" presId="urn:microsoft.com/office/officeart/2005/8/layout/cycle5"/>
    <dgm:cxn modelId="{25A23719-F64B-467E-AAB8-D0FD2E809D17}" srcId="{2AC50D00-7277-466E-B65D-5AF518D8431C}" destId="{6479744C-D68B-4FCB-916A-32E1EC320467}" srcOrd="1" destOrd="0" parTransId="{6A264ADE-9556-4D19-9A2D-4314497C8B65}" sibTransId="{2CED6794-0875-4E62-9FF7-14C8719C6738}"/>
    <dgm:cxn modelId="{6F3FD42F-1127-47BF-B051-F9B2414AAFED}" type="presOf" srcId="{FABC3C13-12BD-4C3B-9C88-F7395BFD1B9F}" destId="{5C9DC8DA-4F8A-4AD8-8222-649B861B2C86}" srcOrd="0" destOrd="0" presId="urn:microsoft.com/office/officeart/2005/8/layout/cycle5"/>
    <dgm:cxn modelId="{11240EC0-6DAB-40C7-B19D-34CB160C6261}" type="presParOf" srcId="{F7F1035D-D975-4F8C-B5F9-DAFF53F64FF1}" destId="{5C9DC8DA-4F8A-4AD8-8222-649B861B2C86}" srcOrd="0" destOrd="0" presId="urn:microsoft.com/office/officeart/2005/8/layout/cycle5"/>
    <dgm:cxn modelId="{D44DCF78-E55A-421C-8328-FDEBD95D5B25}" type="presParOf" srcId="{F7F1035D-D975-4F8C-B5F9-DAFF53F64FF1}" destId="{D3953612-9E5A-4106-891E-50C5948C4B81}" srcOrd="1" destOrd="0" presId="urn:microsoft.com/office/officeart/2005/8/layout/cycle5"/>
    <dgm:cxn modelId="{C0451EC8-C895-4E6E-8855-554B535E131B}" type="presParOf" srcId="{F7F1035D-D975-4F8C-B5F9-DAFF53F64FF1}" destId="{AAF669F5-1681-436B-9D1E-00B5BD97E53F}" srcOrd="2" destOrd="0" presId="urn:microsoft.com/office/officeart/2005/8/layout/cycle5"/>
    <dgm:cxn modelId="{C030A60C-8DDA-444E-BEB4-D6BC270535B1}" type="presParOf" srcId="{F7F1035D-D975-4F8C-B5F9-DAFF53F64FF1}" destId="{49C5298F-08E4-4FC8-B069-18A15BD2BB79}" srcOrd="3" destOrd="0" presId="urn:microsoft.com/office/officeart/2005/8/layout/cycle5"/>
    <dgm:cxn modelId="{CDEC1E61-56EE-4263-82E8-C0E0ADC40B32}" type="presParOf" srcId="{F7F1035D-D975-4F8C-B5F9-DAFF53F64FF1}" destId="{C772A429-7584-4530-91E6-D074EDB55BFD}" srcOrd="4" destOrd="0" presId="urn:microsoft.com/office/officeart/2005/8/layout/cycle5"/>
    <dgm:cxn modelId="{539445FE-36F6-435D-B51F-B69BB409697A}" type="presParOf" srcId="{F7F1035D-D975-4F8C-B5F9-DAFF53F64FF1}" destId="{5C101061-1350-40F1-912A-76DE679A9BC9}" srcOrd="5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AC50D00-7277-466E-B65D-5AF518D8431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ABC3C13-12BD-4C3B-9C88-F7395BFD1B9F}">
      <dgm:prSet phldrT="[テキスト]" custT="1"/>
      <dgm:spPr/>
      <dgm:t>
        <a:bodyPr/>
        <a:lstStyle/>
        <a:p>
          <a:r>
            <a:rPr kumimoji="1" lang="ja-JP" altLang="en-US" sz="4400" b="0" dirty="0" smtClean="0"/>
            <a:t>成長</a:t>
          </a:r>
          <a:endParaRPr kumimoji="1" lang="ja-JP" altLang="en-US" sz="4400" b="0" dirty="0"/>
        </a:p>
      </dgm:t>
    </dgm:pt>
    <dgm:pt modelId="{4C0B2258-8B3B-41D0-A0FA-AB638CDF660D}" type="parTrans" cxnId="{11346FE4-740E-43ED-BA56-6C8D304AD563}">
      <dgm:prSet/>
      <dgm:spPr/>
      <dgm:t>
        <a:bodyPr/>
        <a:lstStyle/>
        <a:p>
          <a:endParaRPr kumimoji="1" lang="ja-JP" altLang="en-US"/>
        </a:p>
      </dgm:t>
    </dgm:pt>
    <dgm:pt modelId="{F9269414-E50E-4E89-8EB3-8796ACC81716}" type="sibTrans" cxnId="{11346FE4-740E-43ED-BA56-6C8D304AD563}">
      <dgm:prSet/>
      <dgm:spPr>
        <a:ln w="92075">
          <a:solidFill>
            <a:schemeClr val="accent1"/>
          </a:solidFill>
        </a:ln>
      </dgm:spPr>
      <dgm:t>
        <a:bodyPr/>
        <a:lstStyle/>
        <a:p>
          <a:endParaRPr kumimoji="1" lang="ja-JP" altLang="en-US"/>
        </a:p>
      </dgm:t>
    </dgm:pt>
    <dgm:pt modelId="{7355F031-6237-4835-9BA6-7D8AA17E95FB}">
      <dgm:prSet phldrT="[テキスト]" custT="1"/>
      <dgm:spPr/>
      <dgm:t>
        <a:bodyPr/>
        <a:lstStyle/>
        <a:p>
          <a:r>
            <a:rPr kumimoji="1" lang="ja-JP" altLang="en-US" sz="4400" b="0" dirty="0" smtClean="0"/>
            <a:t>価格設定</a:t>
          </a:r>
          <a:endParaRPr kumimoji="1" lang="ja-JP" altLang="en-US" sz="4400" b="0" dirty="0"/>
        </a:p>
      </dgm:t>
    </dgm:pt>
    <dgm:pt modelId="{DFE4E325-8E33-4FB3-A25F-60C4F4E89C34}" type="parTrans" cxnId="{7D52954F-56FC-4FB5-B32A-A08830A35F2A}">
      <dgm:prSet/>
      <dgm:spPr/>
      <dgm:t>
        <a:bodyPr/>
        <a:lstStyle/>
        <a:p>
          <a:endParaRPr kumimoji="1" lang="ja-JP" altLang="en-US"/>
        </a:p>
      </dgm:t>
    </dgm:pt>
    <dgm:pt modelId="{9C0B3265-A5D4-412B-A601-A7E0B5112F4A}" type="sibTrans" cxnId="{7D52954F-56FC-4FB5-B32A-A08830A35F2A}">
      <dgm:prSet/>
      <dgm:spPr>
        <a:ln w="92075">
          <a:solidFill>
            <a:schemeClr val="accent1"/>
          </a:solidFill>
        </a:ln>
      </dgm:spPr>
      <dgm:t>
        <a:bodyPr/>
        <a:lstStyle/>
        <a:p>
          <a:endParaRPr kumimoji="1" lang="ja-JP" altLang="en-US"/>
        </a:p>
      </dgm:t>
    </dgm:pt>
    <dgm:pt modelId="{574C5B7D-36C3-40CC-9A6A-1ED8AE48AD2C}">
      <dgm:prSet phldrT="[テキスト]" custT="1"/>
      <dgm:spPr/>
      <dgm:t>
        <a:bodyPr/>
        <a:lstStyle/>
        <a:p>
          <a:r>
            <a:rPr kumimoji="1" lang="ja-JP" altLang="en-US" sz="4400" b="0" dirty="0" smtClean="0"/>
            <a:t>知名度</a:t>
          </a:r>
          <a:endParaRPr kumimoji="1" lang="ja-JP" altLang="en-US" sz="4400" b="0" dirty="0"/>
        </a:p>
      </dgm:t>
    </dgm:pt>
    <dgm:pt modelId="{8E42376E-35BB-4642-A188-28755DE29AB8}" type="parTrans" cxnId="{E14B231F-B9CC-4140-A460-FF6DBB772998}">
      <dgm:prSet/>
      <dgm:spPr/>
      <dgm:t>
        <a:bodyPr/>
        <a:lstStyle/>
        <a:p>
          <a:endParaRPr kumimoji="1" lang="ja-JP" altLang="en-US"/>
        </a:p>
      </dgm:t>
    </dgm:pt>
    <dgm:pt modelId="{A7606DC9-91E4-409D-A9D4-F652234B8F9A}" type="sibTrans" cxnId="{E14B231F-B9CC-4140-A460-FF6DBB772998}">
      <dgm:prSet/>
      <dgm:spPr>
        <a:ln w="92075">
          <a:solidFill>
            <a:schemeClr val="accent1"/>
          </a:solidFill>
        </a:ln>
      </dgm:spPr>
      <dgm:t>
        <a:bodyPr/>
        <a:lstStyle/>
        <a:p>
          <a:endParaRPr kumimoji="1" lang="ja-JP" altLang="en-US"/>
        </a:p>
      </dgm:t>
    </dgm:pt>
    <dgm:pt modelId="{7E3D167D-A253-4139-9779-0CF649BE3684}">
      <dgm:prSet phldrT="[テキスト]" custT="1"/>
      <dgm:spPr/>
      <dgm:t>
        <a:bodyPr/>
        <a:lstStyle/>
        <a:p>
          <a:r>
            <a:rPr kumimoji="1" lang="ja-JP" altLang="en-US" sz="4000" b="0" dirty="0" smtClean="0"/>
            <a:t>ブランド</a:t>
          </a:r>
          <a:endParaRPr kumimoji="1" lang="ja-JP" altLang="en-US" sz="4000" b="0" dirty="0"/>
        </a:p>
      </dgm:t>
    </dgm:pt>
    <dgm:pt modelId="{DF1A3FE9-7195-4839-BC09-827A2A6A8D19}" type="parTrans" cxnId="{C215257B-5A56-46F9-ADEC-127EAFFB39F4}">
      <dgm:prSet/>
      <dgm:spPr/>
      <dgm:t>
        <a:bodyPr/>
        <a:lstStyle/>
        <a:p>
          <a:endParaRPr kumimoji="1" lang="ja-JP" altLang="en-US"/>
        </a:p>
      </dgm:t>
    </dgm:pt>
    <dgm:pt modelId="{A922A00A-20A8-41AB-9E9D-282ED727B6A2}" type="sibTrans" cxnId="{C215257B-5A56-46F9-ADEC-127EAFFB39F4}">
      <dgm:prSet/>
      <dgm:spPr>
        <a:ln w="76200">
          <a:solidFill>
            <a:schemeClr val="accent1"/>
          </a:solidFill>
        </a:ln>
      </dgm:spPr>
      <dgm:t>
        <a:bodyPr/>
        <a:lstStyle/>
        <a:p>
          <a:endParaRPr kumimoji="1" lang="ja-JP" altLang="en-US"/>
        </a:p>
      </dgm:t>
    </dgm:pt>
    <dgm:pt modelId="{F7F1035D-D975-4F8C-B5F9-DAFF53F64FF1}" type="pres">
      <dgm:prSet presAssocID="{2AC50D00-7277-466E-B65D-5AF518D8431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0A14AA87-AFE3-4A57-9A37-93D40FAB5947}" type="pres">
      <dgm:prSet presAssocID="{7355F031-6237-4835-9BA6-7D8AA17E95FB}" presName="node" presStyleLbl="node1" presStyleIdx="0" presStyleCnt="4" custScaleX="180771" custScaleY="102513" custRadScaleRad="107096" custRadScaleInc="6991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6B9DDA8-5F9D-4414-8158-B679F6FAA630}" type="pres">
      <dgm:prSet presAssocID="{7355F031-6237-4835-9BA6-7D8AA17E95FB}" presName="spNode" presStyleCnt="0"/>
      <dgm:spPr/>
    </dgm:pt>
    <dgm:pt modelId="{E37358E9-CB97-45F4-9650-268F5EDBA628}" type="pres">
      <dgm:prSet presAssocID="{9C0B3265-A5D4-412B-A601-A7E0B5112F4A}" presName="sibTrans" presStyleLbl="sibTrans1D1" presStyleIdx="0" presStyleCnt="4"/>
      <dgm:spPr/>
      <dgm:t>
        <a:bodyPr/>
        <a:lstStyle/>
        <a:p>
          <a:endParaRPr kumimoji="1" lang="ja-JP" altLang="en-US"/>
        </a:p>
      </dgm:t>
    </dgm:pt>
    <dgm:pt modelId="{5C9DC8DA-4F8A-4AD8-8222-649B861B2C86}" type="pres">
      <dgm:prSet presAssocID="{FABC3C13-12BD-4C3B-9C88-F7395BFD1B9F}" presName="node" presStyleLbl="node1" presStyleIdx="1" presStyleCnt="4" custScaleX="144436" custRadScaleRad="18461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953612-9E5A-4106-891E-50C5948C4B81}" type="pres">
      <dgm:prSet presAssocID="{FABC3C13-12BD-4C3B-9C88-F7395BFD1B9F}" presName="spNode" presStyleCnt="0"/>
      <dgm:spPr/>
    </dgm:pt>
    <dgm:pt modelId="{AAF669F5-1681-436B-9D1E-00B5BD97E53F}" type="pres">
      <dgm:prSet presAssocID="{F9269414-E50E-4E89-8EB3-8796ACC81716}" presName="sibTrans" presStyleLbl="sibTrans1D1" presStyleIdx="1" presStyleCnt="4"/>
      <dgm:spPr/>
      <dgm:t>
        <a:bodyPr/>
        <a:lstStyle/>
        <a:p>
          <a:endParaRPr kumimoji="1" lang="ja-JP" altLang="en-US"/>
        </a:p>
      </dgm:t>
    </dgm:pt>
    <dgm:pt modelId="{648C2C79-6F18-42EA-B42E-65E70A2A395C}" type="pres">
      <dgm:prSet presAssocID="{574C5B7D-36C3-40CC-9A6A-1ED8AE48AD2C}" presName="node" presStyleLbl="node1" presStyleIdx="2" presStyleCnt="4" custScaleX="141969" custScaleY="93400" custRadScaleRad="96610" custRadScaleInc="-6425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8498495-2B20-4C2F-A03B-2C0164A95427}" type="pres">
      <dgm:prSet presAssocID="{574C5B7D-36C3-40CC-9A6A-1ED8AE48AD2C}" presName="spNode" presStyleCnt="0"/>
      <dgm:spPr/>
    </dgm:pt>
    <dgm:pt modelId="{C79FEFBD-0B6E-4D2A-A3EA-F67D81722ED6}" type="pres">
      <dgm:prSet presAssocID="{A7606DC9-91E4-409D-A9D4-F652234B8F9A}" presName="sibTrans" presStyleLbl="sibTrans1D1" presStyleIdx="2" presStyleCnt="4"/>
      <dgm:spPr/>
      <dgm:t>
        <a:bodyPr/>
        <a:lstStyle/>
        <a:p>
          <a:endParaRPr kumimoji="1" lang="ja-JP" altLang="en-US"/>
        </a:p>
      </dgm:t>
    </dgm:pt>
    <dgm:pt modelId="{C7F27468-E439-4FF1-8BC4-C09DB0451324}" type="pres">
      <dgm:prSet presAssocID="{7E3D167D-A253-4139-9779-0CF649BE3684}" presName="node" presStyleLbl="node1" presStyleIdx="3" presStyleCnt="4" custScaleX="167665" custScaleY="10398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F2F98E1-5BE0-4DED-A887-90D721BC719A}" type="pres">
      <dgm:prSet presAssocID="{7E3D167D-A253-4139-9779-0CF649BE3684}" presName="spNode" presStyleCnt="0"/>
      <dgm:spPr/>
    </dgm:pt>
    <dgm:pt modelId="{94AE8313-43E8-4CF3-92D3-DE84E04DD5B2}" type="pres">
      <dgm:prSet presAssocID="{A922A00A-20A8-41AB-9E9D-282ED727B6A2}" presName="sibTrans" presStyleLbl="sibTrans1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C215257B-5A56-46F9-ADEC-127EAFFB39F4}" srcId="{2AC50D00-7277-466E-B65D-5AF518D8431C}" destId="{7E3D167D-A253-4139-9779-0CF649BE3684}" srcOrd="3" destOrd="0" parTransId="{DF1A3FE9-7195-4839-BC09-827A2A6A8D19}" sibTransId="{A922A00A-20A8-41AB-9E9D-282ED727B6A2}"/>
    <dgm:cxn modelId="{BEAAF426-524D-490E-8B90-96ABB40CE47E}" type="presOf" srcId="{A922A00A-20A8-41AB-9E9D-282ED727B6A2}" destId="{94AE8313-43E8-4CF3-92D3-DE84E04DD5B2}" srcOrd="0" destOrd="0" presId="urn:microsoft.com/office/officeart/2005/8/layout/cycle5"/>
    <dgm:cxn modelId="{0736C7A1-E17C-4B39-BA94-20378ED3D859}" type="presOf" srcId="{574C5B7D-36C3-40CC-9A6A-1ED8AE48AD2C}" destId="{648C2C79-6F18-42EA-B42E-65E70A2A395C}" srcOrd="0" destOrd="0" presId="urn:microsoft.com/office/officeart/2005/8/layout/cycle5"/>
    <dgm:cxn modelId="{E14B231F-B9CC-4140-A460-FF6DBB772998}" srcId="{2AC50D00-7277-466E-B65D-5AF518D8431C}" destId="{574C5B7D-36C3-40CC-9A6A-1ED8AE48AD2C}" srcOrd="2" destOrd="0" parTransId="{8E42376E-35BB-4642-A188-28755DE29AB8}" sibTransId="{A7606DC9-91E4-409D-A9D4-F652234B8F9A}"/>
    <dgm:cxn modelId="{5538D852-B4CE-4A6D-90E7-C83C5FB7211A}" type="presOf" srcId="{FABC3C13-12BD-4C3B-9C88-F7395BFD1B9F}" destId="{5C9DC8DA-4F8A-4AD8-8222-649B861B2C86}" srcOrd="0" destOrd="0" presId="urn:microsoft.com/office/officeart/2005/8/layout/cycle5"/>
    <dgm:cxn modelId="{7D52954F-56FC-4FB5-B32A-A08830A35F2A}" srcId="{2AC50D00-7277-466E-B65D-5AF518D8431C}" destId="{7355F031-6237-4835-9BA6-7D8AA17E95FB}" srcOrd="0" destOrd="0" parTransId="{DFE4E325-8E33-4FB3-A25F-60C4F4E89C34}" sibTransId="{9C0B3265-A5D4-412B-A601-A7E0B5112F4A}"/>
    <dgm:cxn modelId="{0339F3FF-4D1C-492D-8AF3-D14E30B22475}" type="presOf" srcId="{7355F031-6237-4835-9BA6-7D8AA17E95FB}" destId="{0A14AA87-AFE3-4A57-9A37-93D40FAB5947}" srcOrd="0" destOrd="0" presId="urn:microsoft.com/office/officeart/2005/8/layout/cycle5"/>
    <dgm:cxn modelId="{18A9A276-FAAF-43C6-ABC4-2B27F564D64A}" type="presOf" srcId="{F9269414-E50E-4E89-8EB3-8796ACC81716}" destId="{AAF669F5-1681-436B-9D1E-00B5BD97E53F}" srcOrd="0" destOrd="0" presId="urn:microsoft.com/office/officeart/2005/8/layout/cycle5"/>
    <dgm:cxn modelId="{708A2F4E-84E0-46D9-900A-89446B4B04C5}" type="presOf" srcId="{9C0B3265-A5D4-412B-A601-A7E0B5112F4A}" destId="{E37358E9-CB97-45F4-9650-268F5EDBA628}" srcOrd="0" destOrd="0" presId="urn:microsoft.com/office/officeart/2005/8/layout/cycle5"/>
    <dgm:cxn modelId="{D57E526B-D981-4485-9161-5C9709619972}" type="presOf" srcId="{A7606DC9-91E4-409D-A9D4-F652234B8F9A}" destId="{C79FEFBD-0B6E-4D2A-A3EA-F67D81722ED6}" srcOrd="0" destOrd="0" presId="urn:microsoft.com/office/officeart/2005/8/layout/cycle5"/>
    <dgm:cxn modelId="{11346FE4-740E-43ED-BA56-6C8D304AD563}" srcId="{2AC50D00-7277-466E-B65D-5AF518D8431C}" destId="{FABC3C13-12BD-4C3B-9C88-F7395BFD1B9F}" srcOrd="1" destOrd="0" parTransId="{4C0B2258-8B3B-41D0-A0FA-AB638CDF660D}" sibTransId="{F9269414-E50E-4E89-8EB3-8796ACC81716}"/>
    <dgm:cxn modelId="{0CED5500-8D11-4C79-B102-854DE2CA78E0}" type="presOf" srcId="{2AC50D00-7277-466E-B65D-5AF518D8431C}" destId="{F7F1035D-D975-4F8C-B5F9-DAFF53F64FF1}" srcOrd="0" destOrd="0" presId="urn:microsoft.com/office/officeart/2005/8/layout/cycle5"/>
    <dgm:cxn modelId="{C111BA25-F02D-4701-90CF-A60486A87A20}" type="presOf" srcId="{7E3D167D-A253-4139-9779-0CF649BE3684}" destId="{C7F27468-E439-4FF1-8BC4-C09DB0451324}" srcOrd="0" destOrd="0" presId="urn:microsoft.com/office/officeart/2005/8/layout/cycle5"/>
    <dgm:cxn modelId="{4961F0FA-6B85-4CC5-A626-8F2B04B431F9}" type="presParOf" srcId="{F7F1035D-D975-4F8C-B5F9-DAFF53F64FF1}" destId="{0A14AA87-AFE3-4A57-9A37-93D40FAB5947}" srcOrd="0" destOrd="0" presId="urn:microsoft.com/office/officeart/2005/8/layout/cycle5"/>
    <dgm:cxn modelId="{8854E432-44EE-4E1B-A80A-525EE4565F94}" type="presParOf" srcId="{F7F1035D-D975-4F8C-B5F9-DAFF53F64FF1}" destId="{46B9DDA8-5F9D-4414-8158-B679F6FAA630}" srcOrd="1" destOrd="0" presId="urn:microsoft.com/office/officeart/2005/8/layout/cycle5"/>
    <dgm:cxn modelId="{CB614DCE-F865-413E-B151-126A5037957D}" type="presParOf" srcId="{F7F1035D-D975-4F8C-B5F9-DAFF53F64FF1}" destId="{E37358E9-CB97-45F4-9650-268F5EDBA628}" srcOrd="2" destOrd="0" presId="urn:microsoft.com/office/officeart/2005/8/layout/cycle5"/>
    <dgm:cxn modelId="{BF4C414E-5831-4E65-AE98-EFE476FFB6BB}" type="presParOf" srcId="{F7F1035D-D975-4F8C-B5F9-DAFF53F64FF1}" destId="{5C9DC8DA-4F8A-4AD8-8222-649B861B2C86}" srcOrd="3" destOrd="0" presId="urn:microsoft.com/office/officeart/2005/8/layout/cycle5"/>
    <dgm:cxn modelId="{EEFEE1D1-F17D-427C-BA1D-677D9E00FD25}" type="presParOf" srcId="{F7F1035D-D975-4F8C-B5F9-DAFF53F64FF1}" destId="{D3953612-9E5A-4106-891E-50C5948C4B81}" srcOrd="4" destOrd="0" presId="urn:microsoft.com/office/officeart/2005/8/layout/cycle5"/>
    <dgm:cxn modelId="{CCC21A13-A855-4BE0-9C97-8BBD2CA38462}" type="presParOf" srcId="{F7F1035D-D975-4F8C-B5F9-DAFF53F64FF1}" destId="{AAF669F5-1681-436B-9D1E-00B5BD97E53F}" srcOrd="5" destOrd="0" presId="urn:microsoft.com/office/officeart/2005/8/layout/cycle5"/>
    <dgm:cxn modelId="{87CD8565-8192-4870-8DC6-6B401B0EDA63}" type="presParOf" srcId="{F7F1035D-D975-4F8C-B5F9-DAFF53F64FF1}" destId="{648C2C79-6F18-42EA-B42E-65E70A2A395C}" srcOrd="6" destOrd="0" presId="urn:microsoft.com/office/officeart/2005/8/layout/cycle5"/>
    <dgm:cxn modelId="{B5C44723-ADC9-46A1-8614-033FFD71444D}" type="presParOf" srcId="{F7F1035D-D975-4F8C-B5F9-DAFF53F64FF1}" destId="{98498495-2B20-4C2F-A03B-2C0164A95427}" srcOrd="7" destOrd="0" presId="urn:microsoft.com/office/officeart/2005/8/layout/cycle5"/>
    <dgm:cxn modelId="{57838CC6-1BD7-4419-8549-07BA198F6BD4}" type="presParOf" srcId="{F7F1035D-D975-4F8C-B5F9-DAFF53F64FF1}" destId="{C79FEFBD-0B6E-4D2A-A3EA-F67D81722ED6}" srcOrd="8" destOrd="0" presId="urn:microsoft.com/office/officeart/2005/8/layout/cycle5"/>
    <dgm:cxn modelId="{D63A888E-6C30-4EF8-9172-0B0D08825B4C}" type="presParOf" srcId="{F7F1035D-D975-4F8C-B5F9-DAFF53F64FF1}" destId="{C7F27468-E439-4FF1-8BC4-C09DB0451324}" srcOrd="9" destOrd="0" presId="urn:microsoft.com/office/officeart/2005/8/layout/cycle5"/>
    <dgm:cxn modelId="{81C0FEA1-ED6C-4EC3-A6C8-5752ACB58E23}" type="presParOf" srcId="{F7F1035D-D975-4F8C-B5F9-DAFF53F64FF1}" destId="{1F2F98E1-5BE0-4DED-A887-90D721BC719A}" srcOrd="10" destOrd="0" presId="urn:microsoft.com/office/officeart/2005/8/layout/cycle5"/>
    <dgm:cxn modelId="{5C197DE2-0D26-40A6-A199-FFED955B4809}" type="presParOf" srcId="{F7F1035D-D975-4F8C-B5F9-DAFF53F64FF1}" destId="{94AE8313-43E8-4CF3-92D3-DE84E04DD5B2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AC50D00-7277-466E-B65D-5AF518D8431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ABC3C13-12BD-4C3B-9C88-F7395BFD1B9F}">
      <dgm:prSet phldrT="[テキスト]" custT="1"/>
      <dgm:spPr/>
      <dgm:t>
        <a:bodyPr/>
        <a:lstStyle/>
        <a:p>
          <a:r>
            <a:rPr kumimoji="1" lang="ja-JP" altLang="en-US" sz="5400" b="0" dirty="0" smtClean="0"/>
            <a:t>成長</a:t>
          </a:r>
          <a:endParaRPr kumimoji="1" lang="ja-JP" altLang="en-US" sz="5400" b="0" dirty="0"/>
        </a:p>
      </dgm:t>
    </dgm:pt>
    <dgm:pt modelId="{4C0B2258-8B3B-41D0-A0FA-AB638CDF660D}" type="parTrans" cxnId="{11346FE4-740E-43ED-BA56-6C8D304AD563}">
      <dgm:prSet/>
      <dgm:spPr/>
      <dgm:t>
        <a:bodyPr/>
        <a:lstStyle/>
        <a:p>
          <a:endParaRPr kumimoji="1" lang="ja-JP" altLang="en-US"/>
        </a:p>
      </dgm:t>
    </dgm:pt>
    <dgm:pt modelId="{F9269414-E50E-4E89-8EB3-8796ACC81716}" type="sibTrans" cxnId="{11346FE4-740E-43ED-BA56-6C8D304AD563}">
      <dgm:prSet/>
      <dgm:spPr>
        <a:ln w="92075">
          <a:solidFill>
            <a:schemeClr val="accent1"/>
          </a:solidFill>
        </a:ln>
      </dgm:spPr>
      <dgm:t>
        <a:bodyPr/>
        <a:lstStyle/>
        <a:p>
          <a:endParaRPr kumimoji="1" lang="ja-JP" altLang="en-US"/>
        </a:p>
      </dgm:t>
    </dgm:pt>
    <dgm:pt modelId="{7355F031-6237-4835-9BA6-7D8AA17E95FB}">
      <dgm:prSet phldrT="[テキスト]" custT="1"/>
      <dgm:spPr/>
      <dgm:t>
        <a:bodyPr/>
        <a:lstStyle/>
        <a:p>
          <a:r>
            <a:rPr kumimoji="1" lang="ja-JP" altLang="en-US" sz="5400" b="0" dirty="0" smtClean="0"/>
            <a:t>価格設定</a:t>
          </a:r>
          <a:endParaRPr kumimoji="1" lang="ja-JP" altLang="en-US" sz="5400" b="0" dirty="0"/>
        </a:p>
      </dgm:t>
    </dgm:pt>
    <dgm:pt modelId="{DFE4E325-8E33-4FB3-A25F-60C4F4E89C34}" type="parTrans" cxnId="{7D52954F-56FC-4FB5-B32A-A08830A35F2A}">
      <dgm:prSet/>
      <dgm:spPr/>
      <dgm:t>
        <a:bodyPr/>
        <a:lstStyle/>
        <a:p>
          <a:endParaRPr kumimoji="1" lang="ja-JP" altLang="en-US"/>
        </a:p>
      </dgm:t>
    </dgm:pt>
    <dgm:pt modelId="{9C0B3265-A5D4-412B-A601-A7E0B5112F4A}" type="sibTrans" cxnId="{7D52954F-56FC-4FB5-B32A-A08830A35F2A}">
      <dgm:prSet/>
      <dgm:spPr>
        <a:ln w="92075">
          <a:solidFill>
            <a:schemeClr val="accent1"/>
          </a:solidFill>
        </a:ln>
      </dgm:spPr>
      <dgm:t>
        <a:bodyPr/>
        <a:lstStyle/>
        <a:p>
          <a:endParaRPr kumimoji="1" lang="ja-JP" altLang="en-US"/>
        </a:p>
      </dgm:t>
    </dgm:pt>
    <dgm:pt modelId="{574C5B7D-36C3-40CC-9A6A-1ED8AE48AD2C}">
      <dgm:prSet phldrT="[テキスト]" custT="1"/>
      <dgm:spPr/>
      <dgm:t>
        <a:bodyPr/>
        <a:lstStyle/>
        <a:p>
          <a:r>
            <a:rPr kumimoji="1" lang="ja-JP" altLang="en-US" sz="5400" b="0" dirty="0" smtClean="0"/>
            <a:t>知名度</a:t>
          </a:r>
          <a:endParaRPr kumimoji="1" lang="ja-JP" altLang="en-US" sz="5400" b="0" dirty="0"/>
        </a:p>
      </dgm:t>
    </dgm:pt>
    <dgm:pt modelId="{8E42376E-35BB-4642-A188-28755DE29AB8}" type="parTrans" cxnId="{E14B231F-B9CC-4140-A460-FF6DBB772998}">
      <dgm:prSet/>
      <dgm:spPr/>
      <dgm:t>
        <a:bodyPr/>
        <a:lstStyle/>
        <a:p>
          <a:endParaRPr kumimoji="1" lang="ja-JP" altLang="en-US"/>
        </a:p>
      </dgm:t>
    </dgm:pt>
    <dgm:pt modelId="{A7606DC9-91E4-409D-A9D4-F652234B8F9A}" type="sibTrans" cxnId="{E14B231F-B9CC-4140-A460-FF6DBB772998}">
      <dgm:prSet/>
      <dgm:spPr>
        <a:ln w="92075">
          <a:solidFill>
            <a:schemeClr val="accent1"/>
          </a:solidFill>
        </a:ln>
      </dgm:spPr>
      <dgm:t>
        <a:bodyPr/>
        <a:lstStyle/>
        <a:p>
          <a:endParaRPr kumimoji="1" lang="ja-JP" altLang="en-US"/>
        </a:p>
      </dgm:t>
    </dgm:pt>
    <dgm:pt modelId="{7E3D167D-A253-4139-9779-0CF649BE3684}">
      <dgm:prSet phldrT="[テキスト]" custT="1"/>
      <dgm:spPr/>
      <dgm:t>
        <a:bodyPr/>
        <a:lstStyle/>
        <a:p>
          <a:r>
            <a:rPr kumimoji="1" lang="ja-JP" altLang="en-US" sz="5400" b="0" dirty="0" smtClean="0"/>
            <a:t>ブランド</a:t>
          </a:r>
          <a:endParaRPr kumimoji="1" lang="ja-JP" altLang="en-US" sz="5400" b="0" dirty="0"/>
        </a:p>
      </dgm:t>
    </dgm:pt>
    <dgm:pt modelId="{DF1A3FE9-7195-4839-BC09-827A2A6A8D19}" type="parTrans" cxnId="{C215257B-5A56-46F9-ADEC-127EAFFB39F4}">
      <dgm:prSet/>
      <dgm:spPr/>
      <dgm:t>
        <a:bodyPr/>
        <a:lstStyle/>
        <a:p>
          <a:endParaRPr kumimoji="1" lang="ja-JP" altLang="en-US"/>
        </a:p>
      </dgm:t>
    </dgm:pt>
    <dgm:pt modelId="{A922A00A-20A8-41AB-9E9D-282ED727B6A2}" type="sibTrans" cxnId="{C215257B-5A56-46F9-ADEC-127EAFFB39F4}">
      <dgm:prSet/>
      <dgm:spPr>
        <a:ln w="76200">
          <a:solidFill>
            <a:schemeClr val="accent1"/>
          </a:solidFill>
        </a:ln>
      </dgm:spPr>
      <dgm:t>
        <a:bodyPr/>
        <a:lstStyle/>
        <a:p>
          <a:endParaRPr kumimoji="1" lang="ja-JP" altLang="en-US"/>
        </a:p>
      </dgm:t>
    </dgm:pt>
    <dgm:pt modelId="{F7F1035D-D975-4F8C-B5F9-DAFF53F64FF1}" type="pres">
      <dgm:prSet presAssocID="{2AC50D00-7277-466E-B65D-5AF518D8431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0A14AA87-AFE3-4A57-9A37-93D40FAB5947}" type="pres">
      <dgm:prSet presAssocID="{7355F031-6237-4835-9BA6-7D8AA17E95FB}" presName="node" presStyleLbl="node1" presStyleIdx="0" presStyleCnt="4" custScaleX="182855" custScaleY="102513" custRadScaleRad="115838" custRadScaleInc="3592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6B9DDA8-5F9D-4414-8158-B679F6FAA630}" type="pres">
      <dgm:prSet presAssocID="{7355F031-6237-4835-9BA6-7D8AA17E95FB}" presName="spNode" presStyleCnt="0"/>
      <dgm:spPr/>
    </dgm:pt>
    <dgm:pt modelId="{E37358E9-CB97-45F4-9650-268F5EDBA628}" type="pres">
      <dgm:prSet presAssocID="{9C0B3265-A5D4-412B-A601-A7E0B5112F4A}" presName="sibTrans" presStyleLbl="sibTrans1D1" presStyleIdx="0" presStyleCnt="4"/>
      <dgm:spPr/>
      <dgm:t>
        <a:bodyPr/>
        <a:lstStyle/>
        <a:p>
          <a:endParaRPr kumimoji="1" lang="ja-JP" altLang="en-US"/>
        </a:p>
      </dgm:t>
    </dgm:pt>
    <dgm:pt modelId="{5C9DC8DA-4F8A-4AD8-8222-649B861B2C86}" type="pres">
      <dgm:prSet presAssocID="{FABC3C13-12BD-4C3B-9C88-F7395BFD1B9F}" presName="node" presStyleLbl="node1" presStyleIdx="1" presStyleCnt="4" custScaleX="144436" custRadScaleRad="186530" custRadScaleInc="-78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953612-9E5A-4106-891E-50C5948C4B81}" type="pres">
      <dgm:prSet presAssocID="{FABC3C13-12BD-4C3B-9C88-F7395BFD1B9F}" presName="spNode" presStyleCnt="0"/>
      <dgm:spPr/>
    </dgm:pt>
    <dgm:pt modelId="{AAF669F5-1681-436B-9D1E-00B5BD97E53F}" type="pres">
      <dgm:prSet presAssocID="{F9269414-E50E-4E89-8EB3-8796ACC81716}" presName="sibTrans" presStyleLbl="sibTrans1D1" presStyleIdx="1" presStyleCnt="4"/>
      <dgm:spPr/>
      <dgm:t>
        <a:bodyPr/>
        <a:lstStyle/>
        <a:p>
          <a:endParaRPr kumimoji="1" lang="ja-JP" altLang="en-US"/>
        </a:p>
      </dgm:t>
    </dgm:pt>
    <dgm:pt modelId="{648C2C79-6F18-42EA-B42E-65E70A2A395C}" type="pres">
      <dgm:prSet presAssocID="{574C5B7D-36C3-40CC-9A6A-1ED8AE48AD2C}" presName="node" presStyleLbl="node1" presStyleIdx="2" presStyleCnt="4" custScaleX="141969" custScaleY="93400" custRadScaleRad="96408" custRadScaleInc="-5359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8498495-2B20-4C2F-A03B-2C0164A95427}" type="pres">
      <dgm:prSet presAssocID="{574C5B7D-36C3-40CC-9A6A-1ED8AE48AD2C}" presName="spNode" presStyleCnt="0"/>
      <dgm:spPr/>
    </dgm:pt>
    <dgm:pt modelId="{C79FEFBD-0B6E-4D2A-A3EA-F67D81722ED6}" type="pres">
      <dgm:prSet presAssocID="{A7606DC9-91E4-409D-A9D4-F652234B8F9A}" presName="sibTrans" presStyleLbl="sibTrans1D1" presStyleIdx="2" presStyleCnt="4"/>
      <dgm:spPr/>
      <dgm:t>
        <a:bodyPr/>
        <a:lstStyle/>
        <a:p>
          <a:endParaRPr kumimoji="1" lang="ja-JP" altLang="en-US"/>
        </a:p>
      </dgm:t>
    </dgm:pt>
    <dgm:pt modelId="{C7F27468-E439-4FF1-8BC4-C09DB0451324}" type="pres">
      <dgm:prSet presAssocID="{7E3D167D-A253-4139-9779-0CF649BE3684}" presName="node" presStyleLbl="node1" presStyleIdx="3" presStyleCnt="4" custScaleX="172820" custScaleY="101896" custRadScaleRad="12322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F2F98E1-5BE0-4DED-A887-90D721BC719A}" type="pres">
      <dgm:prSet presAssocID="{7E3D167D-A253-4139-9779-0CF649BE3684}" presName="spNode" presStyleCnt="0"/>
      <dgm:spPr/>
    </dgm:pt>
    <dgm:pt modelId="{94AE8313-43E8-4CF3-92D3-DE84E04DD5B2}" type="pres">
      <dgm:prSet presAssocID="{A922A00A-20A8-41AB-9E9D-282ED727B6A2}" presName="sibTrans" presStyleLbl="sibTrans1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11346FE4-740E-43ED-BA56-6C8D304AD563}" srcId="{2AC50D00-7277-466E-B65D-5AF518D8431C}" destId="{FABC3C13-12BD-4C3B-9C88-F7395BFD1B9F}" srcOrd="1" destOrd="0" parTransId="{4C0B2258-8B3B-41D0-A0FA-AB638CDF660D}" sibTransId="{F9269414-E50E-4E89-8EB3-8796ACC81716}"/>
    <dgm:cxn modelId="{AF520066-A1A3-4A62-8F81-21CD982B6D6B}" type="presOf" srcId="{7E3D167D-A253-4139-9779-0CF649BE3684}" destId="{C7F27468-E439-4FF1-8BC4-C09DB0451324}" srcOrd="0" destOrd="0" presId="urn:microsoft.com/office/officeart/2005/8/layout/cycle5"/>
    <dgm:cxn modelId="{7D52954F-56FC-4FB5-B32A-A08830A35F2A}" srcId="{2AC50D00-7277-466E-B65D-5AF518D8431C}" destId="{7355F031-6237-4835-9BA6-7D8AA17E95FB}" srcOrd="0" destOrd="0" parTransId="{DFE4E325-8E33-4FB3-A25F-60C4F4E89C34}" sibTransId="{9C0B3265-A5D4-412B-A601-A7E0B5112F4A}"/>
    <dgm:cxn modelId="{640DF5F1-24C8-4DC6-AB5D-C2B39D7DE78B}" type="presOf" srcId="{A7606DC9-91E4-409D-A9D4-F652234B8F9A}" destId="{C79FEFBD-0B6E-4D2A-A3EA-F67D81722ED6}" srcOrd="0" destOrd="0" presId="urn:microsoft.com/office/officeart/2005/8/layout/cycle5"/>
    <dgm:cxn modelId="{0194126C-B350-4734-8199-5DC6170F4FB4}" type="presOf" srcId="{7355F031-6237-4835-9BA6-7D8AA17E95FB}" destId="{0A14AA87-AFE3-4A57-9A37-93D40FAB5947}" srcOrd="0" destOrd="0" presId="urn:microsoft.com/office/officeart/2005/8/layout/cycle5"/>
    <dgm:cxn modelId="{E14B231F-B9CC-4140-A460-FF6DBB772998}" srcId="{2AC50D00-7277-466E-B65D-5AF518D8431C}" destId="{574C5B7D-36C3-40CC-9A6A-1ED8AE48AD2C}" srcOrd="2" destOrd="0" parTransId="{8E42376E-35BB-4642-A188-28755DE29AB8}" sibTransId="{A7606DC9-91E4-409D-A9D4-F652234B8F9A}"/>
    <dgm:cxn modelId="{BA4B0C0E-88C6-4D8B-900F-C3AD64DEED4C}" type="presOf" srcId="{2AC50D00-7277-466E-B65D-5AF518D8431C}" destId="{F7F1035D-D975-4F8C-B5F9-DAFF53F64FF1}" srcOrd="0" destOrd="0" presId="urn:microsoft.com/office/officeart/2005/8/layout/cycle5"/>
    <dgm:cxn modelId="{709C75B9-6973-4E4F-8832-DDAC6E9D6603}" type="presOf" srcId="{9C0B3265-A5D4-412B-A601-A7E0B5112F4A}" destId="{E37358E9-CB97-45F4-9650-268F5EDBA628}" srcOrd="0" destOrd="0" presId="urn:microsoft.com/office/officeart/2005/8/layout/cycle5"/>
    <dgm:cxn modelId="{257B1AA0-BEA8-45D6-9383-FFD3EED602AC}" type="presOf" srcId="{A922A00A-20A8-41AB-9E9D-282ED727B6A2}" destId="{94AE8313-43E8-4CF3-92D3-DE84E04DD5B2}" srcOrd="0" destOrd="0" presId="urn:microsoft.com/office/officeart/2005/8/layout/cycle5"/>
    <dgm:cxn modelId="{E0FAD212-C4AE-4D10-9755-B705DB318EF7}" type="presOf" srcId="{F9269414-E50E-4E89-8EB3-8796ACC81716}" destId="{AAF669F5-1681-436B-9D1E-00B5BD97E53F}" srcOrd="0" destOrd="0" presId="urn:microsoft.com/office/officeart/2005/8/layout/cycle5"/>
    <dgm:cxn modelId="{C215257B-5A56-46F9-ADEC-127EAFFB39F4}" srcId="{2AC50D00-7277-466E-B65D-5AF518D8431C}" destId="{7E3D167D-A253-4139-9779-0CF649BE3684}" srcOrd="3" destOrd="0" parTransId="{DF1A3FE9-7195-4839-BC09-827A2A6A8D19}" sibTransId="{A922A00A-20A8-41AB-9E9D-282ED727B6A2}"/>
    <dgm:cxn modelId="{864CC962-6DD6-47BB-854C-1C873DFCF52D}" type="presOf" srcId="{574C5B7D-36C3-40CC-9A6A-1ED8AE48AD2C}" destId="{648C2C79-6F18-42EA-B42E-65E70A2A395C}" srcOrd="0" destOrd="0" presId="urn:microsoft.com/office/officeart/2005/8/layout/cycle5"/>
    <dgm:cxn modelId="{7D3A76F8-079B-4628-8A4D-35BBC5693CA3}" type="presOf" srcId="{FABC3C13-12BD-4C3B-9C88-F7395BFD1B9F}" destId="{5C9DC8DA-4F8A-4AD8-8222-649B861B2C86}" srcOrd="0" destOrd="0" presId="urn:microsoft.com/office/officeart/2005/8/layout/cycle5"/>
    <dgm:cxn modelId="{1F00E452-A0CC-4E79-B163-15E532217D6A}" type="presParOf" srcId="{F7F1035D-D975-4F8C-B5F9-DAFF53F64FF1}" destId="{0A14AA87-AFE3-4A57-9A37-93D40FAB5947}" srcOrd="0" destOrd="0" presId="urn:microsoft.com/office/officeart/2005/8/layout/cycle5"/>
    <dgm:cxn modelId="{00FE2507-AE98-41AD-B2DC-62CFC409E78F}" type="presParOf" srcId="{F7F1035D-D975-4F8C-B5F9-DAFF53F64FF1}" destId="{46B9DDA8-5F9D-4414-8158-B679F6FAA630}" srcOrd="1" destOrd="0" presId="urn:microsoft.com/office/officeart/2005/8/layout/cycle5"/>
    <dgm:cxn modelId="{BE59AD3C-3ED8-418F-9377-6C76A7BB4D63}" type="presParOf" srcId="{F7F1035D-D975-4F8C-B5F9-DAFF53F64FF1}" destId="{E37358E9-CB97-45F4-9650-268F5EDBA628}" srcOrd="2" destOrd="0" presId="urn:microsoft.com/office/officeart/2005/8/layout/cycle5"/>
    <dgm:cxn modelId="{CF54281A-837F-46DC-B3FC-D3D79E7B8855}" type="presParOf" srcId="{F7F1035D-D975-4F8C-B5F9-DAFF53F64FF1}" destId="{5C9DC8DA-4F8A-4AD8-8222-649B861B2C86}" srcOrd="3" destOrd="0" presId="urn:microsoft.com/office/officeart/2005/8/layout/cycle5"/>
    <dgm:cxn modelId="{3F9E08C8-2718-4CA0-93C1-E71F108AFF15}" type="presParOf" srcId="{F7F1035D-D975-4F8C-B5F9-DAFF53F64FF1}" destId="{D3953612-9E5A-4106-891E-50C5948C4B81}" srcOrd="4" destOrd="0" presId="urn:microsoft.com/office/officeart/2005/8/layout/cycle5"/>
    <dgm:cxn modelId="{91C1497A-0272-4B8F-9EEA-79DB535D7681}" type="presParOf" srcId="{F7F1035D-D975-4F8C-B5F9-DAFF53F64FF1}" destId="{AAF669F5-1681-436B-9D1E-00B5BD97E53F}" srcOrd="5" destOrd="0" presId="urn:microsoft.com/office/officeart/2005/8/layout/cycle5"/>
    <dgm:cxn modelId="{2843D327-5F55-4ADF-AD37-E48503698BA3}" type="presParOf" srcId="{F7F1035D-D975-4F8C-B5F9-DAFF53F64FF1}" destId="{648C2C79-6F18-42EA-B42E-65E70A2A395C}" srcOrd="6" destOrd="0" presId="urn:microsoft.com/office/officeart/2005/8/layout/cycle5"/>
    <dgm:cxn modelId="{4036D5B0-08A0-4D6F-A515-A8D5A719FF12}" type="presParOf" srcId="{F7F1035D-D975-4F8C-B5F9-DAFF53F64FF1}" destId="{98498495-2B20-4C2F-A03B-2C0164A95427}" srcOrd="7" destOrd="0" presId="urn:microsoft.com/office/officeart/2005/8/layout/cycle5"/>
    <dgm:cxn modelId="{D9B41438-8267-4F64-B466-E69247291DE6}" type="presParOf" srcId="{F7F1035D-D975-4F8C-B5F9-DAFF53F64FF1}" destId="{C79FEFBD-0B6E-4D2A-A3EA-F67D81722ED6}" srcOrd="8" destOrd="0" presId="urn:microsoft.com/office/officeart/2005/8/layout/cycle5"/>
    <dgm:cxn modelId="{DD4CF8F9-E7D9-4F5F-861F-00C00DC5332F}" type="presParOf" srcId="{F7F1035D-D975-4F8C-B5F9-DAFF53F64FF1}" destId="{C7F27468-E439-4FF1-8BC4-C09DB0451324}" srcOrd="9" destOrd="0" presId="urn:microsoft.com/office/officeart/2005/8/layout/cycle5"/>
    <dgm:cxn modelId="{71C8DBA2-9292-47AE-86AE-895AACE5886D}" type="presParOf" srcId="{F7F1035D-D975-4F8C-B5F9-DAFF53F64FF1}" destId="{1F2F98E1-5BE0-4DED-A887-90D721BC719A}" srcOrd="10" destOrd="0" presId="urn:microsoft.com/office/officeart/2005/8/layout/cycle5"/>
    <dgm:cxn modelId="{DB41CECE-2511-46BA-B427-C6FBE23F48A9}" type="presParOf" srcId="{F7F1035D-D975-4F8C-B5F9-DAFF53F64FF1}" destId="{94AE8313-43E8-4CF3-92D3-DE84E04DD5B2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AC50D00-7277-466E-B65D-5AF518D8431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ABC3C13-12BD-4C3B-9C88-F7395BFD1B9F}">
      <dgm:prSet phldrT="[テキスト]" custT="1"/>
      <dgm:spPr/>
      <dgm:t>
        <a:bodyPr/>
        <a:lstStyle/>
        <a:p>
          <a:r>
            <a:rPr kumimoji="1" lang="ja-JP" altLang="en-US" sz="5400" dirty="0" smtClean="0"/>
            <a:t>成長</a:t>
          </a:r>
          <a:endParaRPr kumimoji="1" lang="ja-JP" altLang="en-US" sz="5400" dirty="0"/>
        </a:p>
      </dgm:t>
    </dgm:pt>
    <dgm:pt modelId="{4C0B2258-8B3B-41D0-A0FA-AB638CDF660D}" type="parTrans" cxnId="{11346FE4-740E-43ED-BA56-6C8D304AD563}">
      <dgm:prSet/>
      <dgm:spPr/>
      <dgm:t>
        <a:bodyPr/>
        <a:lstStyle/>
        <a:p>
          <a:endParaRPr kumimoji="1" lang="ja-JP" altLang="en-US"/>
        </a:p>
      </dgm:t>
    </dgm:pt>
    <dgm:pt modelId="{F9269414-E50E-4E89-8EB3-8796ACC81716}" type="sibTrans" cxnId="{11346FE4-740E-43ED-BA56-6C8D304AD563}">
      <dgm:prSet/>
      <dgm:spPr>
        <a:ln w="92075">
          <a:solidFill>
            <a:schemeClr val="accent1"/>
          </a:solidFill>
          <a:headEnd type="arrow"/>
          <a:tailEnd type="none"/>
        </a:ln>
      </dgm:spPr>
      <dgm:t>
        <a:bodyPr/>
        <a:lstStyle/>
        <a:p>
          <a:endParaRPr kumimoji="1" lang="ja-JP" altLang="en-US"/>
        </a:p>
      </dgm:t>
    </dgm:pt>
    <dgm:pt modelId="{6479744C-D68B-4FCB-916A-32E1EC320467}">
      <dgm:prSet phldrT="[テキスト]" custT="1"/>
      <dgm:spPr/>
      <dgm:t>
        <a:bodyPr/>
        <a:lstStyle/>
        <a:p>
          <a:r>
            <a:rPr kumimoji="1" lang="ja-JP" altLang="en-US" sz="5400" b="0" dirty="0" smtClean="0"/>
            <a:t>競合の参入</a:t>
          </a:r>
          <a:endParaRPr kumimoji="1" lang="ja-JP" altLang="en-US" sz="5400" b="0" dirty="0"/>
        </a:p>
      </dgm:t>
    </dgm:pt>
    <dgm:pt modelId="{6A264ADE-9556-4D19-9A2D-4314497C8B65}" type="parTrans" cxnId="{25A23719-F64B-467E-AAB8-D0FD2E809D17}">
      <dgm:prSet/>
      <dgm:spPr/>
      <dgm:t>
        <a:bodyPr/>
        <a:lstStyle/>
        <a:p>
          <a:endParaRPr kumimoji="1" lang="ja-JP" altLang="en-US"/>
        </a:p>
      </dgm:t>
    </dgm:pt>
    <dgm:pt modelId="{2CED6794-0875-4E62-9FF7-14C8719C6738}" type="sibTrans" cxnId="{25A23719-F64B-467E-AAB8-D0FD2E809D17}">
      <dgm:prSet/>
      <dgm:spPr>
        <a:ln w="92075">
          <a:solidFill>
            <a:schemeClr val="accent1"/>
          </a:solidFill>
          <a:headEnd type="arrow"/>
          <a:tailEnd type="none"/>
        </a:ln>
      </dgm:spPr>
      <dgm:t>
        <a:bodyPr/>
        <a:lstStyle/>
        <a:p>
          <a:endParaRPr kumimoji="1" lang="ja-JP" altLang="en-US"/>
        </a:p>
      </dgm:t>
    </dgm:pt>
    <dgm:pt modelId="{F7F1035D-D975-4F8C-B5F9-DAFF53F64FF1}" type="pres">
      <dgm:prSet presAssocID="{2AC50D00-7277-466E-B65D-5AF518D8431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C9DC8DA-4F8A-4AD8-8222-649B861B2C86}" type="pres">
      <dgm:prSet presAssocID="{FABC3C13-12BD-4C3B-9C88-F7395BFD1B9F}" presName="node" presStyleLbl="node1" presStyleIdx="0" presStyleCnt="2" custScaleX="92831" custScaleY="78663" custRadScaleRad="97014" custRadScaleInc="-476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953612-9E5A-4106-891E-50C5948C4B81}" type="pres">
      <dgm:prSet presAssocID="{FABC3C13-12BD-4C3B-9C88-F7395BFD1B9F}" presName="spNode" presStyleCnt="0"/>
      <dgm:spPr/>
    </dgm:pt>
    <dgm:pt modelId="{AAF669F5-1681-436B-9D1E-00B5BD97E53F}" type="pres">
      <dgm:prSet presAssocID="{F9269414-E50E-4E89-8EB3-8796ACC81716}" presName="sibTrans" presStyleLbl="sibTrans1D1" presStyleIdx="0" presStyleCnt="2"/>
      <dgm:spPr/>
      <dgm:t>
        <a:bodyPr/>
        <a:lstStyle/>
        <a:p>
          <a:endParaRPr kumimoji="1" lang="ja-JP" altLang="en-US"/>
        </a:p>
      </dgm:t>
    </dgm:pt>
    <dgm:pt modelId="{49C5298F-08E4-4FC8-B069-18A15BD2BB79}" type="pres">
      <dgm:prSet presAssocID="{6479744C-D68B-4FCB-916A-32E1EC320467}" presName="node" presStyleLbl="node1" presStyleIdx="1" presStyleCnt="2" custScaleX="169469" custScaleY="79024" custRadScaleRad="195689" custRadScaleInc="197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772A429-7584-4530-91E6-D074EDB55BFD}" type="pres">
      <dgm:prSet presAssocID="{6479744C-D68B-4FCB-916A-32E1EC320467}" presName="spNode" presStyleCnt="0"/>
      <dgm:spPr/>
    </dgm:pt>
    <dgm:pt modelId="{5C101061-1350-40F1-912A-76DE679A9BC9}" type="pres">
      <dgm:prSet presAssocID="{2CED6794-0875-4E62-9FF7-14C8719C6738}" presName="sibTrans" presStyleLbl="sibTrans1D1" presStyleIdx="1" presStyleCnt="2"/>
      <dgm:spPr/>
      <dgm:t>
        <a:bodyPr/>
        <a:lstStyle/>
        <a:p>
          <a:endParaRPr kumimoji="1" lang="ja-JP" altLang="en-US"/>
        </a:p>
      </dgm:t>
    </dgm:pt>
  </dgm:ptLst>
  <dgm:cxnLst>
    <dgm:cxn modelId="{DA692F48-BA96-4C08-8FA2-6C4A0EB5ED2E}" type="presOf" srcId="{FABC3C13-12BD-4C3B-9C88-F7395BFD1B9F}" destId="{5C9DC8DA-4F8A-4AD8-8222-649B861B2C86}" srcOrd="0" destOrd="0" presId="urn:microsoft.com/office/officeart/2005/8/layout/cycle5"/>
    <dgm:cxn modelId="{11346FE4-740E-43ED-BA56-6C8D304AD563}" srcId="{2AC50D00-7277-466E-B65D-5AF518D8431C}" destId="{FABC3C13-12BD-4C3B-9C88-F7395BFD1B9F}" srcOrd="0" destOrd="0" parTransId="{4C0B2258-8B3B-41D0-A0FA-AB638CDF660D}" sibTransId="{F9269414-E50E-4E89-8EB3-8796ACC81716}"/>
    <dgm:cxn modelId="{25A23719-F64B-467E-AAB8-D0FD2E809D17}" srcId="{2AC50D00-7277-466E-B65D-5AF518D8431C}" destId="{6479744C-D68B-4FCB-916A-32E1EC320467}" srcOrd="1" destOrd="0" parTransId="{6A264ADE-9556-4D19-9A2D-4314497C8B65}" sibTransId="{2CED6794-0875-4E62-9FF7-14C8719C6738}"/>
    <dgm:cxn modelId="{0AE7DBF8-FFBC-49E9-B1B6-0318382E455F}" type="presOf" srcId="{2AC50D00-7277-466E-B65D-5AF518D8431C}" destId="{F7F1035D-D975-4F8C-B5F9-DAFF53F64FF1}" srcOrd="0" destOrd="0" presId="urn:microsoft.com/office/officeart/2005/8/layout/cycle5"/>
    <dgm:cxn modelId="{CEFD67F4-35D9-4E42-B7D1-03418F9769CE}" type="presOf" srcId="{2CED6794-0875-4E62-9FF7-14C8719C6738}" destId="{5C101061-1350-40F1-912A-76DE679A9BC9}" srcOrd="0" destOrd="0" presId="urn:microsoft.com/office/officeart/2005/8/layout/cycle5"/>
    <dgm:cxn modelId="{935C56CC-F99C-4109-9BC5-A31C8F7E9A3A}" type="presOf" srcId="{6479744C-D68B-4FCB-916A-32E1EC320467}" destId="{49C5298F-08E4-4FC8-B069-18A15BD2BB79}" srcOrd="0" destOrd="0" presId="urn:microsoft.com/office/officeart/2005/8/layout/cycle5"/>
    <dgm:cxn modelId="{0A38A55E-9BCF-4F91-B1DC-413FF256B108}" type="presOf" srcId="{F9269414-E50E-4E89-8EB3-8796ACC81716}" destId="{AAF669F5-1681-436B-9D1E-00B5BD97E53F}" srcOrd="0" destOrd="0" presId="urn:microsoft.com/office/officeart/2005/8/layout/cycle5"/>
    <dgm:cxn modelId="{B026E30F-5227-4A79-AE25-F9C514424315}" type="presParOf" srcId="{F7F1035D-D975-4F8C-B5F9-DAFF53F64FF1}" destId="{5C9DC8DA-4F8A-4AD8-8222-649B861B2C86}" srcOrd="0" destOrd="0" presId="urn:microsoft.com/office/officeart/2005/8/layout/cycle5"/>
    <dgm:cxn modelId="{3B46AD8B-A8AB-4223-87EC-289344BDF453}" type="presParOf" srcId="{F7F1035D-D975-4F8C-B5F9-DAFF53F64FF1}" destId="{D3953612-9E5A-4106-891E-50C5948C4B81}" srcOrd="1" destOrd="0" presId="urn:microsoft.com/office/officeart/2005/8/layout/cycle5"/>
    <dgm:cxn modelId="{A86606AB-6DBF-4A4F-8754-34A1FAC2F552}" type="presParOf" srcId="{F7F1035D-D975-4F8C-B5F9-DAFF53F64FF1}" destId="{AAF669F5-1681-436B-9D1E-00B5BD97E53F}" srcOrd="2" destOrd="0" presId="urn:microsoft.com/office/officeart/2005/8/layout/cycle5"/>
    <dgm:cxn modelId="{42E395E8-380D-4246-A3BD-37112605B67A}" type="presParOf" srcId="{F7F1035D-D975-4F8C-B5F9-DAFF53F64FF1}" destId="{49C5298F-08E4-4FC8-B069-18A15BD2BB79}" srcOrd="3" destOrd="0" presId="urn:microsoft.com/office/officeart/2005/8/layout/cycle5"/>
    <dgm:cxn modelId="{C0493F42-4134-42FF-9761-26FDF12FD191}" type="presParOf" srcId="{F7F1035D-D975-4F8C-B5F9-DAFF53F64FF1}" destId="{C772A429-7584-4530-91E6-D074EDB55BFD}" srcOrd="4" destOrd="0" presId="urn:microsoft.com/office/officeart/2005/8/layout/cycle5"/>
    <dgm:cxn modelId="{EE09451F-32C3-484B-9F96-B07F86C4440A}" type="presParOf" srcId="{F7F1035D-D975-4F8C-B5F9-DAFF53F64FF1}" destId="{5C101061-1350-40F1-912A-76DE679A9BC9}" srcOrd="5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AC50D00-7277-466E-B65D-5AF518D8431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ABC3C13-12BD-4C3B-9C88-F7395BFD1B9F}">
      <dgm:prSet phldrT="[テキスト]"/>
      <dgm:spPr/>
      <dgm:t>
        <a:bodyPr/>
        <a:lstStyle/>
        <a:p>
          <a:r>
            <a:rPr kumimoji="1" lang="ja-JP" altLang="en-US" dirty="0" smtClean="0"/>
            <a:t>条件</a:t>
          </a:r>
          <a:endParaRPr kumimoji="1" lang="ja-JP" altLang="en-US" dirty="0"/>
        </a:p>
      </dgm:t>
    </dgm:pt>
    <dgm:pt modelId="{4C0B2258-8B3B-41D0-A0FA-AB638CDF660D}" type="parTrans" cxnId="{11346FE4-740E-43ED-BA56-6C8D304AD563}">
      <dgm:prSet/>
      <dgm:spPr/>
      <dgm:t>
        <a:bodyPr/>
        <a:lstStyle/>
        <a:p>
          <a:endParaRPr kumimoji="1" lang="ja-JP" altLang="en-US"/>
        </a:p>
      </dgm:t>
    </dgm:pt>
    <dgm:pt modelId="{F9269414-E50E-4E89-8EB3-8796ACC81716}" type="sibTrans" cxnId="{11346FE4-740E-43ED-BA56-6C8D304AD563}">
      <dgm:prSet/>
      <dgm:spPr>
        <a:ln w="92075">
          <a:solidFill>
            <a:schemeClr val="accent1"/>
          </a:solidFill>
          <a:headEnd type="arrow"/>
          <a:tailEnd type="none"/>
        </a:ln>
      </dgm:spPr>
      <dgm:t>
        <a:bodyPr/>
        <a:lstStyle/>
        <a:p>
          <a:endParaRPr kumimoji="1" lang="ja-JP" altLang="en-US"/>
        </a:p>
      </dgm:t>
    </dgm:pt>
    <dgm:pt modelId="{6479744C-D68B-4FCB-916A-32E1EC320467}">
      <dgm:prSet phldrT="[テキスト]" custT="1"/>
      <dgm:spPr/>
      <dgm:t>
        <a:bodyPr/>
        <a:lstStyle/>
        <a:p>
          <a:r>
            <a:rPr kumimoji="1" lang="ja-JP" altLang="en-US" sz="4000" b="0" dirty="0" smtClean="0"/>
            <a:t>競合の参入</a:t>
          </a:r>
          <a:endParaRPr kumimoji="1" lang="ja-JP" altLang="en-US" sz="4000" b="0" dirty="0"/>
        </a:p>
      </dgm:t>
    </dgm:pt>
    <dgm:pt modelId="{6A264ADE-9556-4D19-9A2D-4314497C8B65}" type="parTrans" cxnId="{25A23719-F64B-467E-AAB8-D0FD2E809D17}">
      <dgm:prSet/>
      <dgm:spPr/>
      <dgm:t>
        <a:bodyPr/>
        <a:lstStyle/>
        <a:p>
          <a:endParaRPr kumimoji="1" lang="ja-JP" altLang="en-US"/>
        </a:p>
      </dgm:t>
    </dgm:pt>
    <dgm:pt modelId="{2CED6794-0875-4E62-9FF7-14C8719C6738}" type="sibTrans" cxnId="{25A23719-F64B-467E-AAB8-D0FD2E809D17}">
      <dgm:prSet/>
      <dgm:spPr>
        <a:ln w="92075">
          <a:solidFill>
            <a:schemeClr val="accent1"/>
          </a:solidFill>
          <a:headEnd type="arrow"/>
          <a:tailEnd type="none"/>
        </a:ln>
      </dgm:spPr>
      <dgm:t>
        <a:bodyPr/>
        <a:lstStyle/>
        <a:p>
          <a:endParaRPr kumimoji="1" lang="ja-JP" altLang="en-US"/>
        </a:p>
      </dgm:t>
    </dgm:pt>
    <dgm:pt modelId="{F7F1035D-D975-4F8C-B5F9-DAFF53F64FF1}" type="pres">
      <dgm:prSet presAssocID="{2AC50D00-7277-466E-B65D-5AF518D8431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C9DC8DA-4F8A-4AD8-8222-649B861B2C86}" type="pres">
      <dgm:prSet presAssocID="{FABC3C13-12BD-4C3B-9C88-F7395BFD1B9F}" presName="node" presStyleLbl="node1" presStyleIdx="0" presStyleCnt="2" custScaleX="51574" custScaleY="3400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953612-9E5A-4106-891E-50C5948C4B81}" type="pres">
      <dgm:prSet presAssocID="{FABC3C13-12BD-4C3B-9C88-F7395BFD1B9F}" presName="spNode" presStyleCnt="0"/>
      <dgm:spPr/>
    </dgm:pt>
    <dgm:pt modelId="{AAF669F5-1681-436B-9D1E-00B5BD97E53F}" type="pres">
      <dgm:prSet presAssocID="{F9269414-E50E-4E89-8EB3-8796ACC81716}" presName="sibTrans" presStyleLbl="sibTrans1D1" presStyleIdx="0" presStyleCnt="2"/>
      <dgm:spPr/>
      <dgm:t>
        <a:bodyPr/>
        <a:lstStyle/>
        <a:p>
          <a:endParaRPr kumimoji="1" lang="ja-JP" altLang="en-US"/>
        </a:p>
      </dgm:t>
    </dgm:pt>
    <dgm:pt modelId="{49C5298F-08E4-4FC8-B069-18A15BD2BB79}" type="pres">
      <dgm:prSet presAssocID="{6479744C-D68B-4FCB-916A-32E1EC320467}" presName="node" presStyleLbl="node1" presStyleIdx="1" presStyleCnt="2" custScaleX="169469" custScaleY="79024" custRadScaleRad="193130" custRadScaleInc="526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772A429-7584-4530-91E6-D074EDB55BFD}" type="pres">
      <dgm:prSet presAssocID="{6479744C-D68B-4FCB-916A-32E1EC320467}" presName="spNode" presStyleCnt="0"/>
      <dgm:spPr/>
    </dgm:pt>
    <dgm:pt modelId="{5C101061-1350-40F1-912A-76DE679A9BC9}" type="pres">
      <dgm:prSet presAssocID="{2CED6794-0875-4E62-9FF7-14C8719C6738}" presName="sibTrans" presStyleLbl="sibTrans1D1" presStyleIdx="1" presStyleCnt="2"/>
      <dgm:spPr/>
      <dgm:t>
        <a:bodyPr/>
        <a:lstStyle/>
        <a:p>
          <a:endParaRPr kumimoji="1" lang="ja-JP" altLang="en-US"/>
        </a:p>
      </dgm:t>
    </dgm:pt>
  </dgm:ptLst>
  <dgm:cxnLst>
    <dgm:cxn modelId="{74D0E816-0034-4E69-8024-90A88DDD34EA}" type="presOf" srcId="{2AC50D00-7277-466E-B65D-5AF518D8431C}" destId="{F7F1035D-D975-4F8C-B5F9-DAFF53F64FF1}" srcOrd="0" destOrd="0" presId="urn:microsoft.com/office/officeart/2005/8/layout/cycle5"/>
    <dgm:cxn modelId="{11346FE4-740E-43ED-BA56-6C8D304AD563}" srcId="{2AC50D00-7277-466E-B65D-5AF518D8431C}" destId="{FABC3C13-12BD-4C3B-9C88-F7395BFD1B9F}" srcOrd="0" destOrd="0" parTransId="{4C0B2258-8B3B-41D0-A0FA-AB638CDF660D}" sibTransId="{F9269414-E50E-4E89-8EB3-8796ACC81716}"/>
    <dgm:cxn modelId="{08F3D82E-F662-4C4A-8255-A3C766DDA0AF}" type="presOf" srcId="{6479744C-D68B-4FCB-916A-32E1EC320467}" destId="{49C5298F-08E4-4FC8-B069-18A15BD2BB79}" srcOrd="0" destOrd="0" presId="urn:microsoft.com/office/officeart/2005/8/layout/cycle5"/>
    <dgm:cxn modelId="{791D69B3-63EE-490F-BFB6-985FA48E49ED}" type="presOf" srcId="{2CED6794-0875-4E62-9FF7-14C8719C6738}" destId="{5C101061-1350-40F1-912A-76DE679A9BC9}" srcOrd="0" destOrd="0" presId="urn:microsoft.com/office/officeart/2005/8/layout/cycle5"/>
    <dgm:cxn modelId="{25A23719-F64B-467E-AAB8-D0FD2E809D17}" srcId="{2AC50D00-7277-466E-B65D-5AF518D8431C}" destId="{6479744C-D68B-4FCB-916A-32E1EC320467}" srcOrd="1" destOrd="0" parTransId="{6A264ADE-9556-4D19-9A2D-4314497C8B65}" sibTransId="{2CED6794-0875-4E62-9FF7-14C8719C6738}"/>
    <dgm:cxn modelId="{EFE4C786-550F-4E24-9F8D-3AB92943C5DA}" type="presOf" srcId="{F9269414-E50E-4E89-8EB3-8796ACC81716}" destId="{AAF669F5-1681-436B-9D1E-00B5BD97E53F}" srcOrd="0" destOrd="0" presId="urn:microsoft.com/office/officeart/2005/8/layout/cycle5"/>
    <dgm:cxn modelId="{E3CA48A3-7DB7-4253-9B28-0E6006B54D4F}" type="presOf" srcId="{FABC3C13-12BD-4C3B-9C88-F7395BFD1B9F}" destId="{5C9DC8DA-4F8A-4AD8-8222-649B861B2C86}" srcOrd="0" destOrd="0" presId="urn:microsoft.com/office/officeart/2005/8/layout/cycle5"/>
    <dgm:cxn modelId="{24AE35F6-9B00-42CB-B361-47B0285260DC}" type="presParOf" srcId="{F7F1035D-D975-4F8C-B5F9-DAFF53F64FF1}" destId="{5C9DC8DA-4F8A-4AD8-8222-649B861B2C86}" srcOrd="0" destOrd="0" presId="urn:microsoft.com/office/officeart/2005/8/layout/cycle5"/>
    <dgm:cxn modelId="{CF038DCD-B29C-43BC-B7A1-7EEACB2D1335}" type="presParOf" srcId="{F7F1035D-D975-4F8C-B5F9-DAFF53F64FF1}" destId="{D3953612-9E5A-4106-891E-50C5948C4B81}" srcOrd="1" destOrd="0" presId="urn:microsoft.com/office/officeart/2005/8/layout/cycle5"/>
    <dgm:cxn modelId="{4AC65189-D9E1-4E14-80BD-CC76DA188163}" type="presParOf" srcId="{F7F1035D-D975-4F8C-B5F9-DAFF53F64FF1}" destId="{AAF669F5-1681-436B-9D1E-00B5BD97E53F}" srcOrd="2" destOrd="0" presId="urn:microsoft.com/office/officeart/2005/8/layout/cycle5"/>
    <dgm:cxn modelId="{6E415E04-7751-467C-947E-D6F4EBF14AEC}" type="presParOf" srcId="{F7F1035D-D975-4F8C-B5F9-DAFF53F64FF1}" destId="{49C5298F-08E4-4FC8-B069-18A15BD2BB79}" srcOrd="3" destOrd="0" presId="urn:microsoft.com/office/officeart/2005/8/layout/cycle5"/>
    <dgm:cxn modelId="{09E2A19A-92D7-477C-B514-275B37CBB09F}" type="presParOf" srcId="{F7F1035D-D975-4F8C-B5F9-DAFF53F64FF1}" destId="{C772A429-7584-4530-91E6-D074EDB55BFD}" srcOrd="4" destOrd="0" presId="urn:microsoft.com/office/officeart/2005/8/layout/cycle5"/>
    <dgm:cxn modelId="{8277AB9E-EFB1-499E-AD5B-867E4F1258CA}" type="presParOf" srcId="{F7F1035D-D975-4F8C-B5F9-DAFF53F64FF1}" destId="{5C101061-1350-40F1-912A-76DE679A9BC9}" srcOrd="5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AC50D00-7277-466E-B65D-5AF518D8431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ABC3C13-12BD-4C3B-9C88-F7395BFD1B9F}">
      <dgm:prSet phldrT="[テキスト]" custT="1"/>
      <dgm:spPr/>
      <dgm:t>
        <a:bodyPr/>
        <a:lstStyle/>
        <a:p>
          <a:r>
            <a:rPr kumimoji="1" lang="ja-JP" altLang="en-US" sz="4400" b="0" dirty="0" smtClean="0"/>
            <a:t>成長</a:t>
          </a:r>
          <a:endParaRPr kumimoji="1" lang="ja-JP" altLang="en-US" sz="4400" b="0" dirty="0"/>
        </a:p>
      </dgm:t>
    </dgm:pt>
    <dgm:pt modelId="{4C0B2258-8B3B-41D0-A0FA-AB638CDF660D}" type="parTrans" cxnId="{11346FE4-740E-43ED-BA56-6C8D304AD563}">
      <dgm:prSet/>
      <dgm:spPr/>
      <dgm:t>
        <a:bodyPr/>
        <a:lstStyle/>
        <a:p>
          <a:endParaRPr kumimoji="1" lang="ja-JP" altLang="en-US"/>
        </a:p>
      </dgm:t>
    </dgm:pt>
    <dgm:pt modelId="{F9269414-E50E-4E89-8EB3-8796ACC81716}" type="sibTrans" cxnId="{11346FE4-740E-43ED-BA56-6C8D304AD563}">
      <dgm:prSet/>
      <dgm:spPr>
        <a:ln w="92075">
          <a:solidFill>
            <a:schemeClr val="accent1"/>
          </a:solidFill>
        </a:ln>
      </dgm:spPr>
      <dgm:t>
        <a:bodyPr/>
        <a:lstStyle/>
        <a:p>
          <a:endParaRPr kumimoji="1" lang="ja-JP" altLang="en-US"/>
        </a:p>
      </dgm:t>
    </dgm:pt>
    <dgm:pt modelId="{7355F031-6237-4835-9BA6-7D8AA17E95FB}">
      <dgm:prSet phldrT="[テキスト]" custT="1"/>
      <dgm:spPr/>
      <dgm:t>
        <a:bodyPr/>
        <a:lstStyle/>
        <a:p>
          <a:r>
            <a:rPr kumimoji="1" lang="ja-JP" altLang="en-US" sz="4400" b="0" dirty="0" smtClean="0"/>
            <a:t>価格設定</a:t>
          </a:r>
          <a:endParaRPr kumimoji="1" lang="ja-JP" altLang="en-US" sz="4400" b="0" dirty="0"/>
        </a:p>
      </dgm:t>
    </dgm:pt>
    <dgm:pt modelId="{DFE4E325-8E33-4FB3-A25F-60C4F4E89C34}" type="parTrans" cxnId="{7D52954F-56FC-4FB5-B32A-A08830A35F2A}">
      <dgm:prSet/>
      <dgm:spPr/>
      <dgm:t>
        <a:bodyPr/>
        <a:lstStyle/>
        <a:p>
          <a:endParaRPr kumimoji="1" lang="ja-JP" altLang="en-US"/>
        </a:p>
      </dgm:t>
    </dgm:pt>
    <dgm:pt modelId="{9C0B3265-A5D4-412B-A601-A7E0B5112F4A}" type="sibTrans" cxnId="{7D52954F-56FC-4FB5-B32A-A08830A35F2A}">
      <dgm:prSet/>
      <dgm:spPr>
        <a:ln w="92075">
          <a:solidFill>
            <a:schemeClr val="accent1"/>
          </a:solidFill>
        </a:ln>
      </dgm:spPr>
      <dgm:t>
        <a:bodyPr/>
        <a:lstStyle/>
        <a:p>
          <a:endParaRPr kumimoji="1" lang="ja-JP" altLang="en-US"/>
        </a:p>
      </dgm:t>
    </dgm:pt>
    <dgm:pt modelId="{574C5B7D-36C3-40CC-9A6A-1ED8AE48AD2C}">
      <dgm:prSet phldrT="[テキスト]" custT="1"/>
      <dgm:spPr/>
      <dgm:t>
        <a:bodyPr/>
        <a:lstStyle/>
        <a:p>
          <a:r>
            <a:rPr kumimoji="1" lang="ja-JP" altLang="en-US" sz="4400" b="0" dirty="0" smtClean="0"/>
            <a:t>知名度</a:t>
          </a:r>
          <a:endParaRPr kumimoji="1" lang="ja-JP" altLang="en-US" sz="4400" b="0" dirty="0"/>
        </a:p>
      </dgm:t>
    </dgm:pt>
    <dgm:pt modelId="{8E42376E-35BB-4642-A188-28755DE29AB8}" type="parTrans" cxnId="{E14B231F-B9CC-4140-A460-FF6DBB772998}">
      <dgm:prSet/>
      <dgm:spPr/>
      <dgm:t>
        <a:bodyPr/>
        <a:lstStyle/>
        <a:p>
          <a:endParaRPr kumimoji="1" lang="ja-JP" altLang="en-US"/>
        </a:p>
      </dgm:t>
    </dgm:pt>
    <dgm:pt modelId="{A7606DC9-91E4-409D-A9D4-F652234B8F9A}" type="sibTrans" cxnId="{E14B231F-B9CC-4140-A460-FF6DBB772998}">
      <dgm:prSet/>
      <dgm:spPr>
        <a:ln w="92075">
          <a:solidFill>
            <a:schemeClr val="accent1"/>
          </a:solidFill>
        </a:ln>
      </dgm:spPr>
      <dgm:t>
        <a:bodyPr/>
        <a:lstStyle/>
        <a:p>
          <a:endParaRPr kumimoji="1" lang="ja-JP" altLang="en-US"/>
        </a:p>
      </dgm:t>
    </dgm:pt>
    <dgm:pt modelId="{7E3D167D-A253-4139-9779-0CF649BE3684}">
      <dgm:prSet phldrT="[テキスト]" custT="1"/>
      <dgm:spPr/>
      <dgm:t>
        <a:bodyPr/>
        <a:lstStyle/>
        <a:p>
          <a:r>
            <a:rPr kumimoji="1" lang="ja-JP" altLang="en-US" sz="4000" b="0" dirty="0" smtClean="0"/>
            <a:t>ブランド</a:t>
          </a:r>
          <a:endParaRPr kumimoji="1" lang="ja-JP" altLang="en-US" sz="4000" b="0" dirty="0"/>
        </a:p>
      </dgm:t>
    </dgm:pt>
    <dgm:pt modelId="{DF1A3FE9-7195-4839-BC09-827A2A6A8D19}" type="parTrans" cxnId="{C215257B-5A56-46F9-ADEC-127EAFFB39F4}">
      <dgm:prSet/>
      <dgm:spPr/>
      <dgm:t>
        <a:bodyPr/>
        <a:lstStyle/>
        <a:p>
          <a:endParaRPr kumimoji="1" lang="ja-JP" altLang="en-US"/>
        </a:p>
      </dgm:t>
    </dgm:pt>
    <dgm:pt modelId="{A922A00A-20A8-41AB-9E9D-282ED727B6A2}" type="sibTrans" cxnId="{C215257B-5A56-46F9-ADEC-127EAFFB39F4}">
      <dgm:prSet/>
      <dgm:spPr>
        <a:ln w="76200">
          <a:solidFill>
            <a:schemeClr val="accent1"/>
          </a:solidFill>
        </a:ln>
      </dgm:spPr>
      <dgm:t>
        <a:bodyPr/>
        <a:lstStyle/>
        <a:p>
          <a:endParaRPr kumimoji="1" lang="ja-JP" altLang="en-US"/>
        </a:p>
      </dgm:t>
    </dgm:pt>
    <dgm:pt modelId="{F7F1035D-D975-4F8C-B5F9-DAFF53F64FF1}" type="pres">
      <dgm:prSet presAssocID="{2AC50D00-7277-466E-B65D-5AF518D8431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0A14AA87-AFE3-4A57-9A37-93D40FAB5947}" type="pres">
      <dgm:prSet presAssocID="{7355F031-6237-4835-9BA6-7D8AA17E95FB}" presName="node" presStyleLbl="node1" presStyleIdx="0" presStyleCnt="4" custScaleX="180771" custScaleY="102513" custRadScaleRad="107096" custRadScaleInc="6991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6B9DDA8-5F9D-4414-8158-B679F6FAA630}" type="pres">
      <dgm:prSet presAssocID="{7355F031-6237-4835-9BA6-7D8AA17E95FB}" presName="spNode" presStyleCnt="0"/>
      <dgm:spPr/>
    </dgm:pt>
    <dgm:pt modelId="{E37358E9-CB97-45F4-9650-268F5EDBA628}" type="pres">
      <dgm:prSet presAssocID="{9C0B3265-A5D4-412B-A601-A7E0B5112F4A}" presName="sibTrans" presStyleLbl="sibTrans1D1" presStyleIdx="0" presStyleCnt="4"/>
      <dgm:spPr/>
      <dgm:t>
        <a:bodyPr/>
        <a:lstStyle/>
        <a:p>
          <a:endParaRPr kumimoji="1" lang="ja-JP" altLang="en-US"/>
        </a:p>
      </dgm:t>
    </dgm:pt>
    <dgm:pt modelId="{5C9DC8DA-4F8A-4AD8-8222-649B861B2C86}" type="pres">
      <dgm:prSet presAssocID="{FABC3C13-12BD-4C3B-9C88-F7395BFD1B9F}" presName="node" presStyleLbl="node1" presStyleIdx="1" presStyleCnt="4" custScaleX="144436" custRadScaleRad="18461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953612-9E5A-4106-891E-50C5948C4B81}" type="pres">
      <dgm:prSet presAssocID="{FABC3C13-12BD-4C3B-9C88-F7395BFD1B9F}" presName="spNode" presStyleCnt="0"/>
      <dgm:spPr/>
    </dgm:pt>
    <dgm:pt modelId="{AAF669F5-1681-436B-9D1E-00B5BD97E53F}" type="pres">
      <dgm:prSet presAssocID="{F9269414-E50E-4E89-8EB3-8796ACC81716}" presName="sibTrans" presStyleLbl="sibTrans1D1" presStyleIdx="1" presStyleCnt="4"/>
      <dgm:spPr/>
      <dgm:t>
        <a:bodyPr/>
        <a:lstStyle/>
        <a:p>
          <a:endParaRPr kumimoji="1" lang="ja-JP" altLang="en-US"/>
        </a:p>
      </dgm:t>
    </dgm:pt>
    <dgm:pt modelId="{648C2C79-6F18-42EA-B42E-65E70A2A395C}" type="pres">
      <dgm:prSet presAssocID="{574C5B7D-36C3-40CC-9A6A-1ED8AE48AD2C}" presName="node" presStyleLbl="node1" presStyleIdx="2" presStyleCnt="4" custScaleX="141969" custScaleY="93400" custRadScaleRad="96610" custRadScaleInc="-6425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8498495-2B20-4C2F-A03B-2C0164A95427}" type="pres">
      <dgm:prSet presAssocID="{574C5B7D-36C3-40CC-9A6A-1ED8AE48AD2C}" presName="spNode" presStyleCnt="0"/>
      <dgm:spPr/>
    </dgm:pt>
    <dgm:pt modelId="{C79FEFBD-0B6E-4D2A-A3EA-F67D81722ED6}" type="pres">
      <dgm:prSet presAssocID="{A7606DC9-91E4-409D-A9D4-F652234B8F9A}" presName="sibTrans" presStyleLbl="sibTrans1D1" presStyleIdx="2" presStyleCnt="4"/>
      <dgm:spPr/>
      <dgm:t>
        <a:bodyPr/>
        <a:lstStyle/>
        <a:p>
          <a:endParaRPr kumimoji="1" lang="ja-JP" altLang="en-US"/>
        </a:p>
      </dgm:t>
    </dgm:pt>
    <dgm:pt modelId="{C7F27468-E439-4FF1-8BC4-C09DB0451324}" type="pres">
      <dgm:prSet presAssocID="{7E3D167D-A253-4139-9779-0CF649BE3684}" presName="node" presStyleLbl="node1" presStyleIdx="3" presStyleCnt="4" custScaleX="167665" custScaleY="10398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F2F98E1-5BE0-4DED-A887-90D721BC719A}" type="pres">
      <dgm:prSet presAssocID="{7E3D167D-A253-4139-9779-0CF649BE3684}" presName="spNode" presStyleCnt="0"/>
      <dgm:spPr/>
    </dgm:pt>
    <dgm:pt modelId="{94AE8313-43E8-4CF3-92D3-DE84E04DD5B2}" type="pres">
      <dgm:prSet presAssocID="{A922A00A-20A8-41AB-9E9D-282ED727B6A2}" presName="sibTrans" presStyleLbl="sibTrans1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C215257B-5A56-46F9-ADEC-127EAFFB39F4}" srcId="{2AC50D00-7277-466E-B65D-5AF518D8431C}" destId="{7E3D167D-A253-4139-9779-0CF649BE3684}" srcOrd="3" destOrd="0" parTransId="{DF1A3FE9-7195-4839-BC09-827A2A6A8D19}" sibTransId="{A922A00A-20A8-41AB-9E9D-282ED727B6A2}"/>
    <dgm:cxn modelId="{9A603085-0E75-4AD3-A740-A24D99851312}" type="presOf" srcId="{7E3D167D-A253-4139-9779-0CF649BE3684}" destId="{C7F27468-E439-4FF1-8BC4-C09DB0451324}" srcOrd="0" destOrd="0" presId="urn:microsoft.com/office/officeart/2005/8/layout/cycle5"/>
    <dgm:cxn modelId="{E14B231F-B9CC-4140-A460-FF6DBB772998}" srcId="{2AC50D00-7277-466E-B65D-5AF518D8431C}" destId="{574C5B7D-36C3-40CC-9A6A-1ED8AE48AD2C}" srcOrd="2" destOrd="0" parTransId="{8E42376E-35BB-4642-A188-28755DE29AB8}" sibTransId="{A7606DC9-91E4-409D-A9D4-F652234B8F9A}"/>
    <dgm:cxn modelId="{2871CE20-6E33-4DC5-8A6A-8F16FC6C15EC}" type="presOf" srcId="{9C0B3265-A5D4-412B-A601-A7E0B5112F4A}" destId="{E37358E9-CB97-45F4-9650-268F5EDBA628}" srcOrd="0" destOrd="0" presId="urn:microsoft.com/office/officeart/2005/8/layout/cycle5"/>
    <dgm:cxn modelId="{7D52954F-56FC-4FB5-B32A-A08830A35F2A}" srcId="{2AC50D00-7277-466E-B65D-5AF518D8431C}" destId="{7355F031-6237-4835-9BA6-7D8AA17E95FB}" srcOrd="0" destOrd="0" parTransId="{DFE4E325-8E33-4FB3-A25F-60C4F4E89C34}" sibTransId="{9C0B3265-A5D4-412B-A601-A7E0B5112F4A}"/>
    <dgm:cxn modelId="{932092EF-1A18-4A37-BD14-4CD0871750DE}" type="presOf" srcId="{FABC3C13-12BD-4C3B-9C88-F7395BFD1B9F}" destId="{5C9DC8DA-4F8A-4AD8-8222-649B861B2C86}" srcOrd="0" destOrd="0" presId="urn:microsoft.com/office/officeart/2005/8/layout/cycle5"/>
    <dgm:cxn modelId="{E2872BA8-DAB6-4601-8E64-D4DB79A23454}" type="presOf" srcId="{574C5B7D-36C3-40CC-9A6A-1ED8AE48AD2C}" destId="{648C2C79-6F18-42EA-B42E-65E70A2A395C}" srcOrd="0" destOrd="0" presId="urn:microsoft.com/office/officeart/2005/8/layout/cycle5"/>
    <dgm:cxn modelId="{2F837642-3260-450F-BFC6-9B6AB745F3EA}" type="presOf" srcId="{7355F031-6237-4835-9BA6-7D8AA17E95FB}" destId="{0A14AA87-AFE3-4A57-9A37-93D40FAB5947}" srcOrd="0" destOrd="0" presId="urn:microsoft.com/office/officeart/2005/8/layout/cycle5"/>
    <dgm:cxn modelId="{15EDC8D5-1AF0-483E-8BAD-5362B60E7856}" type="presOf" srcId="{A922A00A-20A8-41AB-9E9D-282ED727B6A2}" destId="{94AE8313-43E8-4CF3-92D3-DE84E04DD5B2}" srcOrd="0" destOrd="0" presId="urn:microsoft.com/office/officeart/2005/8/layout/cycle5"/>
    <dgm:cxn modelId="{11346FE4-740E-43ED-BA56-6C8D304AD563}" srcId="{2AC50D00-7277-466E-B65D-5AF518D8431C}" destId="{FABC3C13-12BD-4C3B-9C88-F7395BFD1B9F}" srcOrd="1" destOrd="0" parTransId="{4C0B2258-8B3B-41D0-A0FA-AB638CDF660D}" sibTransId="{F9269414-E50E-4E89-8EB3-8796ACC81716}"/>
    <dgm:cxn modelId="{2052B343-C3CB-439C-A914-414364A81CB2}" type="presOf" srcId="{2AC50D00-7277-466E-B65D-5AF518D8431C}" destId="{F7F1035D-D975-4F8C-B5F9-DAFF53F64FF1}" srcOrd="0" destOrd="0" presId="urn:microsoft.com/office/officeart/2005/8/layout/cycle5"/>
    <dgm:cxn modelId="{DC8F3D93-F1AA-4399-851E-C21A7C649627}" type="presOf" srcId="{A7606DC9-91E4-409D-A9D4-F652234B8F9A}" destId="{C79FEFBD-0B6E-4D2A-A3EA-F67D81722ED6}" srcOrd="0" destOrd="0" presId="urn:microsoft.com/office/officeart/2005/8/layout/cycle5"/>
    <dgm:cxn modelId="{E9F2AD7B-2C69-40A2-AAB6-4794C8365340}" type="presOf" srcId="{F9269414-E50E-4E89-8EB3-8796ACC81716}" destId="{AAF669F5-1681-436B-9D1E-00B5BD97E53F}" srcOrd="0" destOrd="0" presId="urn:microsoft.com/office/officeart/2005/8/layout/cycle5"/>
    <dgm:cxn modelId="{F2A37F63-AB1C-42F3-8C68-0F334524C658}" type="presParOf" srcId="{F7F1035D-D975-4F8C-B5F9-DAFF53F64FF1}" destId="{0A14AA87-AFE3-4A57-9A37-93D40FAB5947}" srcOrd="0" destOrd="0" presId="urn:microsoft.com/office/officeart/2005/8/layout/cycle5"/>
    <dgm:cxn modelId="{A4706540-642A-4A84-B929-40B4BAF57380}" type="presParOf" srcId="{F7F1035D-D975-4F8C-B5F9-DAFF53F64FF1}" destId="{46B9DDA8-5F9D-4414-8158-B679F6FAA630}" srcOrd="1" destOrd="0" presId="urn:microsoft.com/office/officeart/2005/8/layout/cycle5"/>
    <dgm:cxn modelId="{597B8911-AE3B-4868-8651-4C59F7DD3FA4}" type="presParOf" srcId="{F7F1035D-D975-4F8C-B5F9-DAFF53F64FF1}" destId="{E37358E9-CB97-45F4-9650-268F5EDBA628}" srcOrd="2" destOrd="0" presId="urn:microsoft.com/office/officeart/2005/8/layout/cycle5"/>
    <dgm:cxn modelId="{B6C2E8FD-BC73-4FA9-8D4D-B08641826E6F}" type="presParOf" srcId="{F7F1035D-D975-4F8C-B5F9-DAFF53F64FF1}" destId="{5C9DC8DA-4F8A-4AD8-8222-649B861B2C86}" srcOrd="3" destOrd="0" presId="urn:microsoft.com/office/officeart/2005/8/layout/cycle5"/>
    <dgm:cxn modelId="{68EF9542-8F73-4E11-90C6-0821352561B0}" type="presParOf" srcId="{F7F1035D-D975-4F8C-B5F9-DAFF53F64FF1}" destId="{D3953612-9E5A-4106-891E-50C5948C4B81}" srcOrd="4" destOrd="0" presId="urn:microsoft.com/office/officeart/2005/8/layout/cycle5"/>
    <dgm:cxn modelId="{008F1205-A9C8-488B-9FCA-02476213371D}" type="presParOf" srcId="{F7F1035D-D975-4F8C-B5F9-DAFF53F64FF1}" destId="{AAF669F5-1681-436B-9D1E-00B5BD97E53F}" srcOrd="5" destOrd="0" presId="urn:microsoft.com/office/officeart/2005/8/layout/cycle5"/>
    <dgm:cxn modelId="{64540395-FA35-4802-8501-673182A177F3}" type="presParOf" srcId="{F7F1035D-D975-4F8C-B5F9-DAFF53F64FF1}" destId="{648C2C79-6F18-42EA-B42E-65E70A2A395C}" srcOrd="6" destOrd="0" presId="urn:microsoft.com/office/officeart/2005/8/layout/cycle5"/>
    <dgm:cxn modelId="{75784A15-E0D7-4B09-AF06-1EC297F83FC1}" type="presParOf" srcId="{F7F1035D-D975-4F8C-B5F9-DAFF53F64FF1}" destId="{98498495-2B20-4C2F-A03B-2C0164A95427}" srcOrd="7" destOrd="0" presId="urn:microsoft.com/office/officeart/2005/8/layout/cycle5"/>
    <dgm:cxn modelId="{BFFDCB7A-868B-45FE-8EA6-195DC1A7B078}" type="presParOf" srcId="{F7F1035D-D975-4F8C-B5F9-DAFF53F64FF1}" destId="{C79FEFBD-0B6E-4D2A-A3EA-F67D81722ED6}" srcOrd="8" destOrd="0" presId="urn:microsoft.com/office/officeart/2005/8/layout/cycle5"/>
    <dgm:cxn modelId="{C3B6944E-AE00-4223-9B46-9613D241BC84}" type="presParOf" srcId="{F7F1035D-D975-4F8C-B5F9-DAFF53F64FF1}" destId="{C7F27468-E439-4FF1-8BC4-C09DB0451324}" srcOrd="9" destOrd="0" presId="urn:microsoft.com/office/officeart/2005/8/layout/cycle5"/>
    <dgm:cxn modelId="{3F4AA639-F16A-42EE-B770-399961529A24}" type="presParOf" srcId="{F7F1035D-D975-4F8C-B5F9-DAFF53F64FF1}" destId="{1F2F98E1-5BE0-4DED-A887-90D721BC719A}" srcOrd="10" destOrd="0" presId="urn:microsoft.com/office/officeart/2005/8/layout/cycle5"/>
    <dgm:cxn modelId="{5E5083E9-057B-4F4A-B28F-65418C81F44A}" type="presParOf" srcId="{F7F1035D-D975-4F8C-B5F9-DAFF53F64FF1}" destId="{94AE8313-43E8-4CF3-92D3-DE84E04DD5B2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C50D00-7277-466E-B65D-5AF518D8431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ABC3C13-12BD-4C3B-9C88-F7395BFD1B9F}">
      <dgm:prSet phldrT="[テキスト]" custT="1"/>
      <dgm:spPr/>
      <dgm:t>
        <a:bodyPr/>
        <a:lstStyle/>
        <a:p>
          <a:r>
            <a:rPr kumimoji="1" lang="ja-JP" altLang="en-US" sz="4400" b="0" dirty="0" smtClean="0"/>
            <a:t>成長行為</a:t>
          </a:r>
          <a:endParaRPr kumimoji="1" lang="ja-JP" altLang="en-US" sz="4400" b="0" dirty="0"/>
        </a:p>
      </dgm:t>
    </dgm:pt>
    <dgm:pt modelId="{4C0B2258-8B3B-41D0-A0FA-AB638CDF660D}" type="parTrans" cxnId="{11346FE4-740E-43ED-BA56-6C8D304AD563}">
      <dgm:prSet/>
      <dgm:spPr/>
      <dgm:t>
        <a:bodyPr/>
        <a:lstStyle/>
        <a:p>
          <a:endParaRPr kumimoji="1" lang="ja-JP" altLang="en-US"/>
        </a:p>
      </dgm:t>
    </dgm:pt>
    <dgm:pt modelId="{F9269414-E50E-4E89-8EB3-8796ACC81716}" type="sibTrans" cxnId="{11346FE4-740E-43ED-BA56-6C8D304AD563}">
      <dgm:prSet/>
      <dgm:spPr>
        <a:ln w="92075">
          <a:solidFill>
            <a:schemeClr val="accent1"/>
          </a:solidFill>
        </a:ln>
      </dgm:spPr>
      <dgm:t>
        <a:bodyPr/>
        <a:lstStyle/>
        <a:p>
          <a:endParaRPr kumimoji="1" lang="ja-JP" altLang="en-US"/>
        </a:p>
      </dgm:t>
    </dgm:pt>
    <dgm:pt modelId="{6479744C-D68B-4FCB-916A-32E1EC320467}">
      <dgm:prSet phldrT="[テキスト]" custT="1"/>
      <dgm:spPr/>
      <dgm:t>
        <a:bodyPr/>
        <a:lstStyle/>
        <a:p>
          <a:r>
            <a:rPr kumimoji="1" lang="ja-JP" altLang="en-US" sz="4400" dirty="0" smtClean="0"/>
            <a:t>条件</a:t>
          </a:r>
          <a:endParaRPr kumimoji="1" lang="ja-JP" altLang="en-US" sz="4400" dirty="0"/>
        </a:p>
      </dgm:t>
    </dgm:pt>
    <dgm:pt modelId="{6A264ADE-9556-4D19-9A2D-4314497C8B65}" type="parTrans" cxnId="{25A23719-F64B-467E-AAB8-D0FD2E809D17}">
      <dgm:prSet/>
      <dgm:spPr/>
      <dgm:t>
        <a:bodyPr/>
        <a:lstStyle/>
        <a:p>
          <a:endParaRPr kumimoji="1" lang="ja-JP" altLang="en-US"/>
        </a:p>
      </dgm:t>
    </dgm:pt>
    <dgm:pt modelId="{2CED6794-0875-4E62-9FF7-14C8719C6738}" type="sibTrans" cxnId="{25A23719-F64B-467E-AAB8-D0FD2E809D17}">
      <dgm:prSet/>
      <dgm:spPr>
        <a:ln w="92075">
          <a:solidFill>
            <a:schemeClr val="accent1"/>
          </a:solidFill>
        </a:ln>
      </dgm:spPr>
      <dgm:t>
        <a:bodyPr/>
        <a:lstStyle/>
        <a:p>
          <a:endParaRPr kumimoji="1" lang="ja-JP" altLang="en-US"/>
        </a:p>
      </dgm:t>
    </dgm:pt>
    <dgm:pt modelId="{F7F1035D-D975-4F8C-B5F9-DAFF53F64FF1}" type="pres">
      <dgm:prSet presAssocID="{2AC50D00-7277-466E-B65D-5AF518D8431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C9DC8DA-4F8A-4AD8-8222-649B861B2C86}" type="pres">
      <dgm:prSet presAssocID="{FABC3C13-12BD-4C3B-9C88-F7395BFD1B9F}" presName="node" presStyleLbl="node1" presStyleIdx="0" presStyleCnt="2" custScaleX="144436" custRadScaleRad="18461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953612-9E5A-4106-891E-50C5948C4B81}" type="pres">
      <dgm:prSet presAssocID="{FABC3C13-12BD-4C3B-9C88-F7395BFD1B9F}" presName="spNode" presStyleCnt="0"/>
      <dgm:spPr/>
    </dgm:pt>
    <dgm:pt modelId="{AAF669F5-1681-436B-9D1E-00B5BD97E53F}" type="pres">
      <dgm:prSet presAssocID="{F9269414-E50E-4E89-8EB3-8796ACC81716}" presName="sibTrans" presStyleLbl="sibTrans1D1" presStyleIdx="0" presStyleCnt="2"/>
      <dgm:spPr/>
      <dgm:t>
        <a:bodyPr/>
        <a:lstStyle/>
        <a:p>
          <a:endParaRPr kumimoji="1" lang="ja-JP" altLang="en-US"/>
        </a:p>
      </dgm:t>
    </dgm:pt>
    <dgm:pt modelId="{49C5298F-08E4-4FC8-B069-18A15BD2BB79}" type="pres">
      <dgm:prSet presAssocID="{6479744C-D68B-4FCB-916A-32E1EC320467}" presName="node" presStyleLbl="node1" presStyleIdx="1" presStyleCnt="2" custScaleX="14557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772A429-7584-4530-91E6-D074EDB55BFD}" type="pres">
      <dgm:prSet presAssocID="{6479744C-D68B-4FCB-916A-32E1EC320467}" presName="spNode" presStyleCnt="0"/>
      <dgm:spPr/>
    </dgm:pt>
    <dgm:pt modelId="{5C101061-1350-40F1-912A-76DE679A9BC9}" type="pres">
      <dgm:prSet presAssocID="{2CED6794-0875-4E62-9FF7-14C8719C6738}" presName="sibTrans" presStyleLbl="sibTrans1D1" presStyleIdx="1" presStyleCnt="2"/>
      <dgm:spPr/>
      <dgm:t>
        <a:bodyPr/>
        <a:lstStyle/>
        <a:p>
          <a:endParaRPr kumimoji="1" lang="ja-JP" altLang="en-US"/>
        </a:p>
      </dgm:t>
    </dgm:pt>
  </dgm:ptLst>
  <dgm:cxnLst>
    <dgm:cxn modelId="{17883230-69FF-45F9-B2AF-1D9698D776F6}" type="presOf" srcId="{6479744C-D68B-4FCB-916A-32E1EC320467}" destId="{49C5298F-08E4-4FC8-B069-18A15BD2BB79}" srcOrd="0" destOrd="0" presId="urn:microsoft.com/office/officeart/2005/8/layout/cycle5"/>
    <dgm:cxn modelId="{11346FE4-740E-43ED-BA56-6C8D304AD563}" srcId="{2AC50D00-7277-466E-B65D-5AF518D8431C}" destId="{FABC3C13-12BD-4C3B-9C88-F7395BFD1B9F}" srcOrd="0" destOrd="0" parTransId="{4C0B2258-8B3B-41D0-A0FA-AB638CDF660D}" sibTransId="{F9269414-E50E-4E89-8EB3-8796ACC81716}"/>
    <dgm:cxn modelId="{F6055AAF-6F11-441A-95AB-76B86DFE859A}" type="presOf" srcId="{F9269414-E50E-4E89-8EB3-8796ACC81716}" destId="{AAF669F5-1681-436B-9D1E-00B5BD97E53F}" srcOrd="0" destOrd="0" presId="urn:microsoft.com/office/officeart/2005/8/layout/cycle5"/>
    <dgm:cxn modelId="{BE549F9E-0907-40C3-8E8B-88FB5EA2629D}" type="presOf" srcId="{2AC50D00-7277-466E-B65D-5AF518D8431C}" destId="{F7F1035D-D975-4F8C-B5F9-DAFF53F64FF1}" srcOrd="0" destOrd="0" presId="urn:microsoft.com/office/officeart/2005/8/layout/cycle5"/>
    <dgm:cxn modelId="{215C1DBA-71D3-4884-838B-4D813AB9EF42}" type="presOf" srcId="{FABC3C13-12BD-4C3B-9C88-F7395BFD1B9F}" destId="{5C9DC8DA-4F8A-4AD8-8222-649B861B2C86}" srcOrd="0" destOrd="0" presId="urn:microsoft.com/office/officeart/2005/8/layout/cycle5"/>
    <dgm:cxn modelId="{25A23719-F64B-467E-AAB8-D0FD2E809D17}" srcId="{2AC50D00-7277-466E-B65D-5AF518D8431C}" destId="{6479744C-D68B-4FCB-916A-32E1EC320467}" srcOrd="1" destOrd="0" parTransId="{6A264ADE-9556-4D19-9A2D-4314497C8B65}" sibTransId="{2CED6794-0875-4E62-9FF7-14C8719C6738}"/>
    <dgm:cxn modelId="{B363DFA2-4669-429D-A0EB-D696E6FC7F0A}" type="presOf" srcId="{2CED6794-0875-4E62-9FF7-14C8719C6738}" destId="{5C101061-1350-40F1-912A-76DE679A9BC9}" srcOrd="0" destOrd="0" presId="urn:microsoft.com/office/officeart/2005/8/layout/cycle5"/>
    <dgm:cxn modelId="{0F8B55B0-89AC-4DD7-9F2D-B58A18489163}" type="presParOf" srcId="{F7F1035D-D975-4F8C-B5F9-DAFF53F64FF1}" destId="{5C9DC8DA-4F8A-4AD8-8222-649B861B2C86}" srcOrd="0" destOrd="0" presId="urn:microsoft.com/office/officeart/2005/8/layout/cycle5"/>
    <dgm:cxn modelId="{6AA18CEF-8671-4BEA-82BB-133C6A34A049}" type="presParOf" srcId="{F7F1035D-D975-4F8C-B5F9-DAFF53F64FF1}" destId="{D3953612-9E5A-4106-891E-50C5948C4B81}" srcOrd="1" destOrd="0" presId="urn:microsoft.com/office/officeart/2005/8/layout/cycle5"/>
    <dgm:cxn modelId="{FCFF9667-71C8-4E32-B635-072F73AB7C6E}" type="presParOf" srcId="{F7F1035D-D975-4F8C-B5F9-DAFF53F64FF1}" destId="{AAF669F5-1681-436B-9D1E-00B5BD97E53F}" srcOrd="2" destOrd="0" presId="urn:microsoft.com/office/officeart/2005/8/layout/cycle5"/>
    <dgm:cxn modelId="{35706E60-3C2F-4FA6-8584-497A875EB939}" type="presParOf" srcId="{F7F1035D-D975-4F8C-B5F9-DAFF53F64FF1}" destId="{49C5298F-08E4-4FC8-B069-18A15BD2BB79}" srcOrd="3" destOrd="0" presId="urn:microsoft.com/office/officeart/2005/8/layout/cycle5"/>
    <dgm:cxn modelId="{939C8F48-A928-4632-907F-A643598CE8EF}" type="presParOf" srcId="{F7F1035D-D975-4F8C-B5F9-DAFF53F64FF1}" destId="{C772A429-7584-4530-91E6-D074EDB55BFD}" srcOrd="4" destOrd="0" presId="urn:microsoft.com/office/officeart/2005/8/layout/cycle5"/>
    <dgm:cxn modelId="{76414824-ADAE-499E-BF47-4A070BC182CE}" type="presParOf" srcId="{F7F1035D-D975-4F8C-B5F9-DAFF53F64FF1}" destId="{5C101061-1350-40F1-912A-76DE679A9BC9}" srcOrd="5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C50D00-7277-466E-B65D-5AF518D8431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ABC3C13-12BD-4C3B-9C88-F7395BFD1B9F}">
      <dgm:prSet phldrT="[テキスト]"/>
      <dgm:spPr/>
      <dgm:t>
        <a:bodyPr/>
        <a:lstStyle/>
        <a:p>
          <a:r>
            <a:rPr kumimoji="1" lang="ja-JP" altLang="en-US" dirty="0" smtClean="0"/>
            <a:t>条件</a:t>
          </a:r>
          <a:endParaRPr kumimoji="1" lang="ja-JP" altLang="en-US" dirty="0"/>
        </a:p>
      </dgm:t>
    </dgm:pt>
    <dgm:pt modelId="{4C0B2258-8B3B-41D0-A0FA-AB638CDF660D}" type="parTrans" cxnId="{11346FE4-740E-43ED-BA56-6C8D304AD563}">
      <dgm:prSet/>
      <dgm:spPr/>
      <dgm:t>
        <a:bodyPr/>
        <a:lstStyle/>
        <a:p>
          <a:endParaRPr kumimoji="1" lang="ja-JP" altLang="en-US"/>
        </a:p>
      </dgm:t>
    </dgm:pt>
    <dgm:pt modelId="{F9269414-E50E-4E89-8EB3-8796ACC81716}" type="sibTrans" cxnId="{11346FE4-740E-43ED-BA56-6C8D304AD563}">
      <dgm:prSet/>
      <dgm:spPr>
        <a:ln w="92075">
          <a:solidFill>
            <a:schemeClr val="accent1"/>
          </a:solidFill>
          <a:headEnd type="arrow"/>
          <a:tailEnd type="none"/>
        </a:ln>
      </dgm:spPr>
      <dgm:t>
        <a:bodyPr/>
        <a:lstStyle/>
        <a:p>
          <a:endParaRPr kumimoji="1" lang="ja-JP" altLang="en-US"/>
        </a:p>
      </dgm:t>
    </dgm:pt>
    <dgm:pt modelId="{6479744C-D68B-4FCB-916A-32E1EC320467}">
      <dgm:prSet phldrT="[テキスト]" custT="1"/>
      <dgm:spPr/>
      <dgm:t>
        <a:bodyPr/>
        <a:lstStyle/>
        <a:p>
          <a:r>
            <a:rPr kumimoji="1" lang="en-US" altLang="ja-JP" sz="3600" b="0" dirty="0" smtClean="0"/>
            <a:t>C.</a:t>
          </a:r>
          <a:r>
            <a:rPr kumimoji="1" lang="ja-JP" altLang="en-US" sz="3600" b="0" dirty="0" smtClean="0"/>
            <a:t>減速行為</a:t>
          </a:r>
          <a:endParaRPr kumimoji="1" lang="ja-JP" altLang="en-US" sz="3600" b="0" dirty="0"/>
        </a:p>
      </dgm:t>
    </dgm:pt>
    <dgm:pt modelId="{6A264ADE-9556-4D19-9A2D-4314497C8B65}" type="parTrans" cxnId="{25A23719-F64B-467E-AAB8-D0FD2E809D17}">
      <dgm:prSet/>
      <dgm:spPr/>
      <dgm:t>
        <a:bodyPr/>
        <a:lstStyle/>
        <a:p>
          <a:endParaRPr kumimoji="1" lang="ja-JP" altLang="en-US"/>
        </a:p>
      </dgm:t>
    </dgm:pt>
    <dgm:pt modelId="{2CED6794-0875-4E62-9FF7-14C8719C6738}" type="sibTrans" cxnId="{25A23719-F64B-467E-AAB8-D0FD2E809D17}">
      <dgm:prSet/>
      <dgm:spPr>
        <a:ln w="92075">
          <a:solidFill>
            <a:schemeClr val="accent1"/>
          </a:solidFill>
          <a:headEnd type="arrow"/>
          <a:tailEnd type="none"/>
        </a:ln>
      </dgm:spPr>
      <dgm:t>
        <a:bodyPr/>
        <a:lstStyle/>
        <a:p>
          <a:endParaRPr kumimoji="1" lang="ja-JP" altLang="en-US"/>
        </a:p>
      </dgm:t>
    </dgm:pt>
    <dgm:pt modelId="{F7F1035D-D975-4F8C-B5F9-DAFF53F64FF1}" type="pres">
      <dgm:prSet presAssocID="{2AC50D00-7277-466E-B65D-5AF518D8431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C9DC8DA-4F8A-4AD8-8222-649B861B2C86}" type="pres">
      <dgm:prSet presAssocID="{FABC3C13-12BD-4C3B-9C88-F7395BFD1B9F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953612-9E5A-4106-891E-50C5948C4B81}" type="pres">
      <dgm:prSet presAssocID="{FABC3C13-12BD-4C3B-9C88-F7395BFD1B9F}" presName="spNode" presStyleCnt="0"/>
      <dgm:spPr/>
    </dgm:pt>
    <dgm:pt modelId="{AAF669F5-1681-436B-9D1E-00B5BD97E53F}" type="pres">
      <dgm:prSet presAssocID="{F9269414-E50E-4E89-8EB3-8796ACC81716}" presName="sibTrans" presStyleLbl="sibTrans1D1" presStyleIdx="0" presStyleCnt="2"/>
      <dgm:spPr/>
      <dgm:t>
        <a:bodyPr/>
        <a:lstStyle/>
        <a:p>
          <a:endParaRPr kumimoji="1" lang="ja-JP" altLang="en-US"/>
        </a:p>
      </dgm:t>
    </dgm:pt>
    <dgm:pt modelId="{49C5298F-08E4-4FC8-B069-18A15BD2BB79}" type="pres">
      <dgm:prSet presAssocID="{6479744C-D68B-4FCB-916A-32E1EC320467}" presName="node" presStyleLbl="node1" presStyleIdx="1" presStyleCnt="2" custScaleX="147125" custRadScaleRad="19025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772A429-7584-4530-91E6-D074EDB55BFD}" type="pres">
      <dgm:prSet presAssocID="{6479744C-D68B-4FCB-916A-32E1EC320467}" presName="spNode" presStyleCnt="0"/>
      <dgm:spPr/>
    </dgm:pt>
    <dgm:pt modelId="{5C101061-1350-40F1-912A-76DE679A9BC9}" type="pres">
      <dgm:prSet presAssocID="{2CED6794-0875-4E62-9FF7-14C8719C6738}" presName="sibTrans" presStyleLbl="sibTrans1D1" presStyleIdx="1" presStyleCnt="2"/>
      <dgm:spPr/>
      <dgm:t>
        <a:bodyPr/>
        <a:lstStyle/>
        <a:p>
          <a:endParaRPr kumimoji="1" lang="ja-JP" altLang="en-US"/>
        </a:p>
      </dgm:t>
    </dgm:pt>
  </dgm:ptLst>
  <dgm:cxnLst>
    <dgm:cxn modelId="{639B5724-1213-4F71-98FF-FF70BB655BE8}" type="presOf" srcId="{2AC50D00-7277-466E-B65D-5AF518D8431C}" destId="{F7F1035D-D975-4F8C-B5F9-DAFF53F64FF1}" srcOrd="0" destOrd="0" presId="urn:microsoft.com/office/officeart/2005/8/layout/cycle5"/>
    <dgm:cxn modelId="{7ED3C393-8412-4BB1-BAAE-2CA3E79EBE41}" type="presOf" srcId="{F9269414-E50E-4E89-8EB3-8796ACC81716}" destId="{AAF669F5-1681-436B-9D1E-00B5BD97E53F}" srcOrd="0" destOrd="0" presId="urn:microsoft.com/office/officeart/2005/8/layout/cycle5"/>
    <dgm:cxn modelId="{11346FE4-740E-43ED-BA56-6C8D304AD563}" srcId="{2AC50D00-7277-466E-B65D-5AF518D8431C}" destId="{FABC3C13-12BD-4C3B-9C88-F7395BFD1B9F}" srcOrd="0" destOrd="0" parTransId="{4C0B2258-8B3B-41D0-A0FA-AB638CDF660D}" sibTransId="{F9269414-E50E-4E89-8EB3-8796ACC81716}"/>
    <dgm:cxn modelId="{E5C7A62D-6B0A-4215-8737-6B377C398283}" type="presOf" srcId="{2CED6794-0875-4E62-9FF7-14C8719C6738}" destId="{5C101061-1350-40F1-912A-76DE679A9BC9}" srcOrd="0" destOrd="0" presId="urn:microsoft.com/office/officeart/2005/8/layout/cycle5"/>
    <dgm:cxn modelId="{25A23719-F64B-467E-AAB8-D0FD2E809D17}" srcId="{2AC50D00-7277-466E-B65D-5AF518D8431C}" destId="{6479744C-D68B-4FCB-916A-32E1EC320467}" srcOrd="1" destOrd="0" parTransId="{6A264ADE-9556-4D19-9A2D-4314497C8B65}" sibTransId="{2CED6794-0875-4E62-9FF7-14C8719C6738}"/>
    <dgm:cxn modelId="{48EF0571-83DD-423B-B94F-10A8211EFEFB}" type="presOf" srcId="{6479744C-D68B-4FCB-916A-32E1EC320467}" destId="{49C5298F-08E4-4FC8-B069-18A15BD2BB79}" srcOrd="0" destOrd="0" presId="urn:microsoft.com/office/officeart/2005/8/layout/cycle5"/>
    <dgm:cxn modelId="{37B5E45B-5B31-4935-BAFC-B8F0E4D7F9FA}" type="presOf" srcId="{FABC3C13-12BD-4C3B-9C88-F7395BFD1B9F}" destId="{5C9DC8DA-4F8A-4AD8-8222-649B861B2C86}" srcOrd="0" destOrd="0" presId="urn:microsoft.com/office/officeart/2005/8/layout/cycle5"/>
    <dgm:cxn modelId="{068FF807-9B8D-4D6D-875E-6B1794AC2001}" type="presParOf" srcId="{F7F1035D-D975-4F8C-B5F9-DAFF53F64FF1}" destId="{5C9DC8DA-4F8A-4AD8-8222-649B861B2C86}" srcOrd="0" destOrd="0" presId="urn:microsoft.com/office/officeart/2005/8/layout/cycle5"/>
    <dgm:cxn modelId="{D4363F7E-6835-426C-9525-653A84C7CD52}" type="presParOf" srcId="{F7F1035D-D975-4F8C-B5F9-DAFF53F64FF1}" destId="{D3953612-9E5A-4106-891E-50C5948C4B81}" srcOrd="1" destOrd="0" presId="urn:microsoft.com/office/officeart/2005/8/layout/cycle5"/>
    <dgm:cxn modelId="{28D7042B-CCE6-42EE-9E70-48C70C52E090}" type="presParOf" srcId="{F7F1035D-D975-4F8C-B5F9-DAFF53F64FF1}" destId="{AAF669F5-1681-436B-9D1E-00B5BD97E53F}" srcOrd="2" destOrd="0" presId="urn:microsoft.com/office/officeart/2005/8/layout/cycle5"/>
    <dgm:cxn modelId="{B7C0E79F-1256-45D4-9A0B-72978F0BEED1}" type="presParOf" srcId="{F7F1035D-D975-4F8C-B5F9-DAFF53F64FF1}" destId="{49C5298F-08E4-4FC8-B069-18A15BD2BB79}" srcOrd="3" destOrd="0" presId="urn:microsoft.com/office/officeart/2005/8/layout/cycle5"/>
    <dgm:cxn modelId="{F2210D3E-91F8-4F66-A585-7DD3661EDB5F}" type="presParOf" srcId="{F7F1035D-D975-4F8C-B5F9-DAFF53F64FF1}" destId="{C772A429-7584-4530-91E6-D074EDB55BFD}" srcOrd="4" destOrd="0" presId="urn:microsoft.com/office/officeart/2005/8/layout/cycle5"/>
    <dgm:cxn modelId="{27309328-E3D9-4CE5-9B32-3AED0B543139}" type="presParOf" srcId="{F7F1035D-D975-4F8C-B5F9-DAFF53F64FF1}" destId="{5C101061-1350-40F1-912A-76DE679A9BC9}" srcOrd="5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C50D00-7277-466E-B65D-5AF518D8431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ABC3C13-12BD-4C3B-9C88-F7395BFD1B9F}">
      <dgm:prSet phldrT="[テキスト]" custT="1"/>
      <dgm:spPr/>
      <dgm:t>
        <a:bodyPr/>
        <a:lstStyle/>
        <a:p>
          <a:r>
            <a:rPr kumimoji="1" lang="en-US" altLang="ja-JP" sz="3600" b="0" dirty="0" smtClean="0"/>
            <a:t>B.</a:t>
          </a:r>
          <a:r>
            <a:rPr kumimoji="1" lang="ja-JP" altLang="en-US" sz="3600" b="0" dirty="0" smtClean="0"/>
            <a:t>成長行為</a:t>
          </a:r>
          <a:endParaRPr kumimoji="1" lang="ja-JP" altLang="en-US" sz="3600" b="0" dirty="0"/>
        </a:p>
      </dgm:t>
    </dgm:pt>
    <dgm:pt modelId="{4C0B2258-8B3B-41D0-A0FA-AB638CDF660D}" type="parTrans" cxnId="{11346FE4-740E-43ED-BA56-6C8D304AD563}">
      <dgm:prSet/>
      <dgm:spPr/>
      <dgm:t>
        <a:bodyPr/>
        <a:lstStyle/>
        <a:p>
          <a:endParaRPr kumimoji="1" lang="ja-JP" altLang="en-US"/>
        </a:p>
      </dgm:t>
    </dgm:pt>
    <dgm:pt modelId="{F9269414-E50E-4E89-8EB3-8796ACC81716}" type="sibTrans" cxnId="{11346FE4-740E-43ED-BA56-6C8D304AD563}">
      <dgm:prSet/>
      <dgm:spPr>
        <a:ln w="92075">
          <a:solidFill>
            <a:schemeClr val="accent1"/>
          </a:solidFill>
        </a:ln>
      </dgm:spPr>
      <dgm:t>
        <a:bodyPr/>
        <a:lstStyle/>
        <a:p>
          <a:endParaRPr kumimoji="1" lang="ja-JP" altLang="en-US"/>
        </a:p>
      </dgm:t>
    </dgm:pt>
    <dgm:pt modelId="{6479744C-D68B-4FCB-916A-32E1EC320467}">
      <dgm:prSet phldrT="[テキスト]" custT="1"/>
      <dgm:spPr/>
      <dgm:t>
        <a:bodyPr/>
        <a:lstStyle/>
        <a:p>
          <a:r>
            <a:rPr kumimoji="1" lang="en-US" altLang="ja-JP" sz="4400" dirty="0" smtClean="0"/>
            <a:t>A.</a:t>
          </a:r>
          <a:r>
            <a:rPr kumimoji="1" lang="ja-JP" altLang="en-US" sz="4400" dirty="0" smtClean="0"/>
            <a:t>条件</a:t>
          </a:r>
          <a:endParaRPr kumimoji="1" lang="ja-JP" altLang="en-US" sz="4400" dirty="0"/>
        </a:p>
      </dgm:t>
    </dgm:pt>
    <dgm:pt modelId="{6A264ADE-9556-4D19-9A2D-4314497C8B65}" type="parTrans" cxnId="{25A23719-F64B-467E-AAB8-D0FD2E809D17}">
      <dgm:prSet/>
      <dgm:spPr/>
      <dgm:t>
        <a:bodyPr/>
        <a:lstStyle/>
        <a:p>
          <a:endParaRPr kumimoji="1" lang="ja-JP" altLang="en-US"/>
        </a:p>
      </dgm:t>
    </dgm:pt>
    <dgm:pt modelId="{2CED6794-0875-4E62-9FF7-14C8719C6738}" type="sibTrans" cxnId="{25A23719-F64B-467E-AAB8-D0FD2E809D17}">
      <dgm:prSet/>
      <dgm:spPr>
        <a:ln w="92075">
          <a:solidFill>
            <a:schemeClr val="accent1"/>
          </a:solidFill>
        </a:ln>
      </dgm:spPr>
      <dgm:t>
        <a:bodyPr/>
        <a:lstStyle/>
        <a:p>
          <a:endParaRPr kumimoji="1" lang="ja-JP" altLang="en-US"/>
        </a:p>
      </dgm:t>
    </dgm:pt>
    <dgm:pt modelId="{F7F1035D-D975-4F8C-B5F9-DAFF53F64FF1}" type="pres">
      <dgm:prSet presAssocID="{2AC50D00-7277-466E-B65D-5AF518D8431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C9DC8DA-4F8A-4AD8-8222-649B861B2C86}" type="pres">
      <dgm:prSet presAssocID="{FABC3C13-12BD-4C3B-9C88-F7395BFD1B9F}" presName="node" presStyleLbl="node1" presStyleIdx="0" presStyleCnt="2" custScaleX="144436" custRadScaleRad="18461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953612-9E5A-4106-891E-50C5948C4B81}" type="pres">
      <dgm:prSet presAssocID="{FABC3C13-12BD-4C3B-9C88-F7395BFD1B9F}" presName="spNode" presStyleCnt="0"/>
      <dgm:spPr/>
    </dgm:pt>
    <dgm:pt modelId="{AAF669F5-1681-436B-9D1E-00B5BD97E53F}" type="pres">
      <dgm:prSet presAssocID="{F9269414-E50E-4E89-8EB3-8796ACC81716}" presName="sibTrans" presStyleLbl="sibTrans1D1" presStyleIdx="0" presStyleCnt="2"/>
      <dgm:spPr/>
      <dgm:t>
        <a:bodyPr/>
        <a:lstStyle/>
        <a:p>
          <a:endParaRPr kumimoji="1" lang="ja-JP" altLang="en-US"/>
        </a:p>
      </dgm:t>
    </dgm:pt>
    <dgm:pt modelId="{49C5298F-08E4-4FC8-B069-18A15BD2BB79}" type="pres">
      <dgm:prSet presAssocID="{6479744C-D68B-4FCB-916A-32E1EC320467}" presName="node" presStyleLbl="node1" presStyleIdx="1" presStyleCnt="2" custScaleX="14557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772A429-7584-4530-91E6-D074EDB55BFD}" type="pres">
      <dgm:prSet presAssocID="{6479744C-D68B-4FCB-916A-32E1EC320467}" presName="spNode" presStyleCnt="0"/>
      <dgm:spPr/>
    </dgm:pt>
    <dgm:pt modelId="{5C101061-1350-40F1-912A-76DE679A9BC9}" type="pres">
      <dgm:prSet presAssocID="{2CED6794-0875-4E62-9FF7-14C8719C6738}" presName="sibTrans" presStyleLbl="sibTrans1D1" presStyleIdx="1" presStyleCnt="2"/>
      <dgm:spPr/>
      <dgm:t>
        <a:bodyPr/>
        <a:lstStyle/>
        <a:p>
          <a:endParaRPr kumimoji="1" lang="ja-JP" altLang="en-US"/>
        </a:p>
      </dgm:t>
    </dgm:pt>
  </dgm:ptLst>
  <dgm:cxnLst>
    <dgm:cxn modelId="{06B39357-E1BC-4247-AADF-9D35EFBFEBC1}" type="presOf" srcId="{2CED6794-0875-4E62-9FF7-14C8719C6738}" destId="{5C101061-1350-40F1-912A-76DE679A9BC9}" srcOrd="0" destOrd="0" presId="urn:microsoft.com/office/officeart/2005/8/layout/cycle5"/>
    <dgm:cxn modelId="{4BF67B67-34CD-48C4-8063-87BA0AA52078}" type="presOf" srcId="{F9269414-E50E-4E89-8EB3-8796ACC81716}" destId="{AAF669F5-1681-436B-9D1E-00B5BD97E53F}" srcOrd="0" destOrd="0" presId="urn:microsoft.com/office/officeart/2005/8/layout/cycle5"/>
    <dgm:cxn modelId="{728AC2AE-24CA-4C5C-8426-B578271B48B2}" type="presOf" srcId="{2AC50D00-7277-466E-B65D-5AF518D8431C}" destId="{F7F1035D-D975-4F8C-B5F9-DAFF53F64FF1}" srcOrd="0" destOrd="0" presId="urn:microsoft.com/office/officeart/2005/8/layout/cycle5"/>
    <dgm:cxn modelId="{11346FE4-740E-43ED-BA56-6C8D304AD563}" srcId="{2AC50D00-7277-466E-B65D-5AF518D8431C}" destId="{FABC3C13-12BD-4C3B-9C88-F7395BFD1B9F}" srcOrd="0" destOrd="0" parTransId="{4C0B2258-8B3B-41D0-A0FA-AB638CDF660D}" sibTransId="{F9269414-E50E-4E89-8EB3-8796ACC81716}"/>
    <dgm:cxn modelId="{E0DE19CA-ACC9-484C-8C4F-898633702597}" type="presOf" srcId="{6479744C-D68B-4FCB-916A-32E1EC320467}" destId="{49C5298F-08E4-4FC8-B069-18A15BD2BB79}" srcOrd="0" destOrd="0" presId="urn:microsoft.com/office/officeart/2005/8/layout/cycle5"/>
    <dgm:cxn modelId="{25A23719-F64B-467E-AAB8-D0FD2E809D17}" srcId="{2AC50D00-7277-466E-B65D-5AF518D8431C}" destId="{6479744C-D68B-4FCB-916A-32E1EC320467}" srcOrd="1" destOrd="0" parTransId="{6A264ADE-9556-4D19-9A2D-4314497C8B65}" sibTransId="{2CED6794-0875-4E62-9FF7-14C8719C6738}"/>
    <dgm:cxn modelId="{4C87FB9B-66F1-415F-9345-CD409AF4F718}" type="presOf" srcId="{FABC3C13-12BD-4C3B-9C88-F7395BFD1B9F}" destId="{5C9DC8DA-4F8A-4AD8-8222-649B861B2C86}" srcOrd="0" destOrd="0" presId="urn:microsoft.com/office/officeart/2005/8/layout/cycle5"/>
    <dgm:cxn modelId="{BA9EEE2C-2393-402E-A518-0D9100B284B0}" type="presParOf" srcId="{F7F1035D-D975-4F8C-B5F9-DAFF53F64FF1}" destId="{5C9DC8DA-4F8A-4AD8-8222-649B861B2C86}" srcOrd="0" destOrd="0" presId="urn:microsoft.com/office/officeart/2005/8/layout/cycle5"/>
    <dgm:cxn modelId="{4A5E4B75-647E-4596-B172-7326F152596A}" type="presParOf" srcId="{F7F1035D-D975-4F8C-B5F9-DAFF53F64FF1}" destId="{D3953612-9E5A-4106-891E-50C5948C4B81}" srcOrd="1" destOrd="0" presId="urn:microsoft.com/office/officeart/2005/8/layout/cycle5"/>
    <dgm:cxn modelId="{A2454265-528C-47E5-BD5C-D4A60A0315D5}" type="presParOf" srcId="{F7F1035D-D975-4F8C-B5F9-DAFF53F64FF1}" destId="{AAF669F5-1681-436B-9D1E-00B5BD97E53F}" srcOrd="2" destOrd="0" presId="urn:microsoft.com/office/officeart/2005/8/layout/cycle5"/>
    <dgm:cxn modelId="{50545E1B-2409-4419-9CC5-3F1ABBDCCBE7}" type="presParOf" srcId="{F7F1035D-D975-4F8C-B5F9-DAFF53F64FF1}" destId="{49C5298F-08E4-4FC8-B069-18A15BD2BB79}" srcOrd="3" destOrd="0" presId="urn:microsoft.com/office/officeart/2005/8/layout/cycle5"/>
    <dgm:cxn modelId="{8A8A24DF-B5F9-4855-AC6D-F425CCCDD578}" type="presParOf" srcId="{F7F1035D-D975-4F8C-B5F9-DAFF53F64FF1}" destId="{C772A429-7584-4530-91E6-D074EDB55BFD}" srcOrd="4" destOrd="0" presId="urn:microsoft.com/office/officeart/2005/8/layout/cycle5"/>
    <dgm:cxn modelId="{4869929C-B2F5-4490-A24B-FCBB2EBAC9BB}" type="presParOf" srcId="{F7F1035D-D975-4F8C-B5F9-DAFF53F64FF1}" destId="{5C101061-1350-40F1-912A-76DE679A9BC9}" srcOrd="5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AC50D00-7277-466E-B65D-5AF518D8431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ABC3C13-12BD-4C3B-9C88-F7395BFD1B9F}">
      <dgm:prSet phldrT="[テキスト]" custT="1"/>
      <dgm:spPr/>
      <dgm:t>
        <a:bodyPr/>
        <a:lstStyle/>
        <a:p>
          <a:r>
            <a:rPr kumimoji="1" lang="ja-JP" altLang="en-US" sz="5400" b="0" dirty="0" smtClean="0"/>
            <a:t>勤労意欲</a:t>
          </a:r>
          <a:endParaRPr kumimoji="1" lang="ja-JP" altLang="en-US" sz="5400" b="0" dirty="0"/>
        </a:p>
      </dgm:t>
    </dgm:pt>
    <dgm:pt modelId="{4C0B2258-8B3B-41D0-A0FA-AB638CDF660D}" type="parTrans" cxnId="{11346FE4-740E-43ED-BA56-6C8D304AD563}">
      <dgm:prSet/>
      <dgm:spPr/>
      <dgm:t>
        <a:bodyPr/>
        <a:lstStyle/>
        <a:p>
          <a:endParaRPr kumimoji="1" lang="ja-JP" altLang="en-US"/>
        </a:p>
      </dgm:t>
    </dgm:pt>
    <dgm:pt modelId="{F9269414-E50E-4E89-8EB3-8796ACC81716}" type="sibTrans" cxnId="{11346FE4-740E-43ED-BA56-6C8D304AD563}">
      <dgm:prSet/>
      <dgm:spPr>
        <a:ln w="92075">
          <a:solidFill>
            <a:schemeClr val="accent1"/>
          </a:solidFill>
        </a:ln>
      </dgm:spPr>
      <dgm:t>
        <a:bodyPr/>
        <a:lstStyle/>
        <a:p>
          <a:endParaRPr kumimoji="1" lang="ja-JP" altLang="en-US"/>
        </a:p>
      </dgm:t>
    </dgm:pt>
    <dgm:pt modelId="{6479744C-D68B-4FCB-916A-32E1EC320467}">
      <dgm:prSet phldrT="[テキスト]" custT="1"/>
      <dgm:spPr/>
      <dgm:t>
        <a:bodyPr/>
        <a:lstStyle/>
        <a:p>
          <a:r>
            <a:rPr kumimoji="1" lang="ja-JP" altLang="en-US" sz="5400" dirty="0" smtClean="0"/>
            <a:t>成長</a:t>
          </a:r>
          <a:endParaRPr kumimoji="1" lang="ja-JP" altLang="en-US" sz="5400" dirty="0"/>
        </a:p>
      </dgm:t>
    </dgm:pt>
    <dgm:pt modelId="{6A264ADE-9556-4D19-9A2D-4314497C8B65}" type="parTrans" cxnId="{25A23719-F64B-467E-AAB8-D0FD2E809D17}">
      <dgm:prSet/>
      <dgm:spPr/>
      <dgm:t>
        <a:bodyPr/>
        <a:lstStyle/>
        <a:p>
          <a:endParaRPr kumimoji="1" lang="ja-JP" altLang="en-US"/>
        </a:p>
      </dgm:t>
    </dgm:pt>
    <dgm:pt modelId="{2CED6794-0875-4E62-9FF7-14C8719C6738}" type="sibTrans" cxnId="{25A23719-F64B-467E-AAB8-D0FD2E809D17}">
      <dgm:prSet/>
      <dgm:spPr>
        <a:ln w="92075">
          <a:solidFill>
            <a:schemeClr val="accent1"/>
          </a:solidFill>
        </a:ln>
      </dgm:spPr>
      <dgm:t>
        <a:bodyPr/>
        <a:lstStyle/>
        <a:p>
          <a:endParaRPr kumimoji="1" lang="ja-JP" altLang="en-US"/>
        </a:p>
      </dgm:t>
    </dgm:pt>
    <dgm:pt modelId="{F7F1035D-D975-4F8C-B5F9-DAFF53F64FF1}" type="pres">
      <dgm:prSet presAssocID="{2AC50D00-7277-466E-B65D-5AF518D8431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C9DC8DA-4F8A-4AD8-8222-649B861B2C86}" type="pres">
      <dgm:prSet presAssocID="{FABC3C13-12BD-4C3B-9C88-F7395BFD1B9F}" presName="node" presStyleLbl="node1" presStyleIdx="0" presStyleCnt="2" custScaleX="144436" custRadScaleRad="221633" custRadScaleInc="47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953612-9E5A-4106-891E-50C5948C4B81}" type="pres">
      <dgm:prSet presAssocID="{FABC3C13-12BD-4C3B-9C88-F7395BFD1B9F}" presName="spNode" presStyleCnt="0"/>
      <dgm:spPr/>
    </dgm:pt>
    <dgm:pt modelId="{AAF669F5-1681-436B-9D1E-00B5BD97E53F}" type="pres">
      <dgm:prSet presAssocID="{F9269414-E50E-4E89-8EB3-8796ACC81716}" presName="sibTrans" presStyleLbl="sibTrans1D1" presStyleIdx="0" presStyleCnt="2"/>
      <dgm:spPr/>
      <dgm:t>
        <a:bodyPr/>
        <a:lstStyle/>
        <a:p>
          <a:endParaRPr kumimoji="1" lang="ja-JP" altLang="en-US"/>
        </a:p>
      </dgm:t>
    </dgm:pt>
    <dgm:pt modelId="{49C5298F-08E4-4FC8-B069-18A15BD2BB79}" type="pres">
      <dgm:prSet presAssocID="{6479744C-D68B-4FCB-916A-32E1EC320467}" presName="node" presStyleLbl="node1" presStyleIdx="1" presStyleCnt="2" custScaleX="14557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772A429-7584-4530-91E6-D074EDB55BFD}" type="pres">
      <dgm:prSet presAssocID="{6479744C-D68B-4FCB-916A-32E1EC320467}" presName="spNode" presStyleCnt="0"/>
      <dgm:spPr/>
    </dgm:pt>
    <dgm:pt modelId="{5C101061-1350-40F1-912A-76DE679A9BC9}" type="pres">
      <dgm:prSet presAssocID="{2CED6794-0875-4E62-9FF7-14C8719C6738}" presName="sibTrans" presStyleLbl="sibTrans1D1" presStyleIdx="1" presStyleCnt="2"/>
      <dgm:spPr/>
      <dgm:t>
        <a:bodyPr/>
        <a:lstStyle/>
        <a:p>
          <a:endParaRPr kumimoji="1" lang="ja-JP" altLang="en-US"/>
        </a:p>
      </dgm:t>
    </dgm:pt>
  </dgm:ptLst>
  <dgm:cxnLst>
    <dgm:cxn modelId="{11346FE4-740E-43ED-BA56-6C8D304AD563}" srcId="{2AC50D00-7277-466E-B65D-5AF518D8431C}" destId="{FABC3C13-12BD-4C3B-9C88-F7395BFD1B9F}" srcOrd="0" destOrd="0" parTransId="{4C0B2258-8B3B-41D0-A0FA-AB638CDF660D}" sibTransId="{F9269414-E50E-4E89-8EB3-8796ACC81716}"/>
    <dgm:cxn modelId="{C8AFF4A2-BF59-4AA9-83CF-4BA5FF756826}" type="presOf" srcId="{FABC3C13-12BD-4C3B-9C88-F7395BFD1B9F}" destId="{5C9DC8DA-4F8A-4AD8-8222-649B861B2C86}" srcOrd="0" destOrd="0" presId="urn:microsoft.com/office/officeart/2005/8/layout/cycle5"/>
    <dgm:cxn modelId="{25A23719-F64B-467E-AAB8-D0FD2E809D17}" srcId="{2AC50D00-7277-466E-B65D-5AF518D8431C}" destId="{6479744C-D68B-4FCB-916A-32E1EC320467}" srcOrd="1" destOrd="0" parTransId="{6A264ADE-9556-4D19-9A2D-4314497C8B65}" sibTransId="{2CED6794-0875-4E62-9FF7-14C8719C6738}"/>
    <dgm:cxn modelId="{DD40BFAB-85BE-4017-9D62-79B299C9F033}" type="presOf" srcId="{2CED6794-0875-4E62-9FF7-14C8719C6738}" destId="{5C101061-1350-40F1-912A-76DE679A9BC9}" srcOrd="0" destOrd="0" presId="urn:microsoft.com/office/officeart/2005/8/layout/cycle5"/>
    <dgm:cxn modelId="{17BAB793-746C-4CA2-B4D8-2D2F06BDF014}" type="presOf" srcId="{6479744C-D68B-4FCB-916A-32E1EC320467}" destId="{49C5298F-08E4-4FC8-B069-18A15BD2BB79}" srcOrd="0" destOrd="0" presId="urn:microsoft.com/office/officeart/2005/8/layout/cycle5"/>
    <dgm:cxn modelId="{B3B4AB4D-E717-4B55-A822-BA56A6866380}" type="presOf" srcId="{2AC50D00-7277-466E-B65D-5AF518D8431C}" destId="{F7F1035D-D975-4F8C-B5F9-DAFF53F64FF1}" srcOrd="0" destOrd="0" presId="urn:microsoft.com/office/officeart/2005/8/layout/cycle5"/>
    <dgm:cxn modelId="{FB603212-0AAB-43E9-B125-50FA128F389B}" type="presOf" srcId="{F9269414-E50E-4E89-8EB3-8796ACC81716}" destId="{AAF669F5-1681-436B-9D1E-00B5BD97E53F}" srcOrd="0" destOrd="0" presId="urn:microsoft.com/office/officeart/2005/8/layout/cycle5"/>
    <dgm:cxn modelId="{F57E489E-6204-4A0F-B2AF-E4C738278401}" type="presParOf" srcId="{F7F1035D-D975-4F8C-B5F9-DAFF53F64FF1}" destId="{5C9DC8DA-4F8A-4AD8-8222-649B861B2C86}" srcOrd="0" destOrd="0" presId="urn:microsoft.com/office/officeart/2005/8/layout/cycle5"/>
    <dgm:cxn modelId="{728BDC50-85FC-474C-8C14-0C123929AF3F}" type="presParOf" srcId="{F7F1035D-D975-4F8C-B5F9-DAFF53F64FF1}" destId="{D3953612-9E5A-4106-891E-50C5948C4B81}" srcOrd="1" destOrd="0" presId="urn:microsoft.com/office/officeart/2005/8/layout/cycle5"/>
    <dgm:cxn modelId="{7280524F-033F-431E-8AF8-7721E6F44EEE}" type="presParOf" srcId="{F7F1035D-D975-4F8C-B5F9-DAFF53F64FF1}" destId="{AAF669F5-1681-436B-9D1E-00B5BD97E53F}" srcOrd="2" destOrd="0" presId="urn:microsoft.com/office/officeart/2005/8/layout/cycle5"/>
    <dgm:cxn modelId="{FD9DC046-BF30-49EF-BB78-8DD815DD49A2}" type="presParOf" srcId="{F7F1035D-D975-4F8C-B5F9-DAFF53F64FF1}" destId="{49C5298F-08E4-4FC8-B069-18A15BD2BB79}" srcOrd="3" destOrd="0" presId="urn:microsoft.com/office/officeart/2005/8/layout/cycle5"/>
    <dgm:cxn modelId="{1B3EB914-B3C6-480A-B3CD-10F05B8B31D7}" type="presParOf" srcId="{F7F1035D-D975-4F8C-B5F9-DAFF53F64FF1}" destId="{C772A429-7584-4530-91E6-D074EDB55BFD}" srcOrd="4" destOrd="0" presId="urn:microsoft.com/office/officeart/2005/8/layout/cycle5"/>
    <dgm:cxn modelId="{949A1BE6-9F86-441A-98C1-800E3ED91A48}" type="presParOf" srcId="{F7F1035D-D975-4F8C-B5F9-DAFF53F64FF1}" destId="{5C101061-1350-40F1-912A-76DE679A9BC9}" srcOrd="5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AC50D00-7277-466E-B65D-5AF518D8431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ABC3C13-12BD-4C3B-9C88-F7395BFD1B9F}">
      <dgm:prSet phldrT="[テキスト]" custT="1"/>
      <dgm:spPr/>
      <dgm:t>
        <a:bodyPr/>
        <a:lstStyle/>
        <a:p>
          <a:r>
            <a:rPr kumimoji="1" lang="ja-JP" altLang="en-US" sz="5400" b="0" dirty="0" smtClean="0"/>
            <a:t>勤労意欲</a:t>
          </a:r>
          <a:endParaRPr kumimoji="1" lang="ja-JP" altLang="en-US" sz="5400" b="0" dirty="0"/>
        </a:p>
      </dgm:t>
    </dgm:pt>
    <dgm:pt modelId="{4C0B2258-8B3B-41D0-A0FA-AB638CDF660D}" type="parTrans" cxnId="{11346FE4-740E-43ED-BA56-6C8D304AD563}">
      <dgm:prSet/>
      <dgm:spPr/>
      <dgm:t>
        <a:bodyPr/>
        <a:lstStyle/>
        <a:p>
          <a:endParaRPr kumimoji="1" lang="ja-JP" altLang="en-US"/>
        </a:p>
      </dgm:t>
    </dgm:pt>
    <dgm:pt modelId="{F9269414-E50E-4E89-8EB3-8796ACC81716}" type="sibTrans" cxnId="{11346FE4-740E-43ED-BA56-6C8D304AD563}">
      <dgm:prSet/>
      <dgm:spPr>
        <a:ln w="92075">
          <a:solidFill>
            <a:schemeClr val="accent1"/>
          </a:solidFill>
        </a:ln>
      </dgm:spPr>
      <dgm:t>
        <a:bodyPr/>
        <a:lstStyle/>
        <a:p>
          <a:endParaRPr kumimoji="1" lang="ja-JP" altLang="en-US"/>
        </a:p>
      </dgm:t>
    </dgm:pt>
    <dgm:pt modelId="{6479744C-D68B-4FCB-916A-32E1EC320467}">
      <dgm:prSet phldrT="[テキスト]" custT="1"/>
      <dgm:spPr/>
      <dgm:t>
        <a:bodyPr/>
        <a:lstStyle/>
        <a:p>
          <a:r>
            <a:rPr kumimoji="1" lang="ja-JP" altLang="en-US" sz="6000" dirty="0" smtClean="0"/>
            <a:t>成長</a:t>
          </a:r>
          <a:endParaRPr kumimoji="1" lang="ja-JP" altLang="en-US" sz="6000" dirty="0"/>
        </a:p>
      </dgm:t>
    </dgm:pt>
    <dgm:pt modelId="{6A264ADE-9556-4D19-9A2D-4314497C8B65}" type="parTrans" cxnId="{25A23719-F64B-467E-AAB8-D0FD2E809D17}">
      <dgm:prSet/>
      <dgm:spPr/>
      <dgm:t>
        <a:bodyPr/>
        <a:lstStyle/>
        <a:p>
          <a:endParaRPr kumimoji="1" lang="ja-JP" altLang="en-US"/>
        </a:p>
      </dgm:t>
    </dgm:pt>
    <dgm:pt modelId="{2CED6794-0875-4E62-9FF7-14C8719C6738}" type="sibTrans" cxnId="{25A23719-F64B-467E-AAB8-D0FD2E809D17}">
      <dgm:prSet/>
      <dgm:spPr>
        <a:ln w="92075">
          <a:solidFill>
            <a:schemeClr val="accent1"/>
          </a:solidFill>
        </a:ln>
      </dgm:spPr>
      <dgm:t>
        <a:bodyPr/>
        <a:lstStyle/>
        <a:p>
          <a:endParaRPr kumimoji="1" lang="ja-JP" altLang="en-US"/>
        </a:p>
      </dgm:t>
    </dgm:pt>
    <dgm:pt modelId="{F7F1035D-D975-4F8C-B5F9-DAFF53F64FF1}" type="pres">
      <dgm:prSet presAssocID="{2AC50D00-7277-466E-B65D-5AF518D8431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C9DC8DA-4F8A-4AD8-8222-649B861B2C86}" type="pres">
      <dgm:prSet presAssocID="{FABC3C13-12BD-4C3B-9C88-F7395BFD1B9F}" presName="node" presStyleLbl="node1" presStyleIdx="0" presStyleCnt="2" custScaleX="124969" custRadScaleRad="183638" custRadScaleInc="-156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953612-9E5A-4106-891E-50C5948C4B81}" type="pres">
      <dgm:prSet presAssocID="{FABC3C13-12BD-4C3B-9C88-F7395BFD1B9F}" presName="spNode" presStyleCnt="0"/>
      <dgm:spPr/>
    </dgm:pt>
    <dgm:pt modelId="{AAF669F5-1681-436B-9D1E-00B5BD97E53F}" type="pres">
      <dgm:prSet presAssocID="{F9269414-E50E-4E89-8EB3-8796ACC81716}" presName="sibTrans" presStyleLbl="sibTrans1D1" presStyleIdx="0" presStyleCnt="2"/>
      <dgm:spPr/>
      <dgm:t>
        <a:bodyPr/>
        <a:lstStyle/>
        <a:p>
          <a:endParaRPr kumimoji="1" lang="ja-JP" altLang="en-US"/>
        </a:p>
      </dgm:t>
    </dgm:pt>
    <dgm:pt modelId="{49C5298F-08E4-4FC8-B069-18A15BD2BB79}" type="pres">
      <dgm:prSet presAssocID="{6479744C-D68B-4FCB-916A-32E1EC320467}" presName="node" presStyleLbl="node1" presStyleIdx="1" presStyleCnt="2" custScaleX="122679" custRadScaleRad="138921" custRadScaleInc="326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772A429-7584-4530-91E6-D074EDB55BFD}" type="pres">
      <dgm:prSet presAssocID="{6479744C-D68B-4FCB-916A-32E1EC320467}" presName="spNode" presStyleCnt="0"/>
      <dgm:spPr/>
    </dgm:pt>
    <dgm:pt modelId="{5C101061-1350-40F1-912A-76DE679A9BC9}" type="pres">
      <dgm:prSet presAssocID="{2CED6794-0875-4E62-9FF7-14C8719C6738}" presName="sibTrans" presStyleLbl="sibTrans1D1" presStyleIdx="1" presStyleCnt="2"/>
      <dgm:spPr/>
      <dgm:t>
        <a:bodyPr/>
        <a:lstStyle/>
        <a:p>
          <a:endParaRPr kumimoji="1" lang="ja-JP" altLang="en-US"/>
        </a:p>
      </dgm:t>
    </dgm:pt>
  </dgm:ptLst>
  <dgm:cxnLst>
    <dgm:cxn modelId="{354972D2-AD00-4EAF-9698-A471AA31A7A8}" type="presOf" srcId="{6479744C-D68B-4FCB-916A-32E1EC320467}" destId="{49C5298F-08E4-4FC8-B069-18A15BD2BB79}" srcOrd="0" destOrd="0" presId="urn:microsoft.com/office/officeart/2005/8/layout/cycle5"/>
    <dgm:cxn modelId="{D3CB284A-F684-4AA0-AA0C-2300EB792E34}" type="presOf" srcId="{F9269414-E50E-4E89-8EB3-8796ACC81716}" destId="{AAF669F5-1681-436B-9D1E-00B5BD97E53F}" srcOrd="0" destOrd="0" presId="urn:microsoft.com/office/officeart/2005/8/layout/cycle5"/>
    <dgm:cxn modelId="{37659CCE-D0CE-43A5-AB25-C2BEECD0D638}" type="presOf" srcId="{2AC50D00-7277-466E-B65D-5AF518D8431C}" destId="{F7F1035D-D975-4F8C-B5F9-DAFF53F64FF1}" srcOrd="0" destOrd="0" presId="urn:microsoft.com/office/officeart/2005/8/layout/cycle5"/>
    <dgm:cxn modelId="{D3C79968-E515-4A00-AAB1-4BE945796352}" type="presOf" srcId="{FABC3C13-12BD-4C3B-9C88-F7395BFD1B9F}" destId="{5C9DC8DA-4F8A-4AD8-8222-649B861B2C86}" srcOrd="0" destOrd="0" presId="urn:microsoft.com/office/officeart/2005/8/layout/cycle5"/>
    <dgm:cxn modelId="{11346FE4-740E-43ED-BA56-6C8D304AD563}" srcId="{2AC50D00-7277-466E-B65D-5AF518D8431C}" destId="{FABC3C13-12BD-4C3B-9C88-F7395BFD1B9F}" srcOrd="0" destOrd="0" parTransId="{4C0B2258-8B3B-41D0-A0FA-AB638CDF660D}" sibTransId="{F9269414-E50E-4E89-8EB3-8796ACC81716}"/>
    <dgm:cxn modelId="{25A23719-F64B-467E-AAB8-D0FD2E809D17}" srcId="{2AC50D00-7277-466E-B65D-5AF518D8431C}" destId="{6479744C-D68B-4FCB-916A-32E1EC320467}" srcOrd="1" destOrd="0" parTransId="{6A264ADE-9556-4D19-9A2D-4314497C8B65}" sibTransId="{2CED6794-0875-4E62-9FF7-14C8719C6738}"/>
    <dgm:cxn modelId="{6446E002-0F26-422D-8002-0E8E3A50F14E}" type="presOf" srcId="{2CED6794-0875-4E62-9FF7-14C8719C6738}" destId="{5C101061-1350-40F1-912A-76DE679A9BC9}" srcOrd="0" destOrd="0" presId="urn:microsoft.com/office/officeart/2005/8/layout/cycle5"/>
    <dgm:cxn modelId="{DED1DE99-B541-4A45-B97B-91A330DEC973}" type="presParOf" srcId="{F7F1035D-D975-4F8C-B5F9-DAFF53F64FF1}" destId="{5C9DC8DA-4F8A-4AD8-8222-649B861B2C86}" srcOrd="0" destOrd="0" presId="urn:microsoft.com/office/officeart/2005/8/layout/cycle5"/>
    <dgm:cxn modelId="{DF87A665-33E6-4D65-9FA5-2714038C6370}" type="presParOf" srcId="{F7F1035D-D975-4F8C-B5F9-DAFF53F64FF1}" destId="{D3953612-9E5A-4106-891E-50C5948C4B81}" srcOrd="1" destOrd="0" presId="urn:microsoft.com/office/officeart/2005/8/layout/cycle5"/>
    <dgm:cxn modelId="{0D2AA684-2E89-441B-827C-83468303926E}" type="presParOf" srcId="{F7F1035D-D975-4F8C-B5F9-DAFF53F64FF1}" destId="{AAF669F5-1681-436B-9D1E-00B5BD97E53F}" srcOrd="2" destOrd="0" presId="urn:microsoft.com/office/officeart/2005/8/layout/cycle5"/>
    <dgm:cxn modelId="{3E25DEC6-9195-4E1F-AC10-06619EF36185}" type="presParOf" srcId="{F7F1035D-D975-4F8C-B5F9-DAFF53F64FF1}" destId="{49C5298F-08E4-4FC8-B069-18A15BD2BB79}" srcOrd="3" destOrd="0" presId="urn:microsoft.com/office/officeart/2005/8/layout/cycle5"/>
    <dgm:cxn modelId="{4AD6FAE7-65D2-45B3-A366-A775600DFE21}" type="presParOf" srcId="{F7F1035D-D975-4F8C-B5F9-DAFF53F64FF1}" destId="{C772A429-7584-4530-91E6-D074EDB55BFD}" srcOrd="4" destOrd="0" presId="urn:microsoft.com/office/officeart/2005/8/layout/cycle5"/>
    <dgm:cxn modelId="{EBE3C249-27BB-4C00-8BBA-29532738732B}" type="presParOf" srcId="{F7F1035D-D975-4F8C-B5F9-DAFF53F64FF1}" destId="{5C101061-1350-40F1-912A-76DE679A9BC9}" srcOrd="5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AC50D00-7277-466E-B65D-5AF518D8431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ABC3C13-12BD-4C3B-9C88-F7395BFD1B9F}">
      <dgm:prSet phldrT="[テキスト]" custT="1"/>
      <dgm:spPr/>
      <dgm:t>
        <a:bodyPr/>
        <a:lstStyle/>
        <a:p>
          <a:r>
            <a:rPr kumimoji="1" lang="ja-JP" altLang="en-US" sz="6000" dirty="0" smtClean="0"/>
            <a:t>成長</a:t>
          </a:r>
          <a:endParaRPr kumimoji="1" lang="ja-JP" altLang="en-US" sz="6000" dirty="0"/>
        </a:p>
      </dgm:t>
    </dgm:pt>
    <dgm:pt modelId="{4C0B2258-8B3B-41D0-A0FA-AB638CDF660D}" type="parTrans" cxnId="{11346FE4-740E-43ED-BA56-6C8D304AD563}">
      <dgm:prSet/>
      <dgm:spPr/>
      <dgm:t>
        <a:bodyPr/>
        <a:lstStyle/>
        <a:p>
          <a:endParaRPr kumimoji="1" lang="ja-JP" altLang="en-US"/>
        </a:p>
      </dgm:t>
    </dgm:pt>
    <dgm:pt modelId="{F9269414-E50E-4E89-8EB3-8796ACC81716}" type="sibTrans" cxnId="{11346FE4-740E-43ED-BA56-6C8D304AD563}">
      <dgm:prSet/>
      <dgm:spPr>
        <a:ln w="92075">
          <a:solidFill>
            <a:schemeClr val="accent1"/>
          </a:solidFill>
          <a:headEnd type="arrow"/>
          <a:tailEnd type="none"/>
        </a:ln>
      </dgm:spPr>
      <dgm:t>
        <a:bodyPr/>
        <a:lstStyle/>
        <a:p>
          <a:endParaRPr kumimoji="1" lang="ja-JP" altLang="en-US"/>
        </a:p>
      </dgm:t>
    </dgm:pt>
    <dgm:pt modelId="{6479744C-D68B-4FCB-916A-32E1EC320467}">
      <dgm:prSet phldrT="[テキスト]" custT="1"/>
      <dgm:spPr/>
      <dgm:t>
        <a:bodyPr/>
        <a:lstStyle/>
        <a:p>
          <a:r>
            <a:rPr kumimoji="1" lang="ja-JP" altLang="en-US" sz="4000" b="0" dirty="0" smtClean="0"/>
            <a:t>すきま市場の飽和</a:t>
          </a:r>
          <a:endParaRPr kumimoji="1" lang="ja-JP" altLang="en-US" sz="4000" b="0" dirty="0"/>
        </a:p>
      </dgm:t>
    </dgm:pt>
    <dgm:pt modelId="{6A264ADE-9556-4D19-9A2D-4314497C8B65}" type="parTrans" cxnId="{25A23719-F64B-467E-AAB8-D0FD2E809D17}">
      <dgm:prSet/>
      <dgm:spPr/>
      <dgm:t>
        <a:bodyPr/>
        <a:lstStyle/>
        <a:p>
          <a:endParaRPr kumimoji="1" lang="ja-JP" altLang="en-US"/>
        </a:p>
      </dgm:t>
    </dgm:pt>
    <dgm:pt modelId="{2CED6794-0875-4E62-9FF7-14C8719C6738}" type="sibTrans" cxnId="{25A23719-F64B-467E-AAB8-D0FD2E809D17}">
      <dgm:prSet/>
      <dgm:spPr>
        <a:ln w="92075">
          <a:solidFill>
            <a:schemeClr val="accent1"/>
          </a:solidFill>
          <a:headEnd type="arrow"/>
          <a:tailEnd type="none"/>
        </a:ln>
      </dgm:spPr>
      <dgm:t>
        <a:bodyPr/>
        <a:lstStyle/>
        <a:p>
          <a:endParaRPr kumimoji="1" lang="ja-JP" altLang="en-US"/>
        </a:p>
      </dgm:t>
    </dgm:pt>
    <dgm:pt modelId="{F7F1035D-D975-4F8C-B5F9-DAFF53F64FF1}" type="pres">
      <dgm:prSet presAssocID="{2AC50D00-7277-466E-B65D-5AF518D8431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C9DC8DA-4F8A-4AD8-8222-649B861B2C86}" type="pres">
      <dgm:prSet presAssocID="{FABC3C13-12BD-4C3B-9C88-F7395BFD1B9F}" presName="node" presStyleLbl="node1" presStyleIdx="0" presStyleCnt="2" custScaleX="125747" custRadScaleRad="131365" custRadScaleInc="92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953612-9E5A-4106-891E-50C5948C4B81}" type="pres">
      <dgm:prSet presAssocID="{FABC3C13-12BD-4C3B-9C88-F7395BFD1B9F}" presName="spNode" presStyleCnt="0"/>
      <dgm:spPr/>
    </dgm:pt>
    <dgm:pt modelId="{AAF669F5-1681-436B-9D1E-00B5BD97E53F}" type="pres">
      <dgm:prSet presAssocID="{F9269414-E50E-4E89-8EB3-8796ACC81716}" presName="sibTrans" presStyleLbl="sibTrans1D1" presStyleIdx="0" presStyleCnt="2"/>
      <dgm:spPr/>
      <dgm:t>
        <a:bodyPr/>
        <a:lstStyle/>
        <a:p>
          <a:endParaRPr kumimoji="1" lang="ja-JP" altLang="en-US"/>
        </a:p>
      </dgm:t>
    </dgm:pt>
    <dgm:pt modelId="{49C5298F-08E4-4FC8-B069-18A15BD2BB79}" type="pres">
      <dgm:prSet presAssocID="{6479744C-D68B-4FCB-916A-32E1EC320467}" presName="node" presStyleLbl="node1" presStyleIdx="1" presStyleCnt="2" custScaleX="187589" custRadScaleRad="208079" custRadScaleInc="58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772A429-7584-4530-91E6-D074EDB55BFD}" type="pres">
      <dgm:prSet presAssocID="{6479744C-D68B-4FCB-916A-32E1EC320467}" presName="spNode" presStyleCnt="0"/>
      <dgm:spPr/>
    </dgm:pt>
    <dgm:pt modelId="{5C101061-1350-40F1-912A-76DE679A9BC9}" type="pres">
      <dgm:prSet presAssocID="{2CED6794-0875-4E62-9FF7-14C8719C6738}" presName="sibTrans" presStyleLbl="sibTrans1D1" presStyleIdx="1" presStyleCnt="2"/>
      <dgm:spPr/>
      <dgm:t>
        <a:bodyPr/>
        <a:lstStyle/>
        <a:p>
          <a:endParaRPr kumimoji="1" lang="ja-JP" altLang="en-US"/>
        </a:p>
      </dgm:t>
    </dgm:pt>
  </dgm:ptLst>
  <dgm:cxnLst>
    <dgm:cxn modelId="{F39D7836-A450-4CA2-8D78-DB349E6BECD2}" type="presOf" srcId="{FABC3C13-12BD-4C3B-9C88-F7395BFD1B9F}" destId="{5C9DC8DA-4F8A-4AD8-8222-649B861B2C86}" srcOrd="0" destOrd="0" presId="urn:microsoft.com/office/officeart/2005/8/layout/cycle5"/>
    <dgm:cxn modelId="{405776D7-253E-44E9-B0D6-89E4202B5DEC}" type="presOf" srcId="{6479744C-D68B-4FCB-916A-32E1EC320467}" destId="{49C5298F-08E4-4FC8-B069-18A15BD2BB79}" srcOrd="0" destOrd="0" presId="urn:microsoft.com/office/officeart/2005/8/layout/cycle5"/>
    <dgm:cxn modelId="{11346FE4-740E-43ED-BA56-6C8D304AD563}" srcId="{2AC50D00-7277-466E-B65D-5AF518D8431C}" destId="{FABC3C13-12BD-4C3B-9C88-F7395BFD1B9F}" srcOrd="0" destOrd="0" parTransId="{4C0B2258-8B3B-41D0-A0FA-AB638CDF660D}" sibTransId="{F9269414-E50E-4E89-8EB3-8796ACC81716}"/>
    <dgm:cxn modelId="{54E1A8B8-CB48-461C-9CAB-DC36B0ADC69C}" type="presOf" srcId="{2CED6794-0875-4E62-9FF7-14C8719C6738}" destId="{5C101061-1350-40F1-912A-76DE679A9BC9}" srcOrd="0" destOrd="0" presId="urn:microsoft.com/office/officeart/2005/8/layout/cycle5"/>
    <dgm:cxn modelId="{FDE47D57-12D7-41A6-BDDF-367F543C70D5}" type="presOf" srcId="{2AC50D00-7277-466E-B65D-5AF518D8431C}" destId="{F7F1035D-D975-4F8C-B5F9-DAFF53F64FF1}" srcOrd="0" destOrd="0" presId="urn:microsoft.com/office/officeart/2005/8/layout/cycle5"/>
    <dgm:cxn modelId="{25A23719-F64B-467E-AAB8-D0FD2E809D17}" srcId="{2AC50D00-7277-466E-B65D-5AF518D8431C}" destId="{6479744C-D68B-4FCB-916A-32E1EC320467}" srcOrd="1" destOrd="0" parTransId="{6A264ADE-9556-4D19-9A2D-4314497C8B65}" sibTransId="{2CED6794-0875-4E62-9FF7-14C8719C6738}"/>
    <dgm:cxn modelId="{77BBD88D-D1C4-403B-ACA5-0D52D297500B}" type="presOf" srcId="{F9269414-E50E-4E89-8EB3-8796ACC81716}" destId="{AAF669F5-1681-436B-9D1E-00B5BD97E53F}" srcOrd="0" destOrd="0" presId="urn:microsoft.com/office/officeart/2005/8/layout/cycle5"/>
    <dgm:cxn modelId="{B122182F-2F38-4577-94BF-8E1291889E98}" type="presParOf" srcId="{F7F1035D-D975-4F8C-B5F9-DAFF53F64FF1}" destId="{5C9DC8DA-4F8A-4AD8-8222-649B861B2C86}" srcOrd="0" destOrd="0" presId="urn:microsoft.com/office/officeart/2005/8/layout/cycle5"/>
    <dgm:cxn modelId="{F7A05B69-F583-456F-81FF-0297432892C5}" type="presParOf" srcId="{F7F1035D-D975-4F8C-B5F9-DAFF53F64FF1}" destId="{D3953612-9E5A-4106-891E-50C5948C4B81}" srcOrd="1" destOrd="0" presId="urn:microsoft.com/office/officeart/2005/8/layout/cycle5"/>
    <dgm:cxn modelId="{BC51C0E6-6CAD-4709-AA5B-8BF54B044B26}" type="presParOf" srcId="{F7F1035D-D975-4F8C-B5F9-DAFF53F64FF1}" destId="{AAF669F5-1681-436B-9D1E-00B5BD97E53F}" srcOrd="2" destOrd="0" presId="urn:microsoft.com/office/officeart/2005/8/layout/cycle5"/>
    <dgm:cxn modelId="{E1F76949-BDEB-4EE2-8DA5-6255A1C973F4}" type="presParOf" srcId="{F7F1035D-D975-4F8C-B5F9-DAFF53F64FF1}" destId="{49C5298F-08E4-4FC8-B069-18A15BD2BB79}" srcOrd="3" destOrd="0" presId="urn:microsoft.com/office/officeart/2005/8/layout/cycle5"/>
    <dgm:cxn modelId="{0C74BDBE-88A1-4035-8257-C94E9BD80F0A}" type="presParOf" srcId="{F7F1035D-D975-4F8C-B5F9-DAFF53F64FF1}" destId="{C772A429-7584-4530-91E6-D074EDB55BFD}" srcOrd="4" destOrd="0" presId="urn:microsoft.com/office/officeart/2005/8/layout/cycle5"/>
    <dgm:cxn modelId="{D07F3EFC-E155-4A3E-BA6A-9D5504E2C221}" type="presParOf" srcId="{F7F1035D-D975-4F8C-B5F9-DAFF53F64FF1}" destId="{5C101061-1350-40F1-912A-76DE679A9BC9}" srcOrd="5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AC50D00-7277-466E-B65D-5AF518D8431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ABC3C13-12BD-4C3B-9C88-F7395BFD1B9F}">
      <dgm:prSet phldrT="[テキスト]"/>
      <dgm:spPr/>
      <dgm:t>
        <a:bodyPr/>
        <a:lstStyle/>
        <a:p>
          <a:r>
            <a:rPr kumimoji="1" lang="ja-JP" altLang="en-US" dirty="0" smtClean="0"/>
            <a:t>成長</a:t>
          </a:r>
          <a:endParaRPr kumimoji="1" lang="ja-JP" altLang="en-US" dirty="0"/>
        </a:p>
      </dgm:t>
    </dgm:pt>
    <dgm:pt modelId="{4C0B2258-8B3B-41D0-A0FA-AB638CDF660D}" type="parTrans" cxnId="{11346FE4-740E-43ED-BA56-6C8D304AD563}">
      <dgm:prSet/>
      <dgm:spPr/>
      <dgm:t>
        <a:bodyPr/>
        <a:lstStyle/>
        <a:p>
          <a:endParaRPr kumimoji="1" lang="ja-JP" altLang="en-US"/>
        </a:p>
      </dgm:t>
    </dgm:pt>
    <dgm:pt modelId="{F9269414-E50E-4E89-8EB3-8796ACC81716}" type="sibTrans" cxnId="{11346FE4-740E-43ED-BA56-6C8D304AD563}">
      <dgm:prSet/>
      <dgm:spPr>
        <a:ln w="92075">
          <a:solidFill>
            <a:schemeClr val="accent1"/>
          </a:solidFill>
          <a:headEnd type="arrow"/>
          <a:tailEnd type="none"/>
        </a:ln>
      </dgm:spPr>
      <dgm:t>
        <a:bodyPr/>
        <a:lstStyle/>
        <a:p>
          <a:endParaRPr kumimoji="1" lang="ja-JP" altLang="en-US"/>
        </a:p>
      </dgm:t>
    </dgm:pt>
    <dgm:pt modelId="{6479744C-D68B-4FCB-916A-32E1EC320467}">
      <dgm:prSet phldrT="[テキスト]" custT="1"/>
      <dgm:spPr/>
      <dgm:t>
        <a:bodyPr/>
        <a:lstStyle/>
        <a:p>
          <a:r>
            <a:rPr kumimoji="1" lang="ja-JP" altLang="en-US" sz="4000" b="0" dirty="0" smtClean="0"/>
            <a:t>すきま市場の飽和</a:t>
          </a:r>
          <a:endParaRPr kumimoji="1" lang="ja-JP" altLang="en-US" sz="4000" b="0" dirty="0"/>
        </a:p>
      </dgm:t>
    </dgm:pt>
    <dgm:pt modelId="{6A264ADE-9556-4D19-9A2D-4314497C8B65}" type="parTrans" cxnId="{25A23719-F64B-467E-AAB8-D0FD2E809D17}">
      <dgm:prSet/>
      <dgm:spPr/>
      <dgm:t>
        <a:bodyPr/>
        <a:lstStyle/>
        <a:p>
          <a:endParaRPr kumimoji="1" lang="ja-JP" altLang="en-US"/>
        </a:p>
      </dgm:t>
    </dgm:pt>
    <dgm:pt modelId="{2CED6794-0875-4E62-9FF7-14C8719C6738}" type="sibTrans" cxnId="{25A23719-F64B-467E-AAB8-D0FD2E809D17}">
      <dgm:prSet/>
      <dgm:spPr>
        <a:ln w="92075">
          <a:solidFill>
            <a:schemeClr val="accent1"/>
          </a:solidFill>
          <a:headEnd type="arrow"/>
          <a:tailEnd type="none"/>
        </a:ln>
      </dgm:spPr>
      <dgm:t>
        <a:bodyPr/>
        <a:lstStyle/>
        <a:p>
          <a:endParaRPr kumimoji="1" lang="ja-JP" altLang="en-US"/>
        </a:p>
      </dgm:t>
    </dgm:pt>
    <dgm:pt modelId="{F7F1035D-D975-4F8C-B5F9-DAFF53F64FF1}" type="pres">
      <dgm:prSet presAssocID="{2AC50D00-7277-466E-B65D-5AF518D8431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C9DC8DA-4F8A-4AD8-8222-649B861B2C86}" type="pres">
      <dgm:prSet presAssocID="{FABC3C13-12BD-4C3B-9C88-F7395BFD1B9F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953612-9E5A-4106-891E-50C5948C4B81}" type="pres">
      <dgm:prSet presAssocID="{FABC3C13-12BD-4C3B-9C88-F7395BFD1B9F}" presName="spNode" presStyleCnt="0"/>
      <dgm:spPr/>
    </dgm:pt>
    <dgm:pt modelId="{AAF669F5-1681-436B-9D1E-00B5BD97E53F}" type="pres">
      <dgm:prSet presAssocID="{F9269414-E50E-4E89-8EB3-8796ACC81716}" presName="sibTrans" presStyleLbl="sibTrans1D1" presStyleIdx="0" presStyleCnt="2"/>
      <dgm:spPr/>
      <dgm:t>
        <a:bodyPr/>
        <a:lstStyle/>
        <a:p>
          <a:endParaRPr kumimoji="1" lang="ja-JP" altLang="en-US"/>
        </a:p>
      </dgm:t>
    </dgm:pt>
    <dgm:pt modelId="{49C5298F-08E4-4FC8-B069-18A15BD2BB79}" type="pres">
      <dgm:prSet presAssocID="{6479744C-D68B-4FCB-916A-32E1EC320467}" presName="node" presStyleLbl="node1" presStyleIdx="1" presStyleCnt="2" custScaleX="176345" custRadScaleRad="19025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772A429-7584-4530-91E6-D074EDB55BFD}" type="pres">
      <dgm:prSet presAssocID="{6479744C-D68B-4FCB-916A-32E1EC320467}" presName="spNode" presStyleCnt="0"/>
      <dgm:spPr/>
    </dgm:pt>
    <dgm:pt modelId="{5C101061-1350-40F1-912A-76DE679A9BC9}" type="pres">
      <dgm:prSet presAssocID="{2CED6794-0875-4E62-9FF7-14C8719C6738}" presName="sibTrans" presStyleLbl="sibTrans1D1" presStyleIdx="1" presStyleCnt="2"/>
      <dgm:spPr/>
      <dgm:t>
        <a:bodyPr/>
        <a:lstStyle/>
        <a:p>
          <a:endParaRPr kumimoji="1" lang="ja-JP" altLang="en-US"/>
        </a:p>
      </dgm:t>
    </dgm:pt>
  </dgm:ptLst>
  <dgm:cxnLst>
    <dgm:cxn modelId="{5F2B8AD7-6ED6-476B-8BA4-0FF4A4F311C8}" type="presOf" srcId="{2AC50D00-7277-466E-B65D-5AF518D8431C}" destId="{F7F1035D-D975-4F8C-B5F9-DAFF53F64FF1}" srcOrd="0" destOrd="0" presId="urn:microsoft.com/office/officeart/2005/8/layout/cycle5"/>
    <dgm:cxn modelId="{11346FE4-740E-43ED-BA56-6C8D304AD563}" srcId="{2AC50D00-7277-466E-B65D-5AF518D8431C}" destId="{FABC3C13-12BD-4C3B-9C88-F7395BFD1B9F}" srcOrd="0" destOrd="0" parTransId="{4C0B2258-8B3B-41D0-A0FA-AB638CDF660D}" sibTransId="{F9269414-E50E-4E89-8EB3-8796ACC81716}"/>
    <dgm:cxn modelId="{10B22681-6D3F-41CC-A25C-FF5B3BBA9F24}" type="presOf" srcId="{6479744C-D68B-4FCB-916A-32E1EC320467}" destId="{49C5298F-08E4-4FC8-B069-18A15BD2BB79}" srcOrd="0" destOrd="0" presId="urn:microsoft.com/office/officeart/2005/8/layout/cycle5"/>
    <dgm:cxn modelId="{25A23719-F64B-467E-AAB8-D0FD2E809D17}" srcId="{2AC50D00-7277-466E-B65D-5AF518D8431C}" destId="{6479744C-D68B-4FCB-916A-32E1EC320467}" srcOrd="1" destOrd="0" parTransId="{6A264ADE-9556-4D19-9A2D-4314497C8B65}" sibTransId="{2CED6794-0875-4E62-9FF7-14C8719C6738}"/>
    <dgm:cxn modelId="{CECB3326-E23D-4F52-ABBE-F0DC69C5776A}" type="presOf" srcId="{F9269414-E50E-4E89-8EB3-8796ACC81716}" destId="{AAF669F5-1681-436B-9D1E-00B5BD97E53F}" srcOrd="0" destOrd="0" presId="urn:microsoft.com/office/officeart/2005/8/layout/cycle5"/>
    <dgm:cxn modelId="{C4DFFBC3-E3FF-4F59-B7E5-BA3480AEF6E1}" type="presOf" srcId="{FABC3C13-12BD-4C3B-9C88-F7395BFD1B9F}" destId="{5C9DC8DA-4F8A-4AD8-8222-649B861B2C86}" srcOrd="0" destOrd="0" presId="urn:microsoft.com/office/officeart/2005/8/layout/cycle5"/>
    <dgm:cxn modelId="{D7116717-DD06-4340-96F9-56A274DB2DB2}" type="presOf" srcId="{2CED6794-0875-4E62-9FF7-14C8719C6738}" destId="{5C101061-1350-40F1-912A-76DE679A9BC9}" srcOrd="0" destOrd="0" presId="urn:microsoft.com/office/officeart/2005/8/layout/cycle5"/>
    <dgm:cxn modelId="{6384EBC1-83F4-4B2F-BCFC-E2F92ED156A7}" type="presParOf" srcId="{F7F1035D-D975-4F8C-B5F9-DAFF53F64FF1}" destId="{5C9DC8DA-4F8A-4AD8-8222-649B861B2C86}" srcOrd="0" destOrd="0" presId="urn:microsoft.com/office/officeart/2005/8/layout/cycle5"/>
    <dgm:cxn modelId="{86A5709C-D203-496D-92B4-D598FA7DF9EC}" type="presParOf" srcId="{F7F1035D-D975-4F8C-B5F9-DAFF53F64FF1}" destId="{D3953612-9E5A-4106-891E-50C5948C4B81}" srcOrd="1" destOrd="0" presId="urn:microsoft.com/office/officeart/2005/8/layout/cycle5"/>
    <dgm:cxn modelId="{BA38AA56-B203-4302-94AE-ECDE2F91E8D3}" type="presParOf" srcId="{F7F1035D-D975-4F8C-B5F9-DAFF53F64FF1}" destId="{AAF669F5-1681-436B-9D1E-00B5BD97E53F}" srcOrd="2" destOrd="0" presId="urn:microsoft.com/office/officeart/2005/8/layout/cycle5"/>
    <dgm:cxn modelId="{3B5E476E-32BB-427C-AAB9-38DCD458CE32}" type="presParOf" srcId="{F7F1035D-D975-4F8C-B5F9-DAFF53F64FF1}" destId="{49C5298F-08E4-4FC8-B069-18A15BD2BB79}" srcOrd="3" destOrd="0" presId="urn:microsoft.com/office/officeart/2005/8/layout/cycle5"/>
    <dgm:cxn modelId="{D7F93DAF-EA45-44BC-B003-8414FE0F5F0E}" type="presParOf" srcId="{F7F1035D-D975-4F8C-B5F9-DAFF53F64FF1}" destId="{C772A429-7584-4530-91E6-D074EDB55BFD}" srcOrd="4" destOrd="0" presId="urn:microsoft.com/office/officeart/2005/8/layout/cycle5"/>
    <dgm:cxn modelId="{9FD8A087-D1A0-44E1-8A47-71F5E4C4B491}" type="presParOf" srcId="{F7F1035D-D975-4F8C-B5F9-DAFF53F64FF1}" destId="{5C101061-1350-40F1-912A-76DE679A9BC9}" srcOrd="5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AC50D00-7277-466E-B65D-5AF518D8431C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ABC3C13-12BD-4C3B-9C88-F7395BFD1B9F}">
      <dgm:prSet phldrT="[テキスト]"/>
      <dgm:spPr/>
      <dgm:t>
        <a:bodyPr/>
        <a:lstStyle/>
        <a:p>
          <a:r>
            <a:rPr kumimoji="1" lang="ja-JP" altLang="en-US" dirty="0" smtClean="0"/>
            <a:t>条件</a:t>
          </a:r>
          <a:endParaRPr kumimoji="1" lang="ja-JP" altLang="en-US" dirty="0"/>
        </a:p>
      </dgm:t>
    </dgm:pt>
    <dgm:pt modelId="{4C0B2258-8B3B-41D0-A0FA-AB638CDF660D}" type="parTrans" cxnId="{11346FE4-740E-43ED-BA56-6C8D304AD563}">
      <dgm:prSet/>
      <dgm:spPr/>
      <dgm:t>
        <a:bodyPr/>
        <a:lstStyle/>
        <a:p>
          <a:endParaRPr kumimoji="1" lang="ja-JP" altLang="en-US"/>
        </a:p>
      </dgm:t>
    </dgm:pt>
    <dgm:pt modelId="{F9269414-E50E-4E89-8EB3-8796ACC81716}" type="sibTrans" cxnId="{11346FE4-740E-43ED-BA56-6C8D304AD563}">
      <dgm:prSet/>
      <dgm:spPr>
        <a:ln w="92075">
          <a:solidFill>
            <a:schemeClr val="accent1"/>
          </a:solidFill>
          <a:headEnd type="arrow"/>
          <a:tailEnd type="none"/>
        </a:ln>
      </dgm:spPr>
      <dgm:t>
        <a:bodyPr/>
        <a:lstStyle/>
        <a:p>
          <a:endParaRPr kumimoji="1" lang="ja-JP" altLang="en-US"/>
        </a:p>
      </dgm:t>
    </dgm:pt>
    <dgm:pt modelId="{6479744C-D68B-4FCB-916A-32E1EC320467}">
      <dgm:prSet phldrT="[テキスト]" custT="1"/>
      <dgm:spPr/>
      <dgm:t>
        <a:bodyPr/>
        <a:lstStyle/>
        <a:p>
          <a:r>
            <a:rPr kumimoji="1" lang="ja-JP" altLang="en-US" sz="4400" b="0" dirty="0" smtClean="0"/>
            <a:t>減速行為</a:t>
          </a:r>
          <a:endParaRPr kumimoji="1" lang="ja-JP" altLang="en-US" sz="4400" b="0" dirty="0"/>
        </a:p>
      </dgm:t>
    </dgm:pt>
    <dgm:pt modelId="{6A264ADE-9556-4D19-9A2D-4314497C8B65}" type="parTrans" cxnId="{25A23719-F64B-467E-AAB8-D0FD2E809D17}">
      <dgm:prSet/>
      <dgm:spPr/>
      <dgm:t>
        <a:bodyPr/>
        <a:lstStyle/>
        <a:p>
          <a:endParaRPr kumimoji="1" lang="ja-JP" altLang="en-US"/>
        </a:p>
      </dgm:t>
    </dgm:pt>
    <dgm:pt modelId="{2CED6794-0875-4E62-9FF7-14C8719C6738}" type="sibTrans" cxnId="{25A23719-F64B-467E-AAB8-D0FD2E809D17}">
      <dgm:prSet/>
      <dgm:spPr>
        <a:ln w="92075">
          <a:solidFill>
            <a:schemeClr val="accent1"/>
          </a:solidFill>
          <a:headEnd type="arrow"/>
          <a:tailEnd type="none"/>
        </a:ln>
      </dgm:spPr>
      <dgm:t>
        <a:bodyPr/>
        <a:lstStyle/>
        <a:p>
          <a:endParaRPr kumimoji="1" lang="ja-JP" altLang="en-US"/>
        </a:p>
      </dgm:t>
    </dgm:pt>
    <dgm:pt modelId="{F7F1035D-D975-4F8C-B5F9-DAFF53F64FF1}" type="pres">
      <dgm:prSet presAssocID="{2AC50D00-7277-466E-B65D-5AF518D8431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C9DC8DA-4F8A-4AD8-8222-649B861B2C86}" type="pres">
      <dgm:prSet presAssocID="{FABC3C13-12BD-4C3B-9C88-F7395BFD1B9F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953612-9E5A-4106-891E-50C5948C4B81}" type="pres">
      <dgm:prSet presAssocID="{FABC3C13-12BD-4C3B-9C88-F7395BFD1B9F}" presName="spNode" presStyleCnt="0"/>
      <dgm:spPr/>
    </dgm:pt>
    <dgm:pt modelId="{AAF669F5-1681-436B-9D1E-00B5BD97E53F}" type="pres">
      <dgm:prSet presAssocID="{F9269414-E50E-4E89-8EB3-8796ACC81716}" presName="sibTrans" presStyleLbl="sibTrans1D1" presStyleIdx="0" presStyleCnt="2"/>
      <dgm:spPr/>
      <dgm:t>
        <a:bodyPr/>
        <a:lstStyle/>
        <a:p>
          <a:endParaRPr kumimoji="1" lang="ja-JP" altLang="en-US"/>
        </a:p>
      </dgm:t>
    </dgm:pt>
    <dgm:pt modelId="{49C5298F-08E4-4FC8-B069-18A15BD2BB79}" type="pres">
      <dgm:prSet presAssocID="{6479744C-D68B-4FCB-916A-32E1EC320467}" presName="node" presStyleLbl="node1" presStyleIdx="1" presStyleCnt="2" custScaleX="147125" custRadScaleRad="19025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772A429-7584-4530-91E6-D074EDB55BFD}" type="pres">
      <dgm:prSet presAssocID="{6479744C-D68B-4FCB-916A-32E1EC320467}" presName="spNode" presStyleCnt="0"/>
      <dgm:spPr/>
    </dgm:pt>
    <dgm:pt modelId="{5C101061-1350-40F1-912A-76DE679A9BC9}" type="pres">
      <dgm:prSet presAssocID="{2CED6794-0875-4E62-9FF7-14C8719C6738}" presName="sibTrans" presStyleLbl="sibTrans1D1" presStyleIdx="1" presStyleCnt="2"/>
      <dgm:spPr/>
      <dgm:t>
        <a:bodyPr/>
        <a:lstStyle/>
        <a:p>
          <a:endParaRPr kumimoji="1" lang="ja-JP" altLang="en-US"/>
        </a:p>
      </dgm:t>
    </dgm:pt>
  </dgm:ptLst>
  <dgm:cxnLst>
    <dgm:cxn modelId="{FB547B88-0E48-4EBD-8082-5827B6884BFE}" type="presOf" srcId="{F9269414-E50E-4E89-8EB3-8796ACC81716}" destId="{AAF669F5-1681-436B-9D1E-00B5BD97E53F}" srcOrd="0" destOrd="0" presId="urn:microsoft.com/office/officeart/2005/8/layout/cycle5"/>
    <dgm:cxn modelId="{B94DD61E-44C5-48D1-B7E2-9B6B4C9BD015}" type="presOf" srcId="{6479744C-D68B-4FCB-916A-32E1EC320467}" destId="{49C5298F-08E4-4FC8-B069-18A15BD2BB79}" srcOrd="0" destOrd="0" presId="urn:microsoft.com/office/officeart/2005/8/layout/cycle5"/>
    <dgm:cxn modelId="{11346FE4-740E-43ED-BA56-6C8D304AD563}" srcId="{2AC50D00-7277-466E-B65D-5AF518D8431C}" destId="{FABC3C13-12BD-4C3B-9C88-F7395BFD1B9F}" srcOrd="0" destOrd="0" parTransId="{4C0B2258-8B3B-41D0-A0FA-AB638CDF660D}" sibTransId="{F9269414-E50E-4E89-8EB3-8796ACC81716}"/>
    <dgm:cxn modelId="{21616E37-0F24-4935-AD40-3199084FD575}" type="presOf" srcId="{FABC3C13-12BD-4C3B-9C88-F7395BFD1B9F}" destId="{5C9DC8DA-4F8A-4AD8-8222-649B861B2C86}" srcOrd="0" destOrd="0" presId="urn:microsoft.com/office/officeart/2005/8/layout/cycle5"/>
    <dgm:cxn modelId="{5A22C75E-2F8F-4FC0-A732-2FEECB85529A}" type="presOf" srcId="{2CED6794-0875-4E62-9FF7-14C8719C6738}" destId="{5C101061-1350-40F1-912A-76DE679A9BC9}" srcOrd="0" destOrd="0" presId="urn:microsoft.com/office/officeart/2005/8/layout/cycle5"/>
    <dgm:cxn modelId="{82C4EE1B-4A17-45BA-827B-2344EA6AA57D}" type="presOf" srcId="{2AC50D00-7277-466E-B65D-5AF518D8431C}" destId="{F7F1035D-D975-4F8C-B5F9-DAFF53F64FF1}" srcOrd="0" destOrd="0" presId="urn:microsoft.com/office/officeart/2005/8/layout/cycle5"/>
    <dgm:cxn modelId="{25A23719-F64B-467E-AAB8-D0FD2E809D17}" srcId="{2AC50D00-7277-466E-B65D-5AF518D8431C}" destId="{6479744C-D68B-4FCB-916A-32E1EC320467}" srcOrd="1" destOrd="0" parTransId="{6A264ADE-9556-4D19-9A2D-4314497C8B65}" sibTransId="{2CED6794-0875-4E62-9FF7-14C8719C6738}"/>
    <dgm:cxn modelId="{D58A2A3E-24F7-46D9-B50D-29D6B3AD125A}" type="presParOf" srcId="{F7F1035D-D975-4F8C-B5F9-DAFF53F64FF1}" destId="{5C9DC8DA-4F8A-4AD8-8222-649B861B2C86}" srcOrd="0" destOrd="0" presId="urn:microsoft.com/office/officeart/2005/8/layout/cycle5"/>
    <dgm:cxn modelId="{3F83AECF-5408-49F2-836B-B8BDE716C07D}" type="presParOf" srcId="{F7F1035D-D975-4F8C-B5F9-DAFF53F64FF1}" destId="{D3953612-9E5A-4106-891E-50C5948C4B81}" srcOrd="1" destOrd="0" presId="urn:microsoft.com/office/officeart/2005/8/layout/cycle5"/>
    <dgm:cxn modelId="{291F5C60-1BA5-4FA5-B3CD-2819D6E74335}" type="presParOf" srcId="{F7F1035D-D975-4F8C-B5F9-DAFF53F64FF1}" destId="{AAF669F5-1681-436B-9D1E-00B5BD97E53F}" srcOrd="2" destOrd="0" presId="urn:microsoft.com/office/officeart/2005/8/layout/cycle5"/>
    <dgm:cxn modelId="{178896EE-A460-4301-A2B9-319351C1295A}" type="presParOf" srcId="{F7F1035D-D975-4F8C-B5F9-DAFF53F64FF1}" destId="{49C5298F-08E4-4FC8-B069-18A15BD2BB79}" srcOrd="3" destOrd="0" presId="urn:microsoft.com/office/officeart/2005/8/layout/cycle5"/>
    <dgm:cxn modelId="{02C84A7B-4B10-44E1-B35A-2C693F827970}" type="presParOf" srcId="{F7F1035D-D975-4F8C-B5F9-DAFF53F64FF1}" destId="{C772A429-7584-4530-91E6-D074EDB55BFD}" srcOrd="4" destOrd="0" presId="urn:microsoft.com/office/officeart/2005/8/layout/cycle5"/>
    <dgm:cxn modelId="{A2E74B8F-D726-45F5-BAF1-7E1FF6753B56}" type="presParOf" srcId="{F7F1035D-D975-4F8C-B5F9-DAFF53F64FF1}" destId="{5C101061-1350-40F1-912A-76DE679A9BC9}" srcOrd="5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9DC8DA-4F8A-4AD8-8222-649B861B2C86}">
      <dsp:nvSpPr>
        <dsp:cNvPr id="0" name=""/>
        <dsp:cNvSpPr/>
      </dsp:nvSpPr>
      <dsp:spPr>
        <a:xfrm>
          <a:off x="1623714" y="1100076"/>
          <a:ext cx="1011073" cy="4333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条件</a:t>
          </a:r>
          <a:endParaRPr kumimoji="1" lang="ja-JP" altLang="en-US" sz="1200" kern="1200" dirty="0"/>
        </a:p>
      </dsp:txBody>
      <dsp:txXfrm>
        <a:off x="1644868" y="1121230"/>
        <a:ext cx="968765" cy="391024"/>
      </dsp:txXfrm>
    </dsp:sp>
    <dsp:sp modelId="{AAF669F5-1681-436B-9D1E-00B5BD97E53F}">
      <dsp:nvSpPr>
        <dsp:cNvPr id="0" name=""/>
        <dsp:cNvSpPr/>
      </dsp:nvSpPr>
      <dsp:spPr>
        <a:xfrm>
          <a:off x="2148822" y="-542844"/>
          <a:ext cx="3114003" cy="3114003"/>
        </a:xfrm>
        <a:custGeom>
          <a:avLst/>
          <a:gdLst/>
          <a:ahLst/>
          <a:cxnLst/>
          <a:rect l="0" t="0" r="0" b="0"/>
          <a:pathLst>
            <a:path>
              <a:moveTo>
                <a:pt x="91634" y="1030737"/>
              </a:moveTo>
              <a:arcTo wR="1557001" hR="1557001" stAng="11985298" swAng="8049803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headEnd type="arrow"/>
          <a:tailEnd type="none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C5298F-08E4-4FC8-B069-18A15BD2BB79}">
      <dsp:nvSpPr>
        <dsp:cNvPr id="0" name=""/>
        <dsp:cNvSpPr/>
      </dsp:nvSpPr>
      <dsp:spPr>
        <a:xfrm>
          <a:off x="3632598" y="928237"/>
          <a:ext cx="3322326" cy="10069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000" b="0" kern="1200" dirty="0" smtClean="0"/>
            <a:t>競合の参入</a:t>
          </a:r>
          <a:endParaRPr kumimoji="1" lang="ja-JP" altLang="en-US" sz="4000" b="0" kern="1200" dirty="0"/>
        </a:p>
      </dsp:txBody>
      <dsp:txXfrm>
        <a:off x="3681755" y="977394"/>
        <a:ext cx="3224012" cy="908674"/>
      </dsp:txXfrm>
    </dsp:sp>
    <dsp:sp modelId="{5C101061-1350-40F1-912A-76DE679A9BC9}">
      <dsp:nvSpPr>
        <dsp:cNvPr id="0" name=""/>
        <dsp:cNvSpPr/>
      </dsp:nvSpPr>
      <dsp:spPr>
        <a:xfrm>
          <a:off x="2138025" y="195153"/>
          <a:ext cx="3078327" cy="3078327"/>
        </a:xfrm>
        <a:custGeom>
          <a:avLst/>
          <a:gdLst/>
          <a:ahLst/>
          <a:cxnLst/>
          <a:rect l="0" t="0" r="0" b="0"/>
          <a:pathLst>
            <a:path>
              <a:moveTo>
                <a:pt x="2866460" y="2318463"/>
              </a:moveTo>
              <a:arcTo wR="1539163" hR="1539163" stAng="1825115" swAng="8049803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headEnd type="arrow"/>
          <a:tailEnd type="none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14AA87-AFE3-4A57-9A37-93D40FAB5947}">
      <dsp:nvSpPr>
        <dsp:cNvPr id="0" name=""/>
        <dsp:cNvSpPr/>
      </dsp:nvSpPr>
      <dsp:spPr>
        <a:xfrm>
          <a:off x="4437536" y="11800"/>
          <a:ext cx="2889205" cy="10649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400" b="0" kern="1200" dirty="0" smtClean="0"/>
            <a:t>価格設定</a:t>
          </a:r>
          <a:endParaRPr kumimoji="1" lang="ja-JP" altLang="en-US" sz="4400" b="0" kern="1200" dirty="0"/>
        </a:p>
      </dsp:txBody>
      <dsp:txXfrm>
        <a:off x="4489524" y="63788"/>
        <a:ext cx="2785229" cy="961005"/>
      </dsp:txXfrm>
    </dsp:sp>
    <dsp:sp modelId="{E37358E9-CB97-45F4-9650-268F5EDBA628}">
      <dsp:nvSpPr>
        <dsp:cNvPr id="0" name=""/>
        <dsp:cNvSpPr/>
      </dsp:nvSpPr>
      <dsp:spPr>
        <a:xfrm>
          <a:off x="5250286" y="1043176"/>
          <a:ext cx="3437310" cy="3437310"/>
        </a:xfrm>
        <a:custGeom>
          <a:avLst/>
          <a:gdLst/>
          <a:ahLst/>
          <a:cxnLst/>
          <a:rect l="0" t="0" r="0" b="0"/>
          <a:pathLst>
            <a:path>
              <a:moveTo>
                <a:pt x="1747667" y="244"/>
              </a:moveTo>
              <a:arcTo wR="1718655" hR="1718655" stAng="16258035" swAng="2422871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9DC8DA-4F8A-4AD8-8222-649B861B2C86}">
      <dsp:nvSpPr>
        <dsp:cNvPr id="0" name=""/>
        <dsp:cNvSpPr/>
      </dsp:nvSpPr>
      <dsp:spPr>
        <a:xfrm>
          <a:off x="7241998" y="1743513"/>
          <a:ext cx="2308474" cy="10388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400" b="0" kern="1200" dirty="0" smtClean="0"/>
            <a:t>成長</a:t>
          </a:r>
          <a:endParaRPr kumimoji="1" lang="ja-JP" altLang="en-US" sz="4400" b="0" kern="1200" dirty="0"/>
        </a:p>
      </dsp:txBody>
      <dsp:txXfrm>
        <a:off x="7292712" y="1794227"/>
        <a:ext cx="2207046" cy="937446"/>
      </dsp:txXfrm>
    </dsp:sp>
    <dsp:sp modelId="{AAF669F5-1681-436B-9D1E-00B5BD97E53F}">
      <dsp:nvSpPr>
        <dsp:cNvPr id="0" name=""/>
        <dsp:cNvSpPr/>
      </dsp:nvSpPr>
      <dsp:spPr>
        <a:xfrm>
          <a:off x="5292052" y="-9056"/>
          <a:ext cx="3437310" cy="3437310"/>
        </a:xfrm>
        <a:custGeom>
          <a:avLst/>
          <a:gdLst/>
          <a:ahLst/>
          <a:cxnLst/>
          <a:rect l="0" t="0" r="0" b="0"/>
          <a:pathLst>
            <a:path>
              <a:moveTo>
                <a:pt x="2785031" y="3066474"/>
              </a:moveTo>
              <a:arcTo wR="1718655" hR="1718655" stAng="3098966" swAng="2593192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8C2C79-6F18-42EA-B42E-65E70A2A395C}">
      <dsp:nvSpPr>
        <dsp:cNvPr id="0" name=""/>
        <dsp:cNvSpPr/>
      </dsp:nvSpPr>
      <dsp:spPr>
        <a:xfrm>
          <a:off x="4636907" y="3345106"/>
          <a:ext cx="2269045" cy="9703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400" b="0" kern="1200" dirty="0" smtClean="0"/>
            <a:t>知名度</a:t>
          </a:r>
          <a:endParaRPr kumimoji="1" lang="ja-JP" altLang="en-US" sz="4400" b="0" kern="1200" dirty="0"/>
        </a:p>
      </dsp:txBody>
      <dsp:txXfrm>
        <a:off x="4684274" y="3392473"/>
        <a:ext cx="2174311" cy="875574"/>
      </dsp:txXfrm>
    </dsp:sp>
    <dsp:sp modelId="{C79FEFBD-0B6E-4D2A-A3EA-F67D81722ED6}">
      <dsp:nvSpPr>
        <dsp:cNvPr id="0" name=""/>
        <dsp:cNvSpPr/>
      </dsp:nvSpPr>
      <dsp:spPr>
        <a:xfrm>
          <a:off x="3479375" y="473217"/>
          <a:ext cx="3437310" cy="3437310"/>
        </a:xfrm>
        <a:custGeom>
          <a:avLst/>
          <a:gdLst/>
          <a:ahLst/>
          <a:cxnLst/>
          <a:rect l="0" t="0" r="0" b="0"/>
          <a:pathLst>
            <a:path>
              <a:moveTo>
                <a:pt x="891692" y="3225276"/>
              </a:moveTo>
              <a:arcTo wR="1718655" hR="1718655" stAng="7125704" swAng="1841978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F27468-E439-4FF1-8BC4-C09DB0451324}">
      <dsp:nvSpPr>
        <dsp:cNvPr id="0" name=""/>
        <dsp:cNvSpPr/>
      </dsp:nvSpPr>
      <dsp:spPr>
        <a:xfrm>
          <a:off x="2164782" y="1722803"/>
          <a:ext cx="2679736" cy="10802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000" b="0" kern="1200" dirty="0" smtClean="0"/>
            <a:t>ブランド</a:t>
          </a:r>
          <a:endParaRPr kumimoji="1" lang="ja-JP" altLang="en-US" sz="4000" b="0" kern="1200" dirty="0"/>
        </a:p>
      </dsp:txBody>
      <dsp:txXfrm>
        <a:off x="2217518" y="1775539"/>
        <a:ext cx="2574264" cy="974822"/>
      </dsp:txXfrm>
    </dsp:sp>
    <dsp:sp modelId="{94AE8313-43E8-4CF3-92D3-DE84E04DD5B2}">
      <dsp:nvSpPr>
        <dsp:cNvPr id="0" name=""/>
        <dsp:cNvSpPr/>
      </dsp:nvSpPr>
      <dsp:spPr>
        <a:xfrm>
          <a:off x="3549080" y="384679"/>
          <a:ext cx="3437310" cy="3437310"/>
        </a:xfrm>
        <a:custGeom>
          <a:avLst/>
          <a:gdLst/>
          <a:ahLst/>
          <a:cxnLst/>
          <a:rect l="0" t="0" r="0" b="0"/>
          <a:pathLst>
            <a:path>
              <a:moveTo>
                <a:pt x="127093" y="1070035"/>
              </a:moveTo>
              <a:arcTo wR="1718655" hR="1718655" stAng="12130362" swAng="1773701"/>
            </a:path>
          </a:pathLst>
        </a:custGeom>
        <a:noFill/>
        <a:ln w="76200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14AA87-AFE3-4A57-9A37-93D40FAB5947}">
      <dsp:nvSpPr>
        <dsp:cNvPr id="0" name=""/>
        <dsp:cNvSpPr/>
      </dsp:nvSpPr>
      <dsp:spPr>
        <a:xfrm>
          <a:off x="4978304" y="0"/>
          <a:ext cx="3624666" cy="13208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400" b="0" kern="1200" dirty="0" smtClean="0"/>
            <a:t>価格設定</a:t>
          </a:r>
          <a:endParaRPr kumimoji="1" lang="ja-JP" altLang="en-US" sz="5400" b="0" kern="1200" dirty="0"/>
        </a:p>
      </dsp:txBody>
      <dsp:txXfrm>
        <a:off x="5042783" y="64479"/>
        <a:ext cx="3495708" cy="1191892"/>
      </dsp:txXfrm>
    </dsp:sp>
    <dsp:sp modelId="{E37358E9-CB97-45F4-9650-268F5EDBA628}">
      <dsp:nvSpPr>
        <dsp:cNvPr id="0" name=""/>
        <dsp:cNvSpPr/>
      </dsp:nvSpPr>
      <dsp:spPr>
        <a:xfrm>
          <a:off x="6378317" y="1244787"/>
          <a:ext cx="4261069" cy="4261069"/>
        </a:xfrm>
        <a:custGeom>
          <a:avLst/>
          <a:gdLst/>
          <a:ahLst/>
          <a:cxnLst/>
          <a:rect l="0" t="0" r="0" b="0"/>
          <a:pathLst>
            <a:path>
              <a:moveTo>
                <a:pt x="2048786" y="1568"/>
              </a:moveTo>
              <a:arcTo wR="2130534" hR="2130534" stAng="16068061" swAng="2625433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9DC8DA-4F8A-4AD8-8222-649B861B2C86}">
      <dsp:nvSpPr>
        <dsp:cNvPr id="0" name=""/>
        <dsp:cNvSpPr/>
      </dsp:nvSpPr>
      <dsp:spPr>
        <a:xfrm>
          <a:off x="8871691" y="2144641"/>
          <a:ext cx="2863100" cy="12884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400" b="0" kern="1200" dirty="0" smtClean="0"/>
            <a:t>成長</a:t>
          </a:r>
          <a:endParaRPr kumimoji="1" lang="ja-JP" altLang="en-US" sz="5400" b="0" kern="1200" dirty="0"/>
        </a:p>
      </dsp:txBody>
      <dsp:txXfrm>
        <a:off x="8934589" y="2207539"/>
        <a:ext cx="2737304" cy="1162674"/>
      </dsp:txXfrm>
    </dsp:sp>
    <dsp:sp modelId="{AAF669F5-1681-436B-9D1E-00B5BD97E53F}">
      <dsp:nvSpPr>
        <dsp:cNvPr id="0" name=""/>
        <dsp:cNvSpPr/>
      </dsp:nvSpPr>
      <dsp:spPr>
        <a:xfrm>
          <a:off x="6414203" y="29864"/>
          <a:ext cx="4261069" cy="4261069"/>
        </a:xfrm>
        <a:custGeom>
          <a:avLst/>
          <a:gdLst/>
          <a:ahLst/>
          <a:cxnLst/>
          <a:rect l="0" t="0" r="0" b="0"/>
          <a:pathLst>
            <a:path>
              <a:moveTo>
                <a:pt x="3495073" y="3766754"/>
              </a:moveTo>
              <a:arcTo wR="2130534" hR="2130534" stAng="3010398" swAng="2708654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8C2C79-6F18-42EA-B42E-65E70A2A395C}">
      <dsp:nvSpPr>
        <dsp:cNvPr id="0" name=""/>
        <dsp:cNvSpPr/>
      </dsp:nvSpPr>
      <dsp:spPr>
        <a:xfrm>
          <a:off x="5490944" y="4177158"/>
          <a:ext cx="2814198" cy="12034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400" b="0" kern="1200" dirty="0" smtClean="0"/>
            <a:t>知名度</a:t>
          </a:r>
          <a:endParaRPr kumimoji="1" lang="ja-JP" altLang="en-US" sz="5400" b="0" kern="1200" dirty="0"/>
        </a:p>
      </dsp:txBody>
      <dsp:txXfrm>
        <a:off x="5549691" y="4235905"/>
        <a:ext cx="2696704" cy="1085937"/>
      </dsp:txXfrm>
    </dsp:sp>
    <dsp:sp modelId="{C79FEFBD-0B6E-4D2A-A3EA-F67D81722ED6}">
      <dsp:nvSpPr>
        <dsp:cNvPr id="0" name=""/>
        <dsp:cNvSpPr/>
      </dsp:nvSpPr>
      <dsp:spPr>
        <a:xfrm>
          <a:off x="3588052" y="431514"/>
          <a:ext cx="4261069" cy="4261069"/>
        </a:xfrm>
        <a:custGeom>
          <a:avLst/>
          <a:gdLst/>
          <a:ahLst/>
          <a:cxnLst/>
          <a:rect l="0" t="0" r="0" b="0"/>
          <a:pathLst>
            <a:path>
              <a:moveTo>
                <a:pt x="1493419" y="4163577"/>
              </a:moveTo>
              <a:arcTo wR="2130534" hR="2130534" stAng="6443998" swAng="2181431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F27468-E439-4FF1-8BC4-C09DB0451324}">
      <dsp:nvSpPr>
        <dsp:cNvPr id="0" name=""/>
        <dsp:cNvSpPr/>
      </dsp:nvSpPr>
      <dsp:spPr>
        <a:xfrm>
          <a:off x="1991027" y="2148761"/>
          <a:ext cx="3425746" cy="13129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400" b="0" kern="1200" dirty="0" smtClean="0"/>
            <a:t>ブランド</a:t>
          </a:r>
          <a:endParaRPr kumimoji="1" lang="ja-JP" altLang="en-US" sz="5400" b="0" kern="1200" dirty="0"/>
        </a:p>
      </dsp:txBody>
      <dsp:txXfrm>
        <a:off x="2055117" y="2212851"/>
        <a:ext cx="3297566" cy="1184720"/>
      </dsp:txXfrm>
    </dsp:sp>
    <dsp:sp modelId="{94AE8313-43E8-4CF3-92D3-DE84E04DD5B2}">
      <dsp:nvSpPr>
        <dsp:cNvPr id="0" name=""/>
        <dsp:cNvSpPr/>
      </dsp:nvSpPr>
      <dsp:spPr>
        <a:xfrm>
          <a:off x="3573070" y="949325"/>
          <a:ext cx="4261069" cy="4261069"/>
        </a:xfrm>
        <a:custGeom>
          <a:avLst/>
          <a:gdLst/>
          <a:ahLst/>
          <a:cxnLst/>
          <a:rect l="0" t="0" r="0" b="0"/>
          <a:pathLst>
            <a:path>
              <a:moveTo>
                <a:pt x="375410" y="922761"/>
              </a:moveTo>
              <a:arcTo wR="2130534" hR="2130534" stAng="12872008" swAng="1616650"/>
            </a:path>
          </a:pathLst>
        </a:custGeom>
        <a:noFill/>
        <a:ln w="76200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9DC8DA-4F8A-4AD8-8222-649B861B2C86}">
      <dsp:nvSpPr>
        <dsp:cNvPr id="0" name=""/>
        <dsp:cNvSpPr/>
      </dsp:nvSpPr>
      <dsp:spPr>
        <a:xfrm>
          <a:off x="1412809" y="1109987"/>
          <a:ext cx="2327220" cy="12818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400" kern="1200" dirty="0" smtClean="0"/>
            <a:t>成長</a:t>
          </a:r>
          <a:endParaRPr kumimoji="1" lang="ja-JP" altLang="en-US" sz="5400" kern="1200" dirty="0"/>
        </a:p>
      </dsp:txBody>
      <dsp:txXfrm>
        <a:off x="1475382" y="1172560"/>
        <a:ext cx="2202074" cy="1156677"/>
      </dsp:txXfrm>
    </dsp:sp>
    <dsp:sp modelId="{AAF669F5-1681-436B-9D1E-00B5BD97E53F}">
      <dsp:nvSpPr>
        <dsp:cNvPr id="0" name=""/>
        <dsp:cNvSpPr/>
      </dsp:nvSpPr>
      <dsp:spPr>
        <a:xfrm>
          <a:off x="2703851" y="-822590"/>
          <a:ext cx="3851158" cy="3851158"/>
        </a:xfrm>
        <a:custGeom>
          <a:avLst/>
          <a:gdLst/>
          <a:ahLst/>
          <a:cxnLst/>
          <a:rect l="0" t="0" r="0" b="0"/>
          <a:pathLst>
            <a:path>
              <a:moveTo>
                <a:pt x="149289" y="1182174"/>
              </a:moveTo>
              <a:arcTo wR="1925579" hR="1925579" stAng="12162603" swAng="8049803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headEnd type="arrow"/>
          <a:tailEnd type="none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C5298F-08E4-4FC8-B069-18A15BD2BB79}">
      <dsp:nvSpPr>
        <dsp:cNvPr id="0" name=""/>
        <dsp:cNvSpPr/>
      </dsp:nvSpPr>
      <dsp:spPr>
        <a:xfrm>
          <a:off x="4494883" y="1095989"/>
          <a:ext cx="4248491" cy="12877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400" b="0" kern="1200" dirty="0" smtClean="0"/>
            <a:t>競合の参入</a:t>
          </a:r>
          <a:endParaRPr kumimoji="1" lang="ja-JP" altLang="en-US" sz="5400" b="0" kern="1200" dirty="0"/>
        </a:p>
      </dsp:txBody>
      <dsp:txXfrm>
        <a:off x="4557744" y="1158850"/>
        <a:ext cx="4122769" cy="1161984"/>
      </dsp:txXfrm>
    </dsp:sp>
    <dsp:sp modelId="{5C101061-1350-40F1-912A-76DE679A9BC9}">
      <dsp:nvSpPr>
        <dsp:cNvPr id="0" name=""/>
        <dsp:cNvSpPr/>
      </dsp:nvSpPr>
      <dsp:spPr>
        <a:xfrm>
          <a:off x="2776803" y="512340"/>
          <a:ext cx="3750827" cy="3750827"/>
        </a:xfrm>
        <a:custGeom>
          <a:avLst/>
          <a:gdLst/>
          <a:ahLst/>
          <a:cxnLst/>
          <a:rect l="0" t="0" r="0" b="0"/>
          <a:pathLst>
            <a:path>
              <a:moveTo>
                <a:pt x="3604359" y="2601994"/>
              </a:moveTo>
              <a:arcTo wR="1875413" hR="1875413" stAng="22967661" swAng="8049803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headEnd type="arrow"/>
          <a:tailEnd type="none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9DC8DA-4F8A-4AD8-8222-649B861B2C86}">
      <dsp:nvSpPr>
        <dsp:cNvPr id="0" name=""/>
        <dsp:cNvSpPr/>
      </dsp:nvSpPr>
      <dsp:spPr>
        <a:xfrm>
          <a:off x="1623714" y="1100076"/>
          <a:ext cx="1011073" cy="4333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条件</a:t>
          </a:r>
          <a:endParaRPr kumimoji="1" lang="ja-JP" altLang="en-US" sz="1200" kern="1200" dirty="0"/>
        </a:p>
      </dsp:txBody>
      <dsp:txXfrm>
        <a:off x="1644868" y="1121230"/>
        <a:ext cx="968765" cy="391024"/>
      </dsp:txXfrm>
    </dsp:sp>
    <dsp:sp modelId="{AAF669F5-1681-436B-9D1E-00B5BD97E53F}">
      <dsp:nvSpPr>
        <dsp:cNvPr id="0" name=""/>
        <dsp:cNvSpPr/>
      </dsp:nvSpPr>
      <dsp:spPr>
        <a:xfrm>
          <a:off x="2148822" y="-542844"/>
          <a:ext cx="3114003" cy="3114003"/>
        </a:xfrm>
        <a:custGeom>
          <a:avLst/>
          <a:gdLst/>
          <a:ahLst/>
          <a:cxnLst/>
          <a:rect l="0" t="0" r="0" b="0"/>
          <a:pathLst>
            <a:path>
              <a:moveTo>
                <a:pt x="91634" y="1030737"/>
              </a:moveTo>
              <a:arcTo wR="1557001" hR="1557001" stAng="11985298" swAng="8049803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headEnd type="arrow"/>
          <a:tailEnd type="none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C5298F-08E4-4FC8-B069-18A15BD2BB79}">
      <dsp:nvSpPr>
        <dsp:cNvPr id="0" name=""/>
        <dsp:cNvSpPr/>
      </dsp:nvSpPr>
      <dsp:spPr>
        <a:xfrm>
          <a:off x="3632598" y="928237"/>
          <a:ext cx="3322326" cy="10069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000" b="0" kern="1200" dirty="0" smtClean="0"/>
            <a:t>競合の参入</a:t>
          </a:r>
          <a:endParaRPr kumimoji="1" lang="ja-JP" altLang="en-US" sz="4000" b="0" kern="1200" dirty="0"/>
        </a:p>
      </dsp:txBody>
      <dsp:txXfrm>
        <a:off x="3681755" y="977394"/>
        <a:ext cx="3224012" cy="908674"/>
      </dsp:txXfrm>
    </dsp:sp>
    <dsp:sp modelId="{5C101061-1350-40F1-912A-76DE679A9BC9}">
      <dsp:nvSpPr>
        <dsp:cNvPr id="0" name=""/>
        <dsp:cNvSpPr/>
      </dsp:nvSpPr>
      <dsp:spPr>
        <a:xfrm>
          <a:off x="2138025" y="195153"/>
          <a:ext cx="3078327" cy="3078327"/>
        </a:xfrm>
        <a:custGeom>
          <a:avLst/>
          <a:gdLst/>
          <a:ahLst/>
          <a:cxnLst/>
          <a:rect l="0" t="0" r="0" b="0"/>
          <a:pathLst>
            <a:path>
              <a:moveTo>
                <a:pt x="2866460" y="2318463"/>
              </a:moveTo>
              <a:arcTo wR="1539163" hR="1539163" stAng="1825115" swAng="8049803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headEnd type="arrow"/>
          <a:tailEnd type="none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14AA87-AFE3-4A57-9A37-93D40FAB5947}">
      <dsp:nvSpPr>
        <dsp:cNvPr id="0" name=""/>
        <dsp:cNvSpPr/>
      </dsp:nvSpPr>
      <dsp:spPr>
        <a:xfrm>
          <a:off x="4437536" y="11800"/>
          <a:ext cx="2889205" cy="10649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400" b="0" kern="1200" dirty="0" smtClean="0"/>
            <a:t>価格設定</a:t>
          </a:r>
          <a:endParaRPr kumimoji="1" lang="ja-JP" altLang="en-US" sz="4400" b="0" kern="1200" dirty="0"/>
        </a:p>
      </dsp:txBody>
      <dsp:txXfrm>
        <a:off x="4489524" y="63788"/>
        <a:ext cx="2785229" cy="961005"/>
      </dsp:txXfrm>
    </dsp:sp>
    <dsp:sp modelId="{E37358E9-CB97-45F4-9650-268F5EDBA628}">
      <dsp:nvSpPr>
        <dsp:cNvPr id="0" name=""/>
        <dsp:cNvSpPr/>
      </dsp:nvSpPr>
      <dsp:spPr>
        <a:xfrm>
          <a:off x="5250286" y="1043176"/>
          <a:ext cx="3437310" cy="3437310"/>
        </a:xfrm>
        <a:custGeom>
          <a:avLst/>
          <a:gdLst/>
          <a:ahLst/>
          <a:cxnLst/>
          <a:rect l="0" t="0" r="0" b="0"/>
          <a:pathLst>
            <a:path>
              <a:moveTo>
                <a:pt x="1747667" y="244"/>
              </a:moveTo>
              <a:arcTo wR="1718655" hR="1718655" stAng="16258035" swAng="2422871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9DC8DA-4F8A-4AD8-8222-649B861B2C86}">
      <dsp:nvSpPr>
        <dsp:cNvPr id="0" name=""/>
        <dsp:cNvSpPr/>
      </dsp:nvSpPr>
      <dsp:spPr>
        <a:xfrm>
          <a:off x="7241998" y="1743513"/>
          <a:ext cx="2308474" cy="10388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400" b="0" kern="1200" dirty="0" smtClean="0"/>
            <a:t>成長</a:t>
          </a:r>
          <a:endParaRPr kumimoji="1" lang="ja-JP" altLang="en-US" sz="4400" b="0" kern="1200" dirty="0"/>
        </a:p>
      </dsp:txBody>
      <dsp:txXfrm>
        <a:off x="7292712" y="1794227"/>
        <a:ext cx="2207046" cy="937446"/>
      </dsp:txXfrm>
    </dsp:sp>
    <dsp:sp modelId="{AAF669F5-1681-436B-9D1E-00B5BD97E53F}">
      <dsp:nvSpPr>
        <dsp:cNvPr id="0" name=""/>
        <dsp:cNvSpPr/>
      </dsp:nvSpPr>
      <dsp:spPr>
        <a:xfrm>
          <a:off x="5292052" y="-9056"/>
          <a:ext cx="3437310" cy="3437310"/>
        </a:xfrm>
        <a:custGeom>
          <a:avLst/>
          <a:gdLst/>
          <a:ahLst/>
          <a:cxnLst/>
          <a:rect l="0" t="0" r="0" b="0"/>
          <a:pathLst>
            <a:path>
              <a:moveTo>
                <a:pt x="2785031" y="3066474"/>
              </a:moveTo>
              <a:arcTo wR="1718655" hR="1718655" stAng="3098966" swAng="2593192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8C2C79-6F18-42EA-B42E-65E70A2A395C}">
      <dsp:nvSpPr>
        <dsp:cNvPr id="0" name=""/>
        <dsp:cNvSpPr/>
      </dsp:nvSpPr>
      <dsp:spPr>
        <a:xfrm>
          <a:off x="4636907" y="3345106"/>
          <a:ext cx="2269045" cy="9703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400" b="0" kern="1200" dirty="0" smtClean="0"/>
            <a:t>知名度</a:t>
          </a:r>
          <a:endParaRPr kumimoji="1" lang="ja-JP" altLang="en-US" sz="4400" b="0" kern="1200" dirty="0"/>
        </a:p>
      </dsp:txBody>
      <dsp:txXfrm>
        <a:off x="4684274" y="3392473"/>
        <a:ext cx="2174311" cy="875574"/>
      </dsp:txXfrm>
    </dsp:sp>
    <dsp:sp modelId="{C79FEFBD-0B6E-4D2A-A3EA-F67D81722ED6}">
      <dsp:nvSpPr>
        <dsp:cNvPr id="0" name=""/>
        <dsp:cNvSpPr/>
      </dsp:nvSpPr>
      <dsp:spPr>
        <a:xfrm>
          <a:off x="3479375" y="473217"/>
          <a:ext cx="3437310" cy="3437310"/>
        </a:xfrm>
        <a:custGeom>
          <a:avLst/>
          <a:gdLst/>
          <a:ahLst/>
          <a:cxnLst/>
          <a:rect l="0" t="0" r="0" b="0"/>
          <a:pathLst>
            <a:path>
              <a:moveTo>
                <a:pt x="891692" y="3225276"/>
              </a:moveTo>
              <a:arcTo wR="1718655" hR="1718655" stAng="7125704" swAng="1841978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F27468-E439-4FF1-8BC4-C09DB0451324}">
      <dsp:nvSpPr>
        <dsp:cNvPr id="0" name=""/>
        <dsp:cNvSpPr/>
      </dsp:nvSpPr>
      <dsp:spPr>
        <a:xfrm>
          <a:off x="2164782" y="1722803"/>
          <a:ext cx="2679736" cy="10802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000" b="0" kern="1200" dirty="0" smtClean="0"/>
            <a:t>ブランド</a:t>
          </a:r>
          <a:endParaRPr kumimoji="1" lang="ja-JP" altLang="en-US" sz="4000" b="0" kern="1200" dirty="0"/>
        </a:p>
      </dsp:txBody>
      <dsp:txXfrm>
        <a:off x="2217518" y="1775539"/>
        <a:ext cx="2574264" cy="974822"/>
      </dsp:txXfrm>
    </dsp:sp>
    <dsp:sp modelId="{94AE8313-43E8-4CF3-92D3-DE84E04DD5B2}">
      <dsp:nvSpPr>
        <dsp:cNvPr id="0" name=""/>
        <dsp:cNvSpPr/>
      </dsp:nvSpPr>
      <dsp:spPr>
        <a:xfrm>
          <a:off x="3549080" y="384679"/>
          <a:ext cx="3437310" cy="3437310"/>
        </a:xfrm>
        <a:custGeom>
          <a:avLst/>
          <a:gdLst/>
          <a:ahLst/>
          <a:cxnLst/>
          <a:rect l="0" t="0" r="0" b="0"/>
          <a:pathLst>
            <a:path>
              <a:moveTo>
                <a:pt x="127093" y="1070035"/>
              </a:moveTo>
              <a:arcTo wR="1718655" hR="1718655" stAng="12130362" swAng="1773701"/>
            </a:path>
          </a:pathLst>
        </a:custGeom>
        <a:noFill/>
        <a:ln w="76200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9DC8DA-4F8A-4AD8-8222-649B861B2C86}">
      <dsp:nvSpPr>
        <dsp:cNvPr id="0" name=""/>
        <dsp:cNvSpPr/>
      </dsp:nvSpPr>
      <dsp:spPr>
        <a:xfrm>
          <a:off x="1495884" y="679602"/>
          <a:ext cx="1960432" cy="12742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条件</a:t>
          </a:r>
          <a:endParaRPr kumimoji="1" lang="ja-JP" altLang="en-US" sz="3700" kern="1200" dirty="0"/>
        </a:p>
      </dsp:txBody>
      <dsp:txXfrm>
        <a:off x="1558089" y="741807"/>
        <a:ext cx="1836022" cy="1149871"/>
      </dsp:txXfrm>
    </dsp:sp>
    <dsp:sp modelId="{AAF669F5-1681-436B-9D1E-00B5BD97E53F}">
      <dsp:nvSpPr>
        <dsp:cNvPr id="0" name=""/>
        <dsp:cNvSpPr/>
      </dsp:nvSpPr>
      <dsp:spPr>
        <a:xfrm>
          <a:off x="2683909" y="-734208"/>
          <a:ext cx="2827622" cy="2827622"/>
        </a:xfrm>
        <a:custGeom>
          <a:avLst/>
          <a:gdLst/>
          <a:ahLst/>
          <a:cxnLst/>
          <a:rect l="0" t="0" r="0" b="0"/>
          <a:pathLst>
            <a:path>
              <a:moveTo>
                <a:pt x="111604" y="863247"/>
              </a:moveTo>
              <a:arcTo wR="1413811" hR="1413811" stAng="12175099" swAng="8049803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headEnd type="arrow"/>
          <a:tailEnd type="none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C5298F-08E4-4FC8-B069-18A15BD2BB79}">
      <dsp:nvSpPr>
        <dsp:cNvPr id="0" name=""/>
        <dsp:cNvSpPr/>
      </dsp:nvSpPr>
      <dsp:spPr>
        <a:xfrm>
          <a:off x="4170602" y="679602"/>
          <a:ext cx="2884287" cy="12742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3600" b="0" kern="1200" dirty="0" smtClean="0"/>
            <a:t>C.</a:t>
          </a:r>
          <a:r>
            <a:rPr kumimoji="1" lang="ja-JP" altLang="en-US" sz="3600" b="0" kern="1200" dirty="0" smtClean="0"/>
            <a:t>減速行為</a:t>
          </a:r>
          <a:endParaRPr kumimoji="1" lang="ja-JP" altLang="en-US" sz="3600" b="0" kern="1200" dirty="0"/>
        </a:p>
      </dsp:txBody>
      <dsp:txXfrm>
        <a:off x="4232807" y="741807"/>
        <a:ext cx="2759877" cy="1149871"/>
      </dsp:txXfrm>
    </dsp:sp>
    <dsp:sp modelId="{5C101061-1350-40F1-912A-76DE679A9BC9}">
      <dsp:nvSpPr>
        <dsp:cNvPr id="0" name=""/>
        <dsp:cNvSpPr/>
      </dsp:nvSpPr>
      <dsp:spPr>
        <a:xfrm>
          <a:off x="2683909" y="540072"/>
          <a:ext cx="2827622" cy="2827622"/>
        </a:xfrm>
        <a:custGeom>
          <a:avLst/>
          <a:gdLst/>
          <a:ahLst/>
          <a:cxnLst/>
          <a:rect l="0" t="0" r="0" b="0"/>
          <a:pathLst>
            <a:path>
              <a:moveTo>
                <a:pt x="2716017" y="1964375"/>
              </a:moveTo>
              <a:arcTo wR="1413811" hR="1413811" stAng="1375099" swAng="8049803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headEnd type="arrow"/>
          <a:tailEnd type="none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9DC8DA-4F8A-4AD8-8222-649B861B2C86}">
      <dsp:nvSpPr>
        <dsp:cNvPr id="0" name=""/>
        <dsp:cNvSpPr/>
      </dsp:nvSpPr>
      <dsp:spPr>
        <a:xfrm>
          <a:off x="371315" y="679602"/>
          <a:ext cx="2831570" cy="12742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3600" b="0" kern="1200" dirty="0" smtClean="0"/>
            <a:t>B.</a:t>
          </a:r>
          <a:r>
            <a:rPr kumimoji="1" lang="ja-JP" altLang="en-US" sz="3600" b="0" kern="1200" dirty="0" smtClean="0"/>
            <a:t>成長行為</a:t>
          </a:r>
          <a:endParaRPr kumimoji="1" lang="ja-JP" altLang="en-US" sz="3600" b="0" kern="1200" dirty="0"/>
        </a:p>
      </dsp:txBody>
      <dsp:txXfrm>
        <a:off x="433520" y="741807"/>
        <a:ext cx="2707160" cy="1149871"/>
      </dsp:txXfrm>
    </dsp:sp>
    <dsp:sp modelId="{AAF669F5-1681-436B-9D1E-00B5BD97E53F}">
      <dsp:nvSpPr>
        <dsp:cNvPr id="0" name=""/>
        <dsp:cNvSpPr/>
      </dsp:nvSpPr>
      <dsp:spPr>
        <a:xfrm>
          <a:off x="1891575" y="-702099"/>
          <a:ext cx="2763402" cy="2763402"/>
        </a:xfrm>
        <a:custGeom>
          <a:avLst/>
          <a:gdLst/>
          <a:ahLst/>
          <a:cxnLst/>
          <a:rect l="0" t="0" r="0" b="0"/>
          <a:pathLst>
            <a:path>
              <a:moveTo>
                <a:pt x="109070" y="843641"/>
              </a:moveTo>
              <a:arcTo wR="1381701" hR="1381701" stAng="12175099" swAng="8049803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C5298F-08E4-4FC8-B069-18A15BD2BB79}">
      <dsp:nvSpPr>
        <dsp:cNvPr id="0" name=""/>
        <dsp:cNvSpPr/>
      </dsp:nvSpPr>
      <dsp:spPr>
        <a:xfrm>
          <a:off x="3435885" y="679602"/>
          <a:ext cx="2853802" cy="12742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4400" kern="1200" dirty="0" smtClean="0"/>
            <a:t>A.</a:t>
          </a:r>
          <a:r>
            <a:rPr kumimoji="1" lang="ja-JP" altLang="en-US" sz="4400" kern="1200" dirty="0" smtClean="0"/>
            <a:t>条件</a:t>
          </a:r>
          <a:endParaRPr kumimoji="1" lang="ja-JP" altLang="en-US" sz="4400" kern="1200" dirty="0"/>
        </a:p>
      </dsp:txBody>
      <dsp:txXfrm>
        <a:off x="3498090" y="741807"/>
        <a:ext cx="2729392" cy="1149871"/>
      </dsp:txXfrm>
    </dsp:sp>
    <dsp:sp modelId="{5C101061-1350-40F1-912A-76DE679A9BC9}">
      <dsp:nvSpPr>
        <dsp:cNvPr id="0" name=""/>
        <dsp:cNvSpPr/>
      </dsp:nvSpPr>
      <dsp:spPr>
        <a:xfrm>
          <a:off x="1891575" y="572182"/>
          <a:ext cx="2763402" cy="2763402"/>
        </a:xfrm>
        <a:custGeom>
          <a:avLst/>
          <a:gdLst/>
          <a:ahLst/>
          <a:cxnLst/>
          <a:rect l="0" t="0" r="0" b="0"/>
          <a:pathLst>
            <a:path>
              <a:moveTo>
                <a:pt x="2654332" y="1919761"/>
              </a:moveTo>
              <a:arcTo wR="1381701" hR="1381701" stAng="1375099" swAng="8049803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9DC8DA-4F8A-4AD8-8222-649B861B2C86}">
      <dsp:nvSpPr>
        <dsp:cNvPr id="0" name=""/>
        <dsp:cNvSpPr/>
      </dsp:nvSpPr>
      <dsp:spPr>
        <a:xfrm>
          <a:off x="157181" y="910557"/>
          <a:ext cx="3853548" cy="17341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400" b="0" kern="1200" dirty="0" smtClean="0"/>
            <a:t>勤労意欲</a:t>
          </a:r>
          <a:endParaRPr kumimoji="1" lang="ja-JP" altLang="en-US" sz="5400" b="0" kern="1200" dirty="0"/>
        </a:p>
      </dsp:txBody>
      <dsp:txXfrm>
        <a:off x="241838" y="995214"/>
        <a:ext cx="3684234" cy="1564884"/>
      </dsp:txXfrm>
    </dsp:sp>
    <dsp:sp modelId="{AAF669F5-1681-436B-9D1E-00B5BD97E53F}">
      <dsp:nvSpPr>
        <dsp:cNvPr id="0" name=""/>
        <dsp:cNvSpPr/>
      </dsp:nvSpPr>
      <dsp:spPr>
        <a:xfrm>
          <a:off x="2205815" y="-1244665"/>
          <a:ext cx="4326560" cy="4326560"/>
        </a:xfrm>
        <a:custGeom>
          <a:avLst/>
          <a:gdLst/>
          <a:ahLst/>
          <a:cxnLst/>
          <a:rect l="0" t="0" r="0" b="0"/>
          <a:pathLst>
            <a:path>
              <a:moveTo>
                <a:pt x="173918" y="1313443"/>
              </a:moveTo>
              <a:arcTo wR="2163280" hR="2163280" stAng="12187903" swAng="8049803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C5298F-08E4-4FC8-B069-18A15BD2BB79}">
      <dsp:nvSpPr>
        <dsp:cNvPr id="0" name=""/>
        <dsp:cNvSpPr/>
      </dsp:nvSpPr>
      <dsp:spPr>
        <a:xfrm>
          <a:off x="4873194" y="926671"/>
          <a:ext cx="3883803" cy="17341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400" kern="1200" dirty="0" smtClean="0"/>
            <a:t>成長</a:t>
          </a:r>
          <a:endParaRPr kumimoji="1" lang="ja-JP" altLang="en-US" sz="5400" kern="1200" dirty="0"/>
        </a:p>
      </dsp:txBody>
      <dsp:txXfrm>
        <a:off x="4957851" y="1011328"/>
        <a:ext cx="3714489" cy="1564884"/>
      </dsp:txXfrm>
    </dsp:sp>
    <dsp:sp modelId="{5C101061-1350-40F1-912A-76DE679A9BC9}">
      <dsp:nvSpPr>
        <dsp:cNvPr id="0" name=""/>
        <dsp:cNvSpPr/>
      </dsp:nvSpPr>
      <dsp:spPr>
        <a:xfrm>
          <a:off x="2196923" y="485086"/>
          <a:ext cx="4335452" cy="4335452"/>
        </a:xfrm>
        <a:custGeom>
          <a:avLst/>
          <a:gdLst/>
          <a:ahLst/>
          <a:cxnLst/>
          <a:rect l="0" t="0" r="0" b="0"/>
          <a:pathLst>
            <a:path>
              <a:moveTo>
                <a:pt x="4161183" y="3019294"/>
              </a:moveTo>
              <a:arcTo wR="2167726" hR="2167726" stAng="1387876" swAng="8049803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9DC8DA-4F8A-4AD8-8222-649B861B2C86}">
      <dsp:nvSpPr>
        <dsp:cNvPr id="0" name=""/>
        <dsp:cNvSpPr/>
      </dsp:nvSpPr>
      <dsp:spPr>
        <a:xfrm>
          <a:off x="182276" y="1072672"/>
          <a:ext cx="3681495" cy="19148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400" b="0" kern="1200" dirty="0" smtClean="0"/>
            <a:t>勤労意欲</a:t>
          </a:r>
          <a:endParaRPr kumimoji="1" lang="ja-JP" altLang="en-US" sz="5400" b="0" kern="1200" dirty="0"/>
        </a:p>
      </dsp:txBody>
      <dsp:txXfrm>
        <a:off x="275751" y="1166147"/>
        <a:ext cx="3494545" cy="1727902"/>
      </dsp:txXfrm>
    </dsp:sp>
    <dsp:sp modelId="{AAF669F5-1681-436B-9D1E-00B5BD97E53F}">
      <dsp:nvSpPr>
        <dsp:cNvPr id="0" name=""/>
        <dsp:cNvSpPr/>
      </dsp:nvSpPr>
      <dsp:spPr>
        <a:xfrm>
          <a:off x="2163996" y="-1378088"/>
          <a:ext cx="4929926" cy="4929926"/>
        </a:xfrm>
        <a:custGeom>
          <a:avLst/>
          <a:gdLst/>
          <a:ahLst/>
          <a:cxnLst/>
          <a:rect l="0" t="0" r="0" b="0"/>
          <a:pathLst>
            <a:path>
              <a:moveTo>
                <a:pt x="200150" y="1491996"/>
              </a:moveTo>
              <a:arcTo wR="2464963" hR="2464963" stAng="12194906" swAng="8049803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C5298F-08E4-4FC8-B069-18A15BD2BB79}">
      <dsp:nvSpPr>
        <dsp:cNvPr id="0" name=""/>
        <dsp:cNvSpPr/>
      </dsp:nvSpPr>
      <dsp:spPr>
        <a:xfrm>
          <a:off x="5463847" y="1101076"/>
          <a:ext cx="3614033" cy="19148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6000" kern="1200" dirty="0" smtClean="0"/>
            <a:t>成長</a:t>
          </a:r>
          <a:endParaRPr kumimoji="1" lang="ja-JP" altLang="en-US" sz="6000" kern="1200" dirty="0"/>
        </a:p>
      </dsp:txBody>
      <dsp:txXfrm>
        <a:off x="5557322" y="1194551"/>
        <a:ext cx="3427083" cy="1727902"/>
      </dsp:txXfrm>
    </dsp:sp>
    <dsp:sp modelId="{5C101061-1350-40F1-912A-76DE679A9BC9}">
      <dsp:nvSpPr>
        <dsp:cNvPr id="0" name=""/>
        <dsp:cNvSpPr/>
      </dsp:nvSpPr>
      <dsp:spPr>
        <a:xfrm>
          <a:off x="2197126" y="589533"/>
          <a:ext cx="4824388" cy="4824388"/>
        </a:xfrm>
        <a:custGeom>
          <a:avLst/>
          <a:gdLst/>
          <a:ahLst/>
          <a:cxnLst/>
          <a:rect l="0" t="0" r="0" b="0"/>
          <a:pathLst>
            <a:path>
              <a:moveTo>
                <a:pt x="4628403" y="3364611"/>
              </a:moveTo>
              <a:arcTo wR="2412194" hR="2412194" stAng="1395339" swAng="8049803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9DC8DA-4F8A-4AD8-8222-649B861B2C86}">
      <dsp:nvSpPr>
        <dsp:cNvPr id="0" name=""/>
        <dsp:cNvSpPr/>
      </dsp:nvSpPr>
      <dsp:spPr>
        <a:xfrm>
          <a:off x="1814929" y="941448"/>
          <a:ext cx="2716210" cy="17655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200" kern="1200" dirty="0" smtClean="0"/>
            <a:t>成長</a:t>
          </a:r>
          <a:endParaRPr kumimoji="1" lang="ja-JP" altLang="en-US" sz="5200" kern="1200" dirty="0"/>
        </a:p>
      </dsp:txBody>
      <dsp:txXfrm>
        <a:off x="1901115" y="1027634"/>
        <a:ext cx="2543838" cy="1593164"/>
      </dsp:txXfrm>
    </dsp:sp>
    <dsp:sp modelId="{AAF669F5-1681-436B-9D1E-00B5BD97E53F}">
      <dsp:nvSpPr>
        <dsp:cNvPr id="0" name=""/>
        <dsp:cNvSpPr/>
      </dsp:nvSpPr>
      <dsp:spPr>
        <a:xfrm>
          <a:off x="3460842" y="-1018181"/>
          <a:ext cx="3919260" cy="3919260"/>
        </a:xfrm>
        <a:custGeom>
          <a:avLst/>
          <a:gdLst/>
          <a:ahLst/>
          <a:cxnLst/>
          <a:rect l="0" t="0" r="0" b="0"/>
          <a:pathLst>
            <a:path>
              <a:moveTo>
                <a:pt x="154691" y="1196514"/>
              </a:moveTo>
              <a:arcTo wR="1959630" hR="1959630" stAng="12175099" swAng="8049803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headEnd type="arrow"/>
          <a:tailEnd type="none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C5298F-08E4-4FC8-B069-18A15BD2BB79}">
      <dsp:nvSpPr>
        <dsp:cNvPr id="0" name=""/>
        <dsp:cNvSpPr/>
      </dsp:nvSpPr>
      <dsp:spPr>
        <a:xfrm>
          <a:off x="5125339" y="941448"/>
          <a:ext cx="4789901" cy="17655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000" b="0" kern="1200" dirty="0" smtClean="0"/>
            <a:t>すきま市場の飽和</a:t>
          </a:r>
          <a:endParaRPr kumimoji="1" lang="ja-JP" altLang="en-US" sz="4000" b="0" kern="1200" dirty="0"/>
        </a:p>
      </dsp:txBody>
      <dsp:txXfrm>
        <a:off x="5211525" y="1027634"/>
        <a:ext cx="4617529" cy="1593164"/>
      </dsp:txXfrm>
    </dsp:sp>
    <dsp:sp modelId="{5C101061-1350-40F1-912A-76DE679A9BC9}">
      <dsp:nvSpPr>
        <dsp:cNvPr id="0" name=""/>
        <dsp:cNvSpPr/>
      </dsp:nvSpPr>
      <dsp:spPr>
        <a:xfrm>
          <a:off x="3460842" y="747354"/>
          <a:ext cx="3919260" cy="3919260"/>
        </a:xfrm>
        <a:custGeom>
          <a:avLst/>
          <a:gdLst/>
          <a:ahLst/>
          <a:cxnLst/>
          <a:rect l="0" t="0" r="0" b="0"/>
          <a:pathLst>
            <a:path>
              <a:moveTo>
                <a:pt x="3764569" y="2722746"/>
              </a:moveTo>
              <a:arcTo wR="1959630" hR="1959630" stAng="1375099" swAng="8049803"/>
            </a:path>
          </a:pathLst>
        </a:custGeom>
        <a:noFill/>
        <a:ln w="92075" cap="flat" cmpd="sng" algn="ctr">
          <a:solidFill>
            <a:schemeClr val="accent1"/>
          </a:solidFill>
          <a:prstDash val="solid"/>
          <a:miter lim="800000"/>
          <a:headEnd type="arrow"/>
          <a:tailEnd type="none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7046" cy="3415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629992" y="1"/>
            <a:ext cx="4307046" cy="3415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53B022-738C-44F6-A6A5-85CD13377AFC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465659"/>
            <a:ext cx="4307046" cy="3415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629992" y="6465659"/>
            <a:ext cx="4307046" cy="3415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24E28D-AD88-4DBB-A382-6840B17441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8424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7046" cy="3415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9992" y="1"/>
            <a:ext cx="4307046" cy="3415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92BADD-5467-4F38-8EFA-E2D620120DA1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27350" y="850900"/>
            <a:ext cx="4084638" cy="2297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3934" y="3275965"/>
            <a:ext cx="7951470" cy="268033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65659"/>
            <a:ext cx="4307046" cy="3415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9992" y="6465659"/>
            <a:ext cx="4307046" cy="3415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379067-1761-4941-AB00-A6FD05876A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594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9086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8200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9327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86930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34014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0692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8159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6109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53635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36319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577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7260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00456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99391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8661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50387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8818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4636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186122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91062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17468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8553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951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27883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8614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24355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70266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8957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79067-1761-4941-AB00-A6FD05876ACF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037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CC0D4-754B-4B38-88F5-218231E55A89}" type="datetime1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7648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671A7-BB40-4112-BEC9-CF392CA3FACC}" type="datetime1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89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CE6C0-6F6F-4161-A4D9-FB09BB8814A1}" type="datetime1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668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A109D-B236-42D5-BFDB-C1232EE5255B}" type="datetime1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99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BF8F-8340-451D-ABCB-6BD8939CE63E}" type="datetime1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6609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8E018-4685-4DF0-8193-66F671F40BD9}" type="datetime1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7001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1662A-365E-4C29-8C39-4F8F9AD80875}" type="datetime1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885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E48EA-CB47-402F-B20F-182D19E49839}" type="datetime1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970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F6BA-831D-4F53-B238-BBE49776E436}" type="datetime1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286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AA5E-646F-4E03-9BFF-0DEB926D8580}" type="datetime1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268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C7B4-F5E5-43B5-BCBE-A89FF2B81743}" type="datetime1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54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C7153-9657-4CF5-BB7B-9596C143AA08}" type="datetime1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CA50B-A6F6-4D30-A834-4704B0C6E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7455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Relationship Id="rId9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microsoft.com/office/2007/relationships/diagramDrawing" Target="../diagrams/drawing10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11" Type="http://schemas.openxmlformats.org/officeDocument/2006/relationships/diagramColors" Target="../diagrams/colors10.xml"/><Relationship Id="rId5" Type="http://schemas.openxmlformats.org/officeDocument/2006/relationships/diagramQuickStyle" Target="../diagrams/quickStyle9.xml"/><Relationship Id="rId10" Type="http://schemas.openxmlformats.org/officeDocument/2006/relationships/diagramQuickStyle" Target="../diagrams/quickStyle10.xml"/><Relationship Id="rId4" Type="http://schemas.openxmlformats.org/officeDocument/2006/relationships/diagramLayout" Target="../diagrams/layout9.xml"/><Relationship Id="rId9" Type="http://schemas.openxmlformats.org/officeDocument/2006/relationships/diagramLayout" Target="../diagrams/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ffingtonpost.jp/2014/02/09/sony-business_n_4753900.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2.xml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12" Type="http://schemas.microsoft.com/office/2007/relationships/diagramDrawing" Target="../diagrams/drawing1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11" Type="http://schemas.openxmlformats.org/officeDocument/2006/relationships/diagramColors" Target="../diagrams/colors12.xml"/><Relationship Id="rId5" Type="http://schemas.openxmlformats.org/officeDocument/2006/relationships/diagramQuickStyle" Target="../diagrams/quickStyle11.xml"/><Relationship Id="rId10" Type="http://schemas.openxmlformats.org/officeDocument/2006/relationships/diagramQuickStyle" Target="../diagrams/quickStyle12.xml"/><Relationship Id="rId4" Type="http://schemas.openxmlformats.org/officeDocument/2006/relationships/diagramLayout" Target="../diagrams/layout11.xml"/><Relationship Id="rId9" Type="http://schemas.openxmlformats.org/officeDocument/2006/relationships/diagramLayout" Target="../diagrams/layout1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11" Type="http://schemas.openxmlformats.org/officeDocument/2006/relationships/image" Target="../media/image14.png"/><Relationship Id="rId5" Type="http://schemas.openxmlformats.org/officeDocument/2006/relationships/diagramQuickStyle" Target="../diagrams/quickStyle14.xml"/><Relationship Id="rId10" Type="http://schemas.openxmlformats.org/officeDocument/2006/relationships/image" Target="../media/image13.png"/><Relationship Id="rId4" Type="http://schemas.openxmlformats.org/officeDocument/2006/relationships/diagramLayout" Target="../diagrams/layout14.xml"/><Relationship Id="rId9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6.xml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12" Type="http://schemas.microsoft.com/office/2007/relationships/diagramDrawing" Target="../diagrams/drawing16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11" Type="http://schemas.openxmlformats.org/officeDocument/2006/relationships/diagramColors" Target="../diagrams/colors16.xml"/><Relationship Id="rId5" Type="http://schemas.openxmlformats.org/officeDocument/2006/relationships/diagramQuickStyle" Target="../diagrams/quickStyle15.xml"/><Relationship Id="rId10" Type="http://schemas.openxmlformats.org/officeDocument/2006/relationships/diagramQuickStyle" Target="../diagrams/quickStyle16.xml"/><Relationship Id="rId4" Type="http://schemas.openxmlformats.org/officeDocument/2006/relationships/diagramLayout" Target="../diagrams/layout15.xml"/><Relationship Id="rId9" Type="http://schemas.openxmlformats.org/officeDocument/2006/relationships/diagramLayout" Target="../diagrams/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第６章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ソプラノ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1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880" y="3185160"/>
            <a:ext cx="4145280" cy="414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17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6233160" y="-30480"/>
            <a:ext cx="5958840" cy="4247317"/>
          </a:xfrm>
          <a:prstGeom prst="rect">
            <a:avLst/>
          </a:prstGeom>
          <a:solidFill>
            <a:schemeClr val="accent4">
              <a:lumMod val="40000"/>
              <a:lumOff val="60000"/>
              <a:alpha val="30000"/>
            </a:schemeClr>
          </a:solidFill>
        </p:spPr>
        <p:txBody>
          <a:bodyPr wrap="square" rtlCol="0">
            <a:spAutoFit/>
          </a:bodyPr>
          <a:lstStyle/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233160" y="0"/>
            <a:ext cx="5958840" cy="6858000"/>
          </a:xfrm>
          <a:prstGeom prst="rect">
            <a:avLst/>
          </a:prstGeom>
          <a:solidFill>
            <a:schemeClr val="accent3">
              <a:lumMod val="40000"/>
              <a:lumOff val="60000"/>
              <a:alpha val="39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-15240"/>
            <a:ext cx="623316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-15240"/>
            <a:ext cx="6233160" cy="4247317"/>
          </a:xfrm>
          <a:prstGeom prst="rect">
            <a:avLst/>
          </a:prstGeom>
          <a:solidFill>
            <a:schemeClr val="accent6">
              <a:lumMod val="40000"/>
              <a:lumOff val="60000"/>
              <a:alpha val="41000"/>
            </a:schemeClr>
          </a:solidFill>
        </p:spPr>
        <p:txBody>
          <a:bodyPr wrap="square" rtlCol="0">
            <a:spAutoFit/>
          </a:bodyPr>
          <a:lstStyle/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　成長の限界：</a:t>
            </a:r>
            <a:endParaRPr kumimoji="1" lang="ja-JP" altLang="en-US" dirty="0"/>
          </a:p>
        </p:txBody>
      </p:sp>
      <p:graphicFrame>
        <p:nvGraphicFramePr>
          <p:cNvPr id="58" name="コンテンツ プレースホルダー 5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9656675"/>
              </p:ext>
            </p:extLst>
          </p:nvPr>
        </p:nvGraphicFramePr>
        <p:xfrm>
          <a:off x="3763151" y="2858978"/>
          <a:ext cx="7575409" cy="2633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10</a:t>
            </a:fld>
            <a:endParaRPr kumimoji="1" lang="ja-JP" altLang="en-US"/>
          </a:p>
        </p:txBody>
      </p:sp>
      <p:graphicFrame>
        <p:nvGraphicFramePr>
          <p:cNvPr id="60" name="コンテンツ プレースホルダー 5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2189408"/>
              </p:ext>
            </p:extLst>
          </p:nvPr>
        </p:nvGraphicFramePr>
        <p:xfrm>
          <a:off x="1364961" y="2858978"/>
          <a:ext cx="7575409" cy="2633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1" name="角丸四角形 60"/>
          <p:cNvSpPr/>
          <p:nvPr/>
        </p:nvSpPr>
        <p:spPr>
          <a:xfrm>
            <a:off x="9052559" y="176662"/>
            <a:ext cx="2621280" cy="11725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 smtClean="0"/>
              <a:t>D.</a:t>
            </a:r>
            <a:r>
              <a:rPr kumimoji="1" lang="ja-JP" altLang="en-US" sz="3600" dirty="0" smtClean="0"/>
              <a:t>制限条件</a:t>
            </a:r>
            <a:endParaRPr kumimoji="1" lang="ja-JP" altLang="en-US" sz="3600" dirty="0"/>
          </a:p>
        </p:txBody>
      </p:sp>
      <p:sp>
        <p:nvSpPr>
          <p:cNvPr id="70" name="直線コネクタ 3"/>
          <p:cNvSpPr/>
          <p:nvPr/>
        </p:nvSpPr>
        <p:spPr>
          <a:xfrm rot="6358232">
            <a:off x="9354979" y="1192387"/>
            <a:ext cx="2844258" cy="258748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11604" y="863247"/>
                </a:moveTo>
                <a:arcTo wR="1413811" hR="1413811" stAng="12175099" swAng="8049803"/>
              </a:path>
            </a:pathLst>
          </a:custGeom>
          <a:noFill/>
          <a:ln w="92075">
            <a:solidFill>
              <a:schemeClr val="accent2"/>
            </a:solidFill>
            <a:tailEnd type="arrow"/>
          </a:ln>
        </p:spPr>
        <p:style>
          <a:lnRef idx="1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テキスト ボックス 10"/>
          <p:cNvSpPr txBox="1"/>
          <p:nvPr/>
        </p:nvSpPr>
        <p:spPr>
          <a:xfrm>
            <a:off x="0" y="5903893"/>
            <a:ext cx="6233159" cy="954107"/>
          </a:xfrm>
          <a:prstGeom prst="rect">
            <a:avLst/>
          </a:prstGeom>
          <a:solidFill>
            <a:srgbClr val="FFFF00">
              <a:alpha val="71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（１）成長・改善の拡張プロセス</a:t>
            </a:r>
            <a:endParaRPr lang="en-US" altLang="ja-JP" sz="2800" dirty="0"/>
          </a:p>
          <a:p>
            <a:r>
              <a:rPr lang="ja-JP" altLang="en-US" sz="2800" b="1" dirty="0" smtClean="0"/>
              <a:t>「</a:t>
            </a:r>
            <a:r>
              <a:rPr lang="en-US" altLang="ja-JP" sz="2800" b="1" dirty="0" smtClean="0"/>
              <a:t>A</a:t>
            </a:r>
            <a:r>
              <a:rPr lang="ja-JP" altLang="en-US" sz="2800" b="1" dirty="0" smtClean="0"/>
              <a:t>すると</a:t>
            </a:r>
            <a:r>
              <a:rPr lang="en-US" altLang="ja-JP" sz="2800" b="1" dirty="0" smtClean="0"/>
              <a:t>B</a:t>
            </a:r>
            <a:r>
              <a:rPr lang="ja-JP" altLang="en-US" sz="2800" b="1" dirty="0" smtClean="0"/>
              <a:t>が起こる」</a:t>
            </a:r>
            <a:endParaRPr kumimoji="1" lang="ja-JP" altLang="en-US" sz="28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-1" y="1530222"/>
            <a:ext cx="6233160" cy="954107"/>
          </a:xfrm>
          <a:prstGeom prst="rect">
            <a:avLst/>
          </a:prstGeom>
          <a:solidFill>
            <a:srgbClr val="FFFF00">
              <a:alpha val="72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（２）成長・改善の拡張プロセス</a:t>
            </a:r>
            <a:endParaRPr lang="en-US" altLang="ja-JP" sz="2800" dirty="0"/>
          </a:p>
          <a:p>
            <a:r>
              <a:rPr lang="ja-JP" altLang="en-US" sz="2800" b="1" dirty="0" smtClean="0"/>
              <a:t>「</a:t>
            </a:r>
            <a:r>
              <a:rPr lang="en-US" altLang="ja-JP" sz="2800" b="1" dirty="0" smtClean="0"/>
              <a:t>B</a:t>
            </a:r>
            <a:r>
              <a:rPr lang="ja-JP" altLang="en-US" sz="2800" b="1" dirty="0" smtClean="0"/>
              <a:t>が起こると</a:t>
            </a:r>
            <a:r>
              <a:rPr lang="en-US" altLang="ja-JP" sz="2800" b="1" dirty="0" smtClean="0"/>
              <a:t>A</a:t>
            </a:r>
            <a:r>
              <a:rPr lang="ja-JP" altLang="en-US" sz="2800" b="1" dirty="0" smtClean="0"/>
              <a:t>す</a:t>
            </a:r>
            <a:r>
              <a:rPr lang="ja-JP" altLang="en-US" sz="2800" b="1" dirty="0"/>
              <a:t>る</a:t>
            </a:r>
            <a:r>
              <a:rPr lang="ja-JP" altLang="en-US" sz="2800" b="1" dirty="0" smtClean="0"/>
              <a:t>」</a:t>
            </a:r>
            <a:endParaRPr kumimoji="1" lang="ja-JP" altLang="en-US" sz="28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233161" y="5903893"/>
            <a:ext cx="5958840" cy="954107"/>
          </a:xfrm>
          <a:prstGeom prst="rect">
            <a:avLst/>
          </a:prstGeom>
          <a:solidFill>
            <a:srgbClr val="FFFF00">
              <a:alpha val="71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（３）成長を制限する平衡プロセス</a:t>
            </a:r>
            <a:endParaRPr lang="en-US" altLang="ja-JP" sz="2800" dirty="0"/>
          </a:p>
          <a:p>
            <a:r>
              <a:rPr lang="ja-JP" altLang="en-US" sz="2800" b="1" dirty="0" smtClean="0"/>
              <a:t>「</a:t>
            </a:r>
            <a:r>
              <a:rPr lang="en-US" altLang="ja-JP" sz="2800" b="1" dirty="0" smtClean="0"/>
              <a:t>D</a:t>
            </a:r>
            <a:r>
              <a:rPr lang="ja-JP" altLang="en-US" sz="2800" b="1" dirty="0" smtClean="0"/>
              <a:t>によって</a:t>
            </a:r>
            <a:r>
              <a:rPr lang="en-US" altLang="ja-JP" sz="2800" b="1" dirty="0" smtClean="0"/>
              <a:t>A</a:t>
            </a:r>
            <a:r>
              <a:rPr lang="ja-JP" altLang="en-US" sz="2800" b="1" dirty="0" smtClean="0"/>
              <a:t>が制限され</a:t>
            </a:r>
            <a:r>
              <a:rPr lang="ja-JP" altLang="en-US" sz="2800" b="1" dirty="0"/>
              <a:t>る</a:t>
            </a:r>
            <a:r>
              <a:rPr lang="ja-JP" altLang="en-US" sz="2800" b="1" dirty="0" smtClean="0"/>
              <a:t>」</a:t>
            </a:r>
            <a:endParaRPr kumimoji="1" lang="ja-JP" altLang="en-US" sz="2800" b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233159" y="1529986"/>
            <a:ext cx="5958841" cy="954107"/>
          </a:xfrm>
          <a:prstGeom prst="rect">
            <a:avLst/>
          </a:prstGeom>
          <a:solidFill>
            <a:srgbClr val="FFFF00">
              <a:alpha val="71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（４）成長を制限する平衡プロセス</a:t>
            </a:r>
            <a:endParaRPr lang="en-US" altLang="ja-JP" sz="2800" dirty="0"/>
          </a:p>
          <a:p>
            <a:r>
              <a:rPr lang="ja-JP" altLang="en-US" sz="2800" b="1" dirty="0" smtClean="0"/>
              <a:t>「</a:t>
            </a:r>
            <a:r>
              <a:rPr lang="en-US" altLang="ja-JP" sz="2800" b="1" dirty="0" smtClean="0"/>
              <a:t>D</a:t>
            </a:r>
            <a:r>
              <a:rPr lang="ja-JP" altLang="en-US" sz="2800" b="1" dirty="0" smtClean="0"/>
              <a:t>によって</a:t>
            </a:r>
            <a:r>
              <a:rPr lang="en-US" altLang="ja-JP" sz="2800" b="1" dirty="0" smtClean="0"/>
              <a:t>C</a:t>
            </a:r>
            <a:r>
              <a:rPr lang="ja-JP" altLang="en-US" sz="2800" b="1" dirty="0" smtClean="0"/>
              <a:t>すると</a:t>
            </a:r>
            <a:r>
              <a:rPr lang="en-US" altLang="ja-JP" sz="2800" b="1" dirty="0" smtClean="0"/>
              <a:t>A</a:t>
            </a:r>
            <a:r>
              <a:rPr lang="ja-JP" altLang="en-US" sz="2800" b="1" dirty="0" smtClean="0"/>
              <a:t>が減速する」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25923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11</a:t>
            </a:fld>
            <a:endParaRPr kumimoji="1" lang="ja-JP" altLang="en-US"/>
          </a:p>
        </p:txBody>
      </p:sp>
      <p:graphicFrame>
        <p:nvGraphicFramePr>
          <p:cNvPr id="60" name="コンテンツ プレースホルダー 5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1547594"/>
              </p:ext>
            </p:extLst>
          </p:nvPr>
        </p:nvGraphicFramePr>
        <p:xfrm>
          <a:off x="3774654" y="-1103213"/>
          <a:ext cx="10703346" cy="35875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0" y="5903893"/>
            <a:ext cx="6233159" cy="954107"/>
          </a:xfrm>
          <a:prstGeom prst="rect">
            <a:avLst/>
          </a:prstGeom>
          <a:solidFill>
            <a:srgbClr val="FFFF00">
              <a:alpha val="71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（１）成長・改善の拡張プロセス</a:t>
            </a:r>
            <a:endParaRPr lang="en-US" altLang="ja-JP" sz="2800" dirty="0"/>
          </a:p>
          <a:p>
            <a:r>
              <a:rPr lang="ja-JP" altLang="en-US" sz="2800" b="1" dirty="0" smtClean="0"/>
              <a:t>「</a:t>
            </a:r>
            <a:r>
              <a:rPr lang="ja-JP" altLang="en-US" sz="2800" b="1" dirty="0"/>
              <a:t>成長</a:t>
            </a:r>
            <a:r>
              <a:rPr lang="ja-JP" altLang="en-US" sz="2800" b="1" dirty="0" smtClean="0"/>
              <a:t>すると勤労意欲が起こる」</a:t>
            </a:r>
            <a:endParaRPr kumimoji="1" lang="ja-JP" altLang="en-US" sz="2800" b="1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6804" y="2532043"/>
            <a:ext cx="3371850" cy="337185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8888728" y="5907763"/>
            <a:ext cx="30480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 smtClean="0">
                <a:solidFill>
                  <a:srgbClr val="008000"/>
                </a:solidFill>
              </a:rPr>
              <a:t>昇進のチャンス</a:t>
            </a:r>
            <a:endParaRPr kumimoji="1" lang="ja-JP" altLang="en-US" sz="3200" b="1" dirty="0">
              <a:solidFill>
                <a:srgbClr val="008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09600" y="3429000"/>
            <a:ext cx="54864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 smtClean="0"/>
              <a:t>「成長行為」とは</a:t>
            </a:r>
            <a:endParaRPr kumimoji="1" lang="en-US" altLang="ja-JP" sz="3600" b="1" dirty="0" smtClean="0"/>
          </a:p>
          <a:p>
            <a:r>
              <a:rPr kumimoji="1" lang="ja-JP" altLang="en-US" sz="3200" dirty="0" smtClean="0"/>
              <a:t>・改善されること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・それにつながる行為や活動</a:t>
            </a:r>
            <a:endParaRPr lang="en-US" altLang="ja-JP" sz="3200" dirty="0"/>
          </a:p>
          <a:p>
            <a:r>
              <a:rPr lang="ja-JP" altLang="en-US" sz="3200" dirty="0" smtClean="0"/>
              <a:t>◎改善の初期は非常に順調</a:t>
            </a:r>
            <a:endParaRPr lang="en-US" altLang="ja-JP" sz="2800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72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-15240"/>
            <a:ext cx="12192000" cy="7017306"/>
          </a:xfrm>
          <a:prstGeom prst="rect">
            <a:avLst/>
          </a:prstGeom>
          <a:solidFill>
            <a:schemeClr val="accent6">
              <a:lumMod val="60000"/>
              <a:lumOff val="40000"/>
              <a:alpha val="41000"/>
            </a:schemeClr>
          </a:solidFill>
        </p:spPr>
        <p:txBody>
          <a:bodyPr wrap="square" rtlCol="0">
            <a:spAutoFit/>
          </a:bodyPr>
          <a:lstStyle/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12</a:t>
            </a:fld>
            <a:endParaRPr kumimoji="1" lang="ja-JP" altLang="en-US"/>
          </a:p>
        </p:txBody>
      </p:sp>
      <p:graphicFrame>
        <p:nvGraphicFramePr>
          <p:cNvPr id="60" name="コンテンツ プレースホルダー 5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7876641"/>
              </p:ext>
            </p:extLst>
          </p:nvPr>
        </p:nvGraphicFramePr>
        <p:xfrm>
          <a:off x="3373375" y="4232077"/>
          <a:ext cx="9988839" cy="3962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テキスト ボックス 15"/>
          <p:cNvSpPr txBox="1"/>
          <p:nvPr/>
        </p:nvSpPr>
        <p:spPr>
          <a:xfrm>
            <a:off x="0" y="0"/>
            <a:ext cx="6233160" cy="954107"/>
          </a:xfrm>
          <a:prstGeom prst="rect">
            <a:avLst/>
          </a:prstGeom>
          <a:solidFill>
            <a:srgbClr val="FFFF00">
              <a:alpha val="72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（２）成長・改善の拡張プロセス</a:t>
            </a:r>
            <a:endParaRPr lang="en-US" altLang="ja-JP" sz="2800" dirty="0"/>
          </a:p>
          <a:p>
            <a:r>
              <a:rPr lang="ja-JP" altLang="en-US" sz="2800" b="1" dirty="0" smtClean="0"/>
              <a:t>「勤労意欲が起こると成長する」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66403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0"/>
            <a:ext cx="12192000" cy="6888480"/>
          </a:xfrm>
          <a:prstGeom prst="rect">
            <a:avLst/>
          </a:prstGeom>
          <a:solidFill>
            <a:schemeClr val="accent4">
              <a:lumMod val="40000"/>
              <a:lumOff val="60000"/>
              <a:alpha val="39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1508" y="7336064"/>
            <a:ext cx="10515600" cy="1325563"/>
          </a:xfrm>
        </p:spPr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　成長の限界：</a:t>
            </a:r>
            <a:endParaRPr kumimoji="1" lang="ja-JP" altLang="en-US" dirty="0"/>
          </a:p>
        </p:txBody>
      </p:sp>
      <p:graphicFrame>
        <p:nvGraphicFramePr>
          <p:cNvPr id="58" name="コンテンツ プレースホルダー 5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421120"/>
              </p:ext>
            </p:extLst>
          </p:nvPr>
        </p:nvGraphicFramePr>
        <p:xfrm>
          <a:off x="-1375491" y="-1021782"/>
          <a:ext cx="9985506" cy="3424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61" name="角丸四角形 60"/>
          <p:cNvSpPr/>
          <p:nvPr/>
        </p:nvSpPr>
        <p:spPr>
          <a:xfrm>
            <a:off x="8610600" y="817130"/>
            <a:ext cx="4002803" cy="13418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dirty="0"/>
              <a:t>すきま</a:t>
            </a:r>
            <a:r>
              <a:rPr lang="ja-JP" altLang="en-US" sz="4000" dirty="0" smtClean="0"/>
              <a:t>市場の</a:t>
            </a:r>
            <a:endParaRPr lang="en-US" altLang="ja-JP" sz="4000" dirty="0" smtClean="0"/>
          </a:p>
          <a:p>
            <a:pPr algn="ctr"/>
            <a:r>
              <a:rPr lang="ja-JP" altLang="en-US" sz="4000" dirty="0" smtClean="0"/>
              <a:t>規模</a:t>
            </a:r>
            <a:endParaRPr kumimoji="1" lang="ja-JP" altLang="en-US" sz="4000" dirty="0"/>
          </a:p>
        </p:txBody>
      </p:sp>
      <p:sp>
        <p:nvSpPr>
          <p:cNvPr id="70" name="直線コネクタ 3"/>
          <p:cNvSpPr/>
          <p:nvPr/>
        </p:nvSpPr>
        <p:spPr>
          <a:xfrm rot="11567716">
            <a:off x="5454487" y="-104867"/>
            <a:ext cx="4528488" cy="258748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11604" y="863247"/>
                </a:moveTo>
                <a:arcTo wR="1413811" hR="1413811" stAng="12175099" swAng="8049803"/>
              </a:path>
            </a:pathLst>
          </a:custGeom>
          <a:noFill/>
          <a:ln w="92075">
            <a:solidFill>
              <a:schemeClr val="accent2"/>
            </a:solidFill>
            <a:tailEnd type="arrow"/>
          </a:ln>
        </p:spPr>
        <p:style>
          <a:lnRef idx="1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テキスト ボックス 16"/>
          <p:cNvSpPr txBox="1"/>
          <p:nvPr/>
        </p:nvSpPr>
        <p:spPr>
          <a:xfrm>
            <a:off x="5224191" y="5903893"/>
            <a:ext cx="6967810" cy="954107"/>
          </a:xfrm>
          <a:prstGeom prst="rect">
            <a:avLst/>
          </a:prstGeom>
          <a:solidFill>
            <a:srgbClr val="FFFF00">
              <a:alpha val="71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（３）成長を制限する平衡プロセス</a:t>
            </a:r>
            <a:endParaRPr lang="en-US" altLang="ja-JP" sz="2800" dirty="0"/>
          </a:p>
          <a:p>
            <a:r>
              <a:rPr lang="ja-JP" altLang="en-US" sz="2800" b="1" dirty="0" smtClean="0"/>
              <a:t>「市場</a:t>
            </a:r>
            <a:r>
              <a:rPr lang="ja-JP" altLang="en-US" sz="2800" b="1" dirty="0"/>
              <a:t>規模</a:t>
            </a:r>
            <a:r>
              <a:rPr lang="ja-JP" altLang="en-US" sz="2800" b="1" dirty="0" smtClean="0"/>
              <a:t>によって</a:t>
            </a:r>
            <a:r>
              <a:rPr lang="ja-JP" altLang="en-US" sz="2800" b="1" dirty="0"/>
              <a:t>成長</a:t>
            </a:r>
            <a:r>
              <a:rPr lang="ja-JP" altLang="en-US" sz="2800" b="1" dirty="0" smtClean="0"/>
              <a:t>が制限され</a:t>
            </a:r>
            <a:r>
              <a:rPr lang="ja-JP" altLang="en-US" sz="2800" b="1" dirty="0"/>
              <a:t>る</a:t>
            </a:r>
            <a:r>
              <a:rPr lang="ja-JP" altLang="en-US" sz="2800" b="1" dirty="0" smtClean="0"/>
              <a:t>」</a:t>
            </a:r>
            <a:endParaRPr kumimoji="1" lang="ja-JP" altLang="en-US" sz="2800" b="1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7028" y="2573564"/>
            <a:ext cx="4762500" cy="476250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632870" y="6077247"/>
            <a:ext cx="2268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 smtClean="0">
                <a:solidFill>
                  <a:srgbClr val="008000"/>
                </a:solidFill>
              </a:rPr>
              <a:t>遅れが生じる</a:t>
            </a:r>
            <a:endParaRPr kumimoji="1" lang="ja-JP" altLang="en-US" sz="2400" dirty="0">
              <a:solidFill>
                <a:srgbClr val="008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335402" y="3569405"/>
            <a:ext cx="6096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 smtClean="0"/>
              <a:t>「制限条件」とは</a:t>
            </a:r>
            <a:endParaRPr kumimoji="1" lang="en-US" altLang="ja-JP" sz="3600" b="1" dirty="0" smtClean="0"/>
          </a:p>
          <a:p>
            <a:r>
              <a:rPr lang="ja-JP" altLang="en-US" sz="3200" dirty="0" smtClean="0"/>
              <a:t>・暗黙の目標や基準　</a:t>
            </a:r>
            <a:endParaRPr lang="en-US" altLang="ja-JP" sz="3200" dirty="0" smtClean="0"/>
          </a:p>
          <a:p>
            <a:r>
              <a:rPr lang="ja-JP" altLang="en-US" sz="3200" dirty="0"/>
              <a:t>・</a:t>
            </a:r>
            <a:r>
              <a:rPr lang="ja-JP" altLang="en-US" sz="3200" dirty="0" smtClean="0"/>
              <a:t>「十分すぎる」</a:t>
            </a:r>
            <a:endParaRPr lang="en-US" altLang="ja-JP" sz="3200" dirty="0" smtClean="0"/>
          </a:p>
          <a:p>
            <a:r>
              <a:rPr lang="ja-JP" altLang="en-US" sz="3200" dirty="0"/>
              <a:t>◎</a:t>
            </a:r>
            <a:r>
              <a:rPr kumimoji="1" lang="ja-JP" altLang="en-US" sz="3200" dirty="0" smtClean="0"/>
              <a:t>徐々に強力になる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83310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41275"/>
            <a:ext cx="12192000" cy="6858000"/>
          </a:xfrm>
          <a:prstGeom prst="rect">
            <a:avLst/>
          </a:prstGeom>
          <a:solidFill>
            <a:schemeClr val="accent3">
              <a:lumMod val="60000"/>
              <a:lumOff val="40000"/>
              <a:alpha val="39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graphicFrame>
        <p:nvGraphicFramePr>
          <p:cNvPr id="58" name="コンテンツ プレースホルダー 5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1809654"/>
              </p:ext>
            </p:extLst>
          </p:nvPr>
        </p:nvGraphicFramePr>
        <p:xfrm>
          <a:off x="-1941196" y="4770032"/>
          <a:ext cx="10378357" cy="3648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991707" y="-17723"/>
            <a:ext cx="8200293" cy="954107"/>
          </a:xfrm>
          <a:prstGeom prst="rect">
            <a:avLst/>
          </a:prstGeom>
          <a:solidFill>
            <a:srgbClr val="FFFF00">
              <a:alpha val="71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（４）成長を制限する平衡プロセス</a:t>
            </a:r>
            <a:endParaRPr lang="en-US" altLang="ja-JP" sz="2800" dirty="0"/>
          </a:p>
          <a:p>
            <a:r>
              <a:rPr lang="ja-JP" altLang="en-US" sz="2800" b="1" dirty="0" smtClean="0"/>
              <a:t>「市場</a:t>
            </a:r>
            <a:r>
              <a:rPr lang="ja-JP" altLang="en-US" sz="2800" b="1" dirty="0"/>
              <a:t>規模</a:t>
            </a:r>
            <a:r>
              <a:rPr lang="ja-JP" altLang="en-US" sz="2800" b="1" dirty="0" smtClean="0"/>
              <a:t>によって</a:t>
            </a:r>
            <a:r>
              <a:rPr lang="ja-JP" altLang="en-US" sz="2800" b="1" dirty="0"/>
              <a:t>飽和</a:t>
            </a:r>
            <a:r>
              <a:rPr lang="ja-JP" altLang="en-US" sz="2800" b="1" dirty="0" smtClean="0"/>
              <a:t>すると</a:t>
            </a:r>
            <a:r>
              <a:rPr lang="ja-JP" altLang="en-US" sz="2800" b="1" dirty="0"/>
              <a:t>成長</a:t>
            </a:r>
            <a:r>
              <a:rPr lang="ja-JP" altLang="en-US" sz="2800" b="1" dirty="0" smtClean="0"/>
              <a:t>が減速する」</a:t>
            </a:r>
            <a:endParaRPr kumimoji="1" lang="ja-JP" altLang="en-US" sz="28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03854" y="1951672"/>
            <a:ext cx="6096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成長が鈍化すると</a:t>
            </a:r>
            <a:endParaRPr kumimoji="1" lang="en-US" altLang="ja-JP" sz="3600" dirty="0" smtClean="0"/>
          </a:p>
          <a:p>
            <a:r>
              <a:rPr kumimoji="1" lang="ja-JP" altLang="en-US" sz="3600" dirty="0" smtClean="0"/>
              <a:t>拡張循環が逆回転する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450" y="1341092"/>
            <a:ext cx="3161667" cy="3161667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254" y="3692709"/>
            <a:ext cx="2982255" cy="2982255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5994052" y="4325776"/>
            <a:ext cx="3472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solidFill>
                  <a:srgbClr val="008000"/>
                </a:solidFill>
              </a:rPr>
              <a:t>昇進チャンスの減少</a:t>
            </a:r>
            <a:endParaRPr kumimoji="1" lang="ja-JP" altLang="en-US" sz="2800" dirty="0">
              <a:solidFill>
                <a:srgbClr val="008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9444559" y="5977289"/>
            <a:ext cx="31217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solidFill>
                  <a:srgbClr val="008000"/>
                </a:solidFill>
              </a:rPr>
              <a:t>勤労意欲の低下</a:t>
            </a:r>
            <a:endParaRPr kumimoji="1" lang="ja-JP" altLang="en-US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02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6233160" y="0"/>
            <a:ext cx="5958840" cy="6858000"/>
          </a:xfrm>
          <a:prstGeom prst="rect">
            <a:avLst/>
          </a:prstGeom>
          <a:solidFill>
            <a:schemeClr val="accent3">
              <a:lumMod val="40000"/>
              <a:lumOff val="60000"/>
              <a:alpha val="63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0"/>
            <a:ext cx="623316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　成長の限界</a:t>
            </a:r>
            <a:endParaRPr kumimoji="1" lang="ja-JP" altLang="en-US" dirty="0"/>
          </a:p>
        </p:txBody>
      </p:sp>
      <p:graphicFrame>
        <p:nvGraphicFramePr>
          <p:cNvPr id="58" name="コンテンツ プレースホルダー 5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8910320"/>
              </p:ext>
            </p:extLst>
          </p:nvPr>
        </p:nvGraphicFramePr>
        <p:xfrm>
          <a:off x="3763151" y="2858978"/>
          <a:ext cx="7575409" cy="2633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15</a:t>
            </a:fld>
            <a:endParaRPr kumimoji="1" lang="ja-JP" altLang="en-US"/>
          </a:p>
        </p:txBody>
      </p:sp>
      <p:graphicFrame>
        <p:nvGraphicFramePr>
          <p:cNvPr id="60" name="コンテンツ プレースホルダー 5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3510942"/>
              </p:ext>
            </p:extLst>
          </p:nvPr>
        </p:nvGraphicFramePr>
        <p:xfrm>
          <a:off x="1364961" y="2858978"/>
          <a:ext cx="7575409" cy="2633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1" name="角丸四角形 60"/>
          <p:cNvSpPr/>
          <p:nvPr/>
        </p:nvSpPr>
        <p:spPr>
          <a:xfrm>
            <a:off x="9052559" y="176662"/>
            <a:ext cx="2621280" cy="11725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制限条件</a:t>
            </a:r>
            <a:endParaRPr kumimoji="1" lang="ja-JP" altLang="en-US" sz="4400" dirty="0"/>
          </a:p>
        </p:txBody>
      </p:sp>
      <p:sp>
        <p:nvSpPr>
          <p:cNvPr id="70" name="直線コネクタ 3"/>
          <p:cNvSpPr/>
          <p:nvPr/>
        </p:nvSpPr>
        <p:spPr>
          <a:xfrm rot="6358232">
            <a:off x="9147697" y="1348670"/>
            <a:ext cx="3169370" cy="258748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11604" y="863247"/>
                </a:moveTo>
                <a:arcTo wR="1413811" hR="1413811" stAng="12175099" swAng="8049803"/>
              </a:path>
            </a:pathLst>
          </a:custGeom>
          <a:noFill/>
          <a:ln w="92075">
            <a:solidFill>
              <a:schemeClr val="accent2"/>
            </a:solidFill>
            <a:tailEnd type="arrow"/>
          </a:ln>
        </p:spPr>
        <p:style>
          <a:lnRef idx="1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テキスト ボックス 5"/>
          <p:cNvSpPr txBox="1"/>
          <p:nvPr/>
        </p:nvSpPr>
        <p:spPr>
          <a:xfrm>
            <a:off x="76200" y="2350023"/>
            <a:ext cx="3779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 smtClean="0"/>
              <a:t>①拡張プロセス</a:t>
            </a:r>
            <a:endParaRPr kumimoji="1" lang="ja-JP" altLang="en-US" sz="32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848529" y="5912575"/>
            <a:ext cx="3029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 smtClean="0"/>
              <a:t>②平衡プロセス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88085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ケース紹介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2633031"/>
            <a:ext cx="10515600" cy="366823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ja-JP" altLang="en-US" sz="3300" dirty="0" smtClean="0"/>
              <a:t>エレクトロニクス事業：</a:t>
            </a:r>
            <a:r>
              <a:rPr lang="ja-JP" altLang="en-US" sz="3600" dirty="0" smtClean="0">
                <a:solidFill>
                  <a:srgbClr val="C00000"/>
                </a:solidFill>
              </a:rPr>
              <a:t>３</a:t>
            </a:r>
            <a:r>
              <a:rPr lang="ja-JP" altLang="en-US" sz="3600" dirty="0" smtClean="0"/>
              <a:t>年連続の</a:t>
            </a:r>
            <a:r>
              <a:rPr lang="ja-JP" altLang="en-US" sz="3600" dirty="0" smtClean="0">
                <a:solidFill>
                  <a:srgbClr val="C00000"/>
                </a:solidFill>
              </a:rPr>
              <a:t>赤字</a:t>
            </a:r>
            <a:endParaRPr lang="en-US" altLang="ja-JP" sz="36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ja-JP" altLang="en-US" sz="3300" dirty="0" smtClean="0"/>
              <a:t>液晶テレビ事業：</a:t>
            </a:r>
            <a:r>
              <a:rPr lang="ja-JP" altLang="en-US" sz="3600" dirty="0" smtClean="0">
                <a:solidFill>
                  <a:srgbClr val="C00000"/>
                </a:solidFill>
              </a:rPr>
              <a:t>１０年</a:t>
            </a:r>
            <a:r>
              <a:rPr lang="ja-JP" altLang="en-US" sz="3600" dirty="0" smtClean="0"/>
              <a:t>連続の</a:t>
            </a:r>
            <a:r>
              <a:rPr lang="ja-JP" altLang="en-US" sz="3600" dirty="0" smtClean="0">
                <a:solidFill>
                  <a:srgbClr val="C00000"/>
                </a:solidFill>
              </a:rPr>
              <a:t>赤字</a:t>
            </a:r>
            <a:endParaRPr lang="en-US" altLang="ja-JP" sz="36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altLang="ja-JP" sz="3300" dirty="0" smtClean="0"/>
              <a:t>2014</a:t>
            </a:r>
            <a:r>
              <a:rPr lang="ja-JP" altLang="en-US" sz="3300" dirty="0" smtClean="0"/>
              <a:t>年</a:t>
            </a:r>
            <a:r>
              <a:rPr lang="en-US" altLang="ja-JP" sz="3300" dirty="0" smtClean="0"/>
              <a:t>3</a:t>
            </a:r>
            <a:r>
              <a:rPr lang="ja-JP" altLang="en-US" sz="3300" dirty="0" smtClean="0"/>
              <a:t>月期の最終赤字：</a:t>
            </a:r>
            <a:r>
              <a:rPr lang="en-US" altLang="ja-JP" sz="3600" dirty="0" smtClean="0">
                <a:solidFill>
                  <a:srgbClr val="C00000"/>
                </a:solidFill>
              </a:rPr>
              <a:t>1300</a:t>
            </a:r>
            <a:r>
              <a:rPr lang="ja-JP" altLang="en-US" sz="3600" dirty="0" smtClean="0">
                <a:solidFill>
                  <a:srgbClr val="C00000"/>
                </a:solidFill>
              </a:rPr>
              <a:t>億円</a:t>
            </a:r>
            <a:endParaRPr lang="en-US" altLang="ja-JP" sz="36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altLang="ja-JP" sz="3600" dirty="0" smtClean="0"/>
          </a:p>
          <a:p>
            <a:pPr marL="0" indent="0">
              <a:buNone/>
            </a:pPr>
            <a:r>
              <a:rPr lang="en-US" altLang="ja-JP" sz="3600" dirty="0" smtClean="0"/>
              <a:t>Sony</a:t>
            </a:r>
            <a:r>
              <a:rPr lang="ja-JP" altLang="en-US" sz="3600" dirty="0" smtClean="0"/>
              <a:t>の経営不振の</a:t>
            </a:r>
            <a:r>
              <a:rPr lang="ja-JP" altLang="en-US" sz="3600" dirty="0" smtClean="0"/>
              <a:t>要因</a:t>
            </a:r>
            <a:endParaRPr lang="en-US" altLang="ja-JP" sz="3600" dirty="0"/>
          </a:p>
          <a:p>
            <a:pPr marL="0" indent="0">
              <a:buNone/>
            </a:pPr>
            <a:r>
              <a:rPr lang="en-US" altLang="ja-JP" sz="3600" dirty="0"/>
              <a:t/>
            </a:r>
            <a:br>
              <a:rPr lang="en-US" altLang="ja-JP" sz="3600" dirty="0"/>
            </a:br>
            <a:r>
              <a:rPr lang="ja-JP" altLang="en-US" sz="3600" dirty="0" smtClean="0"/>
              <a:t>→成長</a:t>
            </a:r>
            <a:r>
              <a:rPr lang="ja-JP" altLang="en-US" sz="3600" dirty="0"/>
              <a:t>の限界に</a:t>
            </a:r>
            <a:r>
              <a:rPr lang="ja-JP" altLang="en-US" sz="3600" dirty="0" smtClean="0"/>
              <a:t>当てはまるものを探して</a:t>
            </a:r>
            <a:r>
              <a:rPr lang="ja-JP" altLang="en-US" sz="3600" dirty="0" smtClean="0"/>
              <a:t>みました</a:t>
            </a:r>
            <a:endParaRPr lang="en-US" altLang="ja-JP" dirty="0"/>
          </a:p>
          <a:p>
            <a:pPr marL="0" indent="0" algn="r">
              <a:buNone/>
            </a:pPr>
            <a:r>
              <a:rPr lang="en-US" altLang="ja-JP" sz="1900" dirty="0">
                <a:hlinkClick r:id="rId3"/>
              </a:rPr>
              <a:t>http://</a:t>
            </a:r>
            <a:r>
              <a:rPr lang="en-US" altLang="ja-JP" sz="1900" dirty="0" smtClean="0">
                <a:hlinkClick r:id="rId3"/>
              </a:rPr>
              <a:t>www.huffingtonpost.jp/2014/02/09/sony-business_n_4753900.html</a:t>
            </a:r>
            <a:endParaRPr lang="en-US" altLang="ja-JP" sz="1900" dirty="0" smtClean="0"/>
          </a:p>
          <a:p>
            <a:pPr marL="0" indent="0" algn="r">
              <a:buNone/>
            </a:pPr>
            <a:r>
              <a:rPr lang="en-US" altLang="ja-JP" sz="1900" dirty="0"/>
              <a:t>http://toyokeizai.net/articles/-/36828</a:t>
            </a:r>
            <a:endParaRPr kumimoji="1" lang="ja-JP" altLang="en-US" sz="19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610600" y="6301266"/>
            <a:ext cx="2743200" cy="365125"/>
          </a:xfrm>
        </p:spPr>
        <p:txBody>
          <a:bodyPr/>
          <a:lstStyle/>
          <a:p>
            <a:fld id="{52ECA50B-A6F6-4D30-A834-4704B0C6E626}" type="slidenum">
              <a:rPr kumimoji="1" lang="ja-JP" altLang="en-US" smtClean="0"/>
              <a:t>16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340" y="1425901"/>
            <a:ext cx="4876800" cy="828675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830458" y="1972019"/>
            <a:ext cx="1685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454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新聞記事より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dirty="0"/>
              <a:t>ソニーはかつて多くの神話を生み出してきた企業である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だが</a:t>
            </a:r>
            <a:r>
              <a:rPr lang="ja-JP" altLang="en-US" dirty="0"/>
              <a:t>同社</a:t>
            </a:r>
            <a:r>
              <a:rPr lang="ja-JP" altLang="en-US" dirty="0" smtClean="0"/>
              <a:t>は</a:t>
            </a:r>
            <a:r>
              <a:rPr lang="en-US" altLang="ja-JP" dirty="0" smtClean="0">
                <a:solidFill>
                  <a:srgbClr val="C00000"/>
                </a:solidFill>
              </a:rPr>
              <a:t>AV</a:t>
            </a:r>
            <a:r>
              <a:rPr lang="ja-JP" altLang="en-US" dirty="0">
                <a:solidFill>
                  <a:srgbClr val="C00000"/>
                </a:solidFill>
              </a:rPr>
              <a:t>機器</a:t>
            </a:r>
            <a:r>
              <a:rPr lang="ja-JP" altLang="en-US" dirty="0" smtClean="0">
                <a:solidFill>
                  <a:srgbClr val="C00000"/>
                </a:solidFill>
              </a:rPr>
              <a:t>メーカー</a:t>
            </a:r>
            <a:endParaRPr lang="en-US" altLang="ja-JP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ja-JP" altLang="en-US" dirty="0" smtClean="0"/>
              <a:t>と</a:t>
            </a:r>
            <a:r>
              <a:rPr lang="ja-JP" altLang="en-US" dirty="0"/>
              <a:t>いう</a:t>
            </a:r>
            <a:r>
              <a:rPr lang="ja-JP" altLang="en-US" b="1" dirty="0">
                <a:solidFill>
                  <a:srgbClr val="C00000"/>
                </a:solidFill>
              </a:rPr>
              <a:t>ハードウェア中心主義</a:t>
            </a:r>
            <a:r>
              <a:rPr lang="ja-JP" altLang="en-US" dirty="0"/>
              <a:t>から抜け出すことができず</a:t>
            </a:r>
            <a:r>
              <a:rPr lang="ja-JP" altLang="en-US" dirty="0" smtClean="0"/>
              <a:t>、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ポテンシャル</a:t>
            </a:r>
            <a:r>
              <a:rPr lang="ja-JP" altLang="en-US" dirty="0"/>
              <a:t>を生かせないまま、アップルの後陣を拝する形となった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しかも</a:t>
            </a:r>
            <a:r>
              <a:rPr lang="ja-JP" altLang="en-US" dirty="0"/>
              <a:t>ハーアドウェア事業では</a:t>
            </a:r>
            <a:r>
              <a:rPr lang="ja-JP" altLang="en-US" dirty="0" smtClean="0"/>
              <a:t>、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/>
              <a:t>韓</a:t>
            </a:r>
            <a:r>
              <a:rPr lang="ja-JP" altLang="en-US" b="1" dirty="0"/>
              <a:t>国勢や中国勢の追い上げ</a:t>
            </a:r>
            <a:r>
              <a:rPr lang="ja-JP" altLang="en-US" dirty="0"/>
              <a:t>を受け</a:t>
            </a:r>
            <a:r>
              <a:rPr lang="ja-JP" altLang="en-US" dirty="0" smtClean="0"/>
              <a:t>、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現在</a:t>
            </a:r>
            <a:r>
              <a:rPr lang="ja-JP" altLang="en-US" dirty="0"/>
              <a:t>のような</a:t>
            </a:r>
            <a:r>
              <a:rPr lang="ja-JP" altLang="en-US" dirty="0">
                <a:solidFill>
                  <a:srgbClr val="C00000"/>
                </a:solidFill>
              </a:rPr>
              <a:t>業績低迷が続いている</a:t>
            </a:r>
            <a:r>
              <a:rPr lang="ja-JP" altLang="en-US" dirty="0" smtClean="0">
                <a:solidFill>
                  <a:srgbClr val="C00000"/>
                </a:solidFill>
              </a:rPr>
              <a:t>。</a:t>
            </a:r>
            <a:endParaRPr lang="en-US" altLang="ja-JP" dirty="0" smtClean="0">
              <a:solidFill>
                <a:srgbClr val="C00000"/>
              </a:solidFill>
            </a:endParaRPr>
          </a:p>
          <a:p>
            <a:pPr marL="0" indent="0" algn="r">
              <a:buNone/>
            </a:pPr>
            <a:r>
              <a:rPr lang="en-US" altLang="ja-JP" sz="1900" dirty="0"/>
              <a:t>http://www.huffingtonpost.jp/2014/02/09/sony-business_n_4753900.html</a:t>
            </a:r>
            <a:endParaRPr lang="ja-JP" altLang="en-US" sz="1900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9545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　成長の限界</a:t>
            </a:r>
            <a:endParaRPr kumimoji="1" lang="ja-JP" altLang="en-US" dirty="0"/>
          </a:p>
        </p:txBody>
      </p:sp>
      <p:graphicFrame>
        <p:nvGraphicFramePr>
          <p:cNvPr id="58" name="コンテンツ プレースホルダー 5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7584193"/>
              </p:ext>
            </p:extLst>
          </p:nvPr>
        </p:nvGraphicFramePr>
        <p:xfrm>
          <a:off x="4398877" y="2761007"/>
          <a:ext cx="7575409" cy="2633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18</a:t>
            </a:fld>
            <a:endParaRPr kumimoji="1" lang="ja-JP" altLang="en-US"/>
          </a:p>
        </p:txBody>
      </p:sp>
      <p:graphicFrame>
        <p:nvGraphicFramePr>
          <p:cNvPr id="60" name="コンテンツ プレースホルダー 5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3215098"/>
              </p:ext>
            </p:extLst>
          </p:nvPr>
        </p:nvGraphicFramePr>
        <p:xfrm>
          <a:off x="-2080368" y="1877787"/>
          <a:ext cx="10260981" cy="4478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1" name="角丸四角形 60"/>
          <p:cNvSpPr/>
          <p:nvPr/>
        </p:nvSpPr>
        <p:spPr>
          <a:xfrm>
            <a:off x="9052559" y="176662"/>
            <a:ext cx="2621280" cy="11725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dirty="0" smtClean="0"/>
              <a:t>市場</a:t>
            </a:r>
            <a:r>
              <a:rPr lang="ja-JP" altLang="en-US" sz="4400" dirty="0"/>
              <a:t>規模</a:t>
            </a:r>
            <a:endParaRPr kumimoji="1" lang="ja-JP" altLang="en-US" sz="4400" dirty="0"/>
          </a:p>
        </p:txBody>
      </p:sp>
      <p:sp>
        <p:nvSpPr>
          <p:cNvPr id="70" name="直線コネクタ 3"/>
          <p:cNvSpPr/>
          <p:nvPr/>
        </p:nvSpPr>
        <p:spPr>
          <a:xfrm rot="6358232">
            <a:off x="9147695" y="940456"/>
            <a:ext cx="3169370" cy="258748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11604" y="863247"/>
                </a:moveTo>
                <a:arcTo wR="1413811" hR="1413811" stAng="12175099" swAng="8049803"/>
              </a:path>
            </a:pathLst>
          </a:custGeom>
          <a:noFill/>
          <a:ln w="92075">
            <a:solidFill>
              <a:schemeClr val="accent2"/>
            </a:solidFill>
            <a:tailEnd type="arrow"/>
          </a:ln>
        </p:spPr>
        <p:style>
          <a:lnRef idx="1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55269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　成長の限界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0" y="4611231"/>
            <a:ext cx="7086600" cy="2246769"/>
          </a:xfrm>
          <a:prstGeom prst="rect">
            <a:avLst/>
          </a:prstGeom>
          <a:solidFill>
            <a:srgbClr val="FFFF00">
              <a:alpha val="71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（１）（２）成長・改善の拡張プロセス</a:t>
            </a:r>
            <a:endParaRPr lang="en-US" altLang="ja-JP" sz="2800" dirty="0"/>
          </a:p>
          <a:p>
            <a:r>
              <a:rPr lang="ja-JP" altLang="en-US" sz="2800" b="1" dirty="0" smtClean="0"/>
              <a:t>「</a:t>
            </a:r>
            <a:r>
              <a:rPr lang="ja-JP" altLang="en-US" sz="2800" b="1" dirty="0"/>
              <a:t>成長</a:t>
            </a:r>
            <a:r>
              <a:rPr lang="ja-JP" altLang="en-US" sz="2800" b="1" dirty="0" smtClean="0"/>
              <a:t>すると知名度が上がる」</a:t>
            </a:r>
            <a:endParaRPr lang="en-US" altLang="ja-JP" sz="2800" b="1" dirty="0" smtClean="0"/>
          </a:p>
          <a:p>
            <a:r>
              <a:rPr kumimoji="1" lang="ja-JP" altLang="en-US" sz="2800" b="1" dirty="0" smtClean="0"/>
              <a:t>「知名度が上がるとブランド力が上がる」</a:t>
            </a:r>
            <a:endParaRPr kumimoji="1" lang="en-US" altLang="ja-JP" sz="2800" b="1" dirty="0" smtClean="0"/>
          </a:p>
          <a:p>
            <a:r>
              <a:rPr lang="ja-JP" altLang="en-US" sz="2800" b="1" dirty="0" smtClean="0"/>
              <a:t>「ブランド力が上がると価格が上がる」</a:t>
            </a:r>
            <a:endParaRPr lang="en-US" altLang="ja-JP" sz="2800" b="1" dirty="0" smtClean="0"/>
          </a:p>
          <a:p>
            <a:r>
              <a:rPr kumimoji="1" lang="ja-JP" altLang="en-US" sz="2800" b="1" dirty="0" smtClean="0"/>
              <a:t>「価格が上がると成長する」</a:t>
            </a:r>
            <a:endParaRPr kumimoji="1" lang="ja-JP" altLang="en-US" sz="2800" b="1" dirty="0"/>
          </a:p>
        </p:txBody>
      </p:sp>
      <p:graphicFrame>
        <p:nvGraphicFramePr>
          <p:cNvPr id="12" name="コンテンツ プレースホルダー 5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8799245"/>
              </p:ext>
            </p:extLst>
          </p:nvPr>
        </p:nvGraphicFramePr>
        <p:xfrm>
          <a:off x="1134208" y="-136616"/>
          <a:ext cx="12377055" cy="5551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383" y="2486629"/>
            <a:ext cx="3157470" cy="536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13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" y="365125"/>
            <a:ext cx="12192001" cy="1325563"/>
          </a:xfrm>
          <a:solidFill>
            <a:schemeClr val="accent1">
              <a:alpha val="89000"/>
            </a:schemeClr>
          </a:solidFill>
        </p:spPr>
        <p:txBody>
          <a:bodyPr>
            <a:normAutofit/>
          </a:bodyPr>
          <a:lstStyle/>
          <a:p>
            <a:r>
              <a:rPr lang="ja-JP" altLang="en-US" sz="5400" b="1" dirty="0">
                <a:solidFill>
                  <a:schemeClr val="bg1"/>
                </a:solidFill>
              </a:rPr>
              <a:t> </a:t>
            </a:r>
            <a:r>
              <a:rPr kumimoji="1" lang="ja-JP" altLang="en-US" sz="5400" b="1" dirty="0" smtClean="0">
                <a:solidFill>
                  <a:schemeClr val="bg1"/>
                </a:solidFill>
              </a:rPr>
              <a:t>本日の流れ</a:t>
            </a:r>
            <a:endParaRPr kumimoji="1" lang="ja-JP" altLang="en-US" sz="5400" b="1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2092569"/>
            <a:ext cx="10515600" cy="40843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ja-JP" altLang="en-US" sz="4000" dirty="0" smtClean="0">
                <a:solidFill>
                  <a:schemeClr val="accent1">
                    <a:lumMod val="50000"/>
                  </a:schemeClr>
                </a:solidFill>
              </a:rPr>
              <a:t>・システム原型とは</a:t>
            </a:r>
            <a:endParaRPr kumimoji="1" lang="en-US" altLang="ja-JP" sz="4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altLang="ja-JP" sz="2400" dirty="0"/>
          </a:p>
          <a:p>
            <a:pPr marL="0" indent="0">
              <a:buNone/>
            </a:pPr>
            <a:r>
              <a:rPr kumimoji="1" lang="ja-JP" altLang="en-US" sz="4000" dirty="0" smtClean="0"/>
              <a:t>・２つのシステム原型</a:t>
            </a:r>
            <a:endParaRPr kumimoji="1" lang="en-US" altLang="ja-JP" sz="4000" dirty="0" smtClean="0"/>
          </a:p>
          <a:p>
            <a:pPr marL="0" indent="0">
              <a:buNone/>
            </a:pPr>
            <a:r>
              <a:rPr lang="ja-JP" altLang="en-US" sz="4000" dirty="0"/>
              <a:t>　</a:t>
            </a:r>
            <a:r>
              <a:rPr lang="ja-JP" altLang="en-US" sz="4000" dirty="0" smtClean="0"/>
              <a:t>１）成長の限界</a:t>
            </a:r>
            <a:r>
              <a:rPr lang="en-US" altLang="ja-JP" sz="4000" dirty="0" smtClean="0"/>
              <a:t>(</a:t>
            </a:r>
            <a:r>
              <a:rPr lang="ja-JP" altLang="en-US" sz="4000" dirty="0" smtClean="0"/>
              <a:t>ケース紹介）</a:t>
            </a:r>
            <a:endParaRPr lang="en-US" altLang="ja-JP" sz="4000" dirty="0" smtClean="0"/>
          </a:p>
          <a:p>
            <a:pPr marL="0" indent="0">
              <a:buNone/>
            </a:pPr>
            <a:r>
              <a:rPr kumimoji="1" lang="ja-JP" altLang="en-US" sz="4000" dirty="0"/>
              <a:t>　</a:t>
            </a:r>
            <a:r>
              <a:rPr lang="ja-JP" altLang="en-US" sz="4000" dirty="0" smtClean="0"/>
              <a:t>２）問題のすり替え（クイズ）</a:t>
            </a:r>
            <a:endParaRPr lang="en-US" altLang="ja-JP" sz="4000" dirty="0" smtClean="0"/>
          </a:p>
          <a:p>
            <a:pPr marL="0" indent="0">
              <a:buNone/>
            </a:pPr>
            <a:endParaRPr kumimoji="1" lang="en-US" altLang="ja-JP" sz="2400" dirty="0"/>
          </a:p>
          <a:p>
            <a:pPr marL="0" indent="0">
              <a:buNone/>
            </a:pPr>
            <a:r>
              <a:rPr lang="ja-JP" altLang="en-US" sz="4000" dirty="0" smtClean="0"/>
              <a:t>・まとめ</a:t>
            </a:r>
            <a:endParaRPr kumimoji="1" lang="ja-JP" altLang="en-US" sz="4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767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0"/>
            <a:ext cx="12192000" cy="6888480"/>
          </a:xfrm>
          <a:prstGeom prst="rect">
            <a:avLst/>
          </a:prstGeom>
          <a:solidFill>
            <a:schemeClr val="accent4">
              <a:lumMod val="40000"/>
              <a:lumOff val="60000"/>
              <a:alpha val="39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61" name="角丸四角形 60"/>
          <p:cNvSpPr/>
          <p:nvPr/>
        </p:nvSpPr>
        <p:spPr>
          <a:xfrm>
            <a:off x="6138372" y="0"/>
            <a:ext cx="3234227" cy="13418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dirty="0" smtClean="0"/>
              <a:t>市場規模</a:t>
            </a:r>
            <a:endParaRPr kumimoji="1" lang="ja-JP" altLang="en-US" sz="5400" dirty="0"/>
          </a:p>
        </p:txBody>
      </p:sp>
      <p:sp>
        <p:nvSpPr>
          <p:cNvPr id="70" name="直線コネクタ 3"/>
          <p:cNvSpPr/>
          <p:nvPr/>
        </p:nvSpPr>
        <p:spPr>
          <a:xfrm rot="7635413">
            <a:off x="4547861" y="1291653"/>
            <a:ext cx="4528488" cy="258748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11604" y="863247"/>
                </a:moveTo>
                <a:arcTo wR="1413811" hR="1413811" stAng="12175099" swAng="8049803"/>
              </a:path>
            </a:pathLst>
          </a:custGeom>
          <a:noFill/>
          <a:ln w="92075">
            <a:solidFill>
              <a:schemeClr val="accent2"/>
            </a:solidFill>
            <a:tailEnd type="arrow"/>
          </a:ln>
        </p:spPr>
        <p:style>
          <a:lnRef idx="1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テキスト ボックス 16"/>
          <p:cNvSpPr txBox="1"/>
          <p:nvPr/>
        </p:nvSpPr>
        <p:spPr>
          <a:xfrm>
            <a:off x="4941276" y="5503485"/>
            <a:ext cx="7250724" cy="1384995"/>
          </a:xfrm>
          <a:prstGeom prst="rect">
            <a:avLst/>
          </a:prstGeom>
          <a:solidFill>
            <a:srgbClr val="FFFF00">
              <a:alpha val="71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（３）（４）成長を制限する平衡プロセス</a:t>
            </a:r>
            <a:endParaRPr lang="en-US" altLang="ja-JP" sz="2800" dirty="0"/>
          </a:p>
          <a:p>
            <a:r>
              <a:rPr lang="ja-JP" altLang="en-US" sz="2800" b="1" dirty="0" smtClean="0"/>
              <a:t>「市場規模によって</a:t>
            </a:r>
            <a:r>
              <a:rPr lang="ja-JP" altLang="en-US" sz="2800" b="1" dirty="0"/>
              <a:t>成長</a:t>
            </a:r>
            <a:r>
              <a:rPr lang="ja-JP" altLang="en-US" sz="2800" b="1" dirty="0" smtClean="0"/>
              <a:t>が制限され</a:t>
            </a:r>
            <a:r>
              <a:rPr lang="ja-JP" altLang="en-US" sz="2800" b="1" dirty="0"/>
              <a:t>る</a:t>
            </a:r>
            <a:r>
              <a:rPr lang="ja-JP" altLang="en-US" sz="2800" b="1" dirty="0" smtClean="0"/>
              <a:t>」</a:t>
            </a:r>
            <a:endParaRPr lang="en-US" altLang="ja-JP" sz="2800" b="1" dirty="0" smtClean="0"/>
          </a:p>
          <a:p>
            <a:r>
              <a:rPr kumimoji="1" lang="ja-JP" altLang="en-US" sz="2800" b="1" dirty="0" smtClean="0"/>
              <a:t>「競合の参入によって成長が減速する」</a:t>
            </a:r>
            <a:endParaRPr kumimoji="1" lang="ja-JP" altLang="en-US" sz="2800" b="1" dirty="0"/>
          </a:p>
        </p:txBody>
      </p:sp>
      <p:graphicFrame>
        <p:nvGraphicFramePr>
          <p:cNvPr id="13" name="コンテンツ プレースホルダー 5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6538546"/>
              </p:ext>
            </p:extLst>
          </p:nvPr>
        </p:nvGraphicFramePr>
        <p:xfrm>
          <a:off x="-1845804" y="1957493"/>
          <a:ext cx="8791471" cy="3368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8743950" y="1892896"/>
            <a:ext cx="3448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SONY</a:t>
            </a:r>
            <a:r>
              <a:rPr kumimoji="1" lang="ja-JP" altLang="en-US" sz="2800" dirty="0" smtClean="0"/>
              <a:t>の扱う領域</a:t>
            </a:r>
            <a:endParaRPr kumimoji="1" lang="en-US" altLang="ja-JP" sz="2800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654948" y="4402531"/>
            <a:ext cx="7374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「</a:t>
            </a:r>
            <a:r>
              <a:rPr kumimoji="1" lang="en-US" altLang="ja-JP" sz="3200" dirty="0" smtClean="0"/>
              <a:t>SONY</a:t>
            </a:r>
            <a:r>
              <a:rPr kumimoji="1" lang="ja-JP" altLang="en-US" sz="3200" dirty="0" smtClean="0"/>
              <a:t>が成功したなら自社も</a:t>
            </a:r>
            <a:r>
              <a:rPr kumimoji="1" lang="en-US" altLang="ja-JP" sz="3200" dirty="0" smtClean="0"/>
              <a:t>…</a:t>
            </a:r>
            <a:r>
              <a:rPr kumimoji="1" lang="ja-JP" altLang="en-US" sz="3200" dirty="0" smtClean="0"/>
              <a:t>！」</a:t>
            </a:r>
            <a:endParaRPr kumimoji="1" lang="ja-JP" altLang="en-US" sz="3200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406" y="2461051"/>
            <a:ext cx="756224" cy="756224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8925" y="2432994"/>
            <a:ext cx="744934" cy="744934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8925" y="3268981"/>
            <a:ext cx="821028" cy="821028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7" y="3265595"/>
            <a:ext cx="827799" cy="827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96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6233160" y="0"/>
            <a:ext cx="5958840" cy="6858000"/>
          </a:xfrm>
          <a:prstGeom prst="rect">
            <a:avLst/>
          </a:prstGeom>
          <a:solidFill>
            <a:schemeClr val="accent3">
              <a:lumMod val="40000"/>
              <a:lumOff val="60000"/>
              <a:alpha val="63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0"/>
            <a:ext cx="623316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　成長の限界</a:t>
            </a:r>
            <a:endParaRPr kumimoji="1" lang="ja-JP" altLang="en-US" dirty="0"/>
          </a:p>
        </p:txBody>
      </p:sp>
      <p:graphicFrame>
        <p:nvGraphicFramePr>
          <p:cNvPr id="58" name="コンテンツ プレースホルダー 57"/>
          <p:cNvGraphicFramePr>
            <a:graphicFrameLocks noGrp="1"/>
          </p:cNvGraphicFramePr>
          <p:nvPr>
            <p:ph idx="1"/>
            <p:extLst/>
          </p:nvPr>
        </p:nvGraphicFramePr>
        <p:xfrm>
          <a:off x="4398877" y="2761007"/>
          <a:ext cx="7575409" cy="2633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21</a:t>
            </a:fld>
            <a:endParaRPr kumimoji="1" lang="ja-JP" altLang="en-US"/>
          </a:p>
        </p:txBody>
      </p:sp>
      <p:graphicFrame>
        <p:nvGraphicFramePr>
          <p:cNvPr id="60" name="コンテンツ プレースホルダー 57"/>
          <p:cNvGraphicFramePr>
            <a:graphicFrameLocks/>
          </p:cNvGraphicFramePr>
          <p:nvPr>
            <p:extLst/>
          </p:nvPr>
        </p:nvGraphicFramePr>
        <p:xfrm>
          <a:off x="-2080368" y="1877787"/>
          <a:ext cx="10260981" cy="4478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1" name="角丸四角形 60"/>
          <p:cNvSpPr/>
          <p:nvPr/>
        </p:nvSpPr>
        <p:spPr>
          <a:xfrm>
            <a:off x="9052559" y="176662"/>
            <a:ext cx="2621280" cy="11725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dirty="0" smtClean="0"/>
              <a:t>市場</a:t>
            </a:r>
            <a:r>
              <a:rPr lang="ja-JP" altLang="en-US" sz="4400" dirty="0"/>
              <a:t>規模</a:t>
            </a:r>
            <a:endParaRPr kumimoji="1" lang="ja-JP" altLang="en-US" sz="4400" dirty="0"/>
          </a:p>
        </p:txBody>
      </p:sp>
      <p:sp>
        <p:nvSpPr>
          <p:cNvPr id="70" name="直線コネクタ 3"/>
          <p:cNvSpPr/>
          <p:nvPr/>
        </p:nvSpPr>
        <p:spPr>
          <a:xfrm rot="6358232">
            <a:off x="9147695" y="940456"/>
            <a:ext cx="3169370" cy="258748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11604" y="863247"/>
                </a:moveTo>
                <a:arcTo wR="1413811" hR="1413811" stAng="12175099" swAng="8049803"/>
              </a:path>
            </a:pathLst>
          </a:custGeom>
          <a:noFill/>
          <a:ln w="92075">
            <a:solidFill>
              <a:schemeClr val="accent2"/>
            </a:solidFill>
            <a:tailEnd type="arrow"/>
          </a:ln>
        </p:spPr>
        <p:style>
          <a:lnRef idx="1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45365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６</a:t>
            </a:r>
            <a:r>
              <a:rPr kumimoji="1" lang="ja-JP" altLang="en-US" dirty="0" smtClean="0"/>
              <a:t>章で取り上げられる</a:t>
            </a:r>
            <a:r>
              <a:rPr lang="ja-JP" altLang="en-US" dirty="0"/>
              <a:t>２</a:t>
            </a:r>
            <a:r>
              <a:rPr lang="ja-JP" altLang="en-US" dirty="0" smtClean="0"/>
              <a:t>つの原型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6600" dirty="0"/>
              <a:t>１成長の</a:t>
            </a:r>
            <a:r>
              <a:rPr lang="ja-JP" altLang="en-US" sz="6600" dirty="0" smtClean="0"/>
              <a:t>限界</a:t>
            </a:r>
            <a:endParaRPr lang="en-US" altLang="ja-JP" sz="6600" dirty="0" smtClean="0"/>
          </a:p>
          <a:p>
            <a:pPr marL="0" indent="0">
              <a:buNone/>
            </a:pPr>
            <a:r>
              <a:rPr lang="en-US" altLang="ja-JP" sz="6600" dirty="0"/>
              <a:t/>
            </a:r>
            <a:br>
              <a:rPr lang="en-US" altLang="ja-JP" sz="6600" dirty="0"/>
            </a:br>
            <a:r>
              <a:rPr lang="ja-JP" altLang="en-US" sz="6600" dirty="0">
                <a:solidFill>
                  <a:schemeClr val="accent5"/>
                </a:solidFill>
              </a:rPr>
              <a:t>２問題のすり替え</a:t>
            </a:r>
          </a:p>
          <a:p>
            <a:endParaRPr kumimoji="1" lang="ja-JP" altLang="en-US" sz="6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115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0" y="4138451"/>
            <a:ext cx="12192000" cy="2739814"/>
          </a:xfrm>
          <a:prstGeom prst="rect">
            <a:avLst/>
          </a:prstGeom>
          <a:solidFill>
            <a:schemeClr val="tx2">
              <a:lumMod val="40000"/>
              <a:lumOff val="60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0" y="0"/>
            <a:ext cx="12192000" cy="4138451"/>
          </a:xfrm>
          <a:prstGeom prst="rect">
            <a:avLst/>
          </a:prstGeom>
          <a:solidFill>
            <a:schemeClr val="accent6">
              <a:lumMod val="60000"/>
              <a:lumOff val="40000"/>
              <a:alpha val="61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1065" y="259725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２　問題のすり替え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46483" y="3754823"/>
            <a:ext cx="312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 smtClean="0">
                <a:solidFill>
                  <a:srgbClr val="008000"/>
                </a:solidFill>
              </a:rPr>
              <a:t>問題の症状</a:t>
            </a:r>
            <a:endParaRPr kumimoji="1" lang="ja-JP" altLang="en-US" sz="4000" b="1" dirty="0">
              <a:solidFill>
                <a:srgbClr val="008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180770" y="6002407"/>
            <a:ext cx="3255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 smtClean="0">
                <a:solidFill>
                  <a:srgbClr val="008000"/>
                </a:solidFill>
              </a:rPr>
              <a:t>根本的解決策</a:t>
            </a:r>
            <a:endParaRPr kumimoji="1" lang="ja-JP" altLang="en-US" sz="4000" b="1" dirty="0">
              <a:solidFill>
                <a:srgbClr val="008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272435" y="1643734"/>
            <a:ext cx="3124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 smtClean="0">
                <a:solidFill>
                  <a:srgbClr val="008000"/>
                </a:solidFill>
              </a:rPr>
              <a:t>対処療法的</a:t>
            </a:r>
            <a:endParaRPr kumimoji="1" lang="en-US" altLang="ja-JP" sz="4000" b="1" dirty="0" smtClean="0">
              <a:solidFill>
                <a:srgbClr val="008000"/>
              </a:solidFill>
            </a:endParaRPr>
          </a:p>
          <a:p>
            <a:pPr algn="ctr"/>
            <a:r>
              <a:rPr kumimoji="1" lang="ja-JP" altLang="en-US" sz="4000" b="1" dirty="0" smtClean="0">
                <a:solidFill>
                  <a:srgbClr val="008000"/>
                </a:solidFill>
              </a:rPr>
              <a:t>「解決策」</a:t>
            </a:r>
            <a:endParaRPr kumimoji="1" lang="ja-JP" altLang="en-US" sz="4000" b="1" dirty="0">
              <a:solidFill>
                <a:srgbClr val="008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209334" y="3834514"/>
            <a:ext cx="22889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 smtClean="0">
                <a:solidFill>
                  <a:srgbClr val="008000"/>
                </a:solidFill>
              </a:rPr>
              <a:t>副作用</a:t>
            </a:r>
            <a:endParaRPr kumimoji="1" lang="ja-JP" altLang="en-US" sz="4000" b="1" dirty="0">
              <a:solidFill>
                <a:srgbClr val="008000"/>
              </a:solidFill>
            </a:endParaRPr>
          </a:p>
        </p:txBody>
      </p:sp>
      <p:sp>
        <p:nvSpPr>
          <p:cNvPr id="12" name="環状矢印 11"/>
          <p:cNvSpPr/>
          <p:nvPr/>
        </p:nvSpPr>
        <p:spPr>
          <a:xfrm rot="16200000">
            <a:off x="2968937" y="3089300"/>
            <a:ext cx="2461314" cy="4559618"/>
          </a:xfrm>
          <a:prstGeom prst="circularArrow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7" name="環状矢印 16"/>
          <p:cNvSpPr/>
          <p:nvPr/>
        </p:nvSpPr>
        <p:spPr>
          <a:xfrm rot="5400000" flipV="1">
            <a:off x="2990628" y="696742"/>
            <a:ext cx="2344584" cy="4486271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605049"/>
              <a:gd name="adj5" fmla="val 10979"/>
            </a:avLst>
          </a:prstGeom>
          <a:ln w="9525" cap="rnd"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環状矢印 17"/>
          <p:cNvSpPr/>
          <p:nvPr/>
        </p:nvSpPr>
        <p:spPr>
          <a:xfrm rot="5400000">
            <a:off x="6202651" y="3036735"/>
            <a:ext cx="2461314" cy="4559618"/>
          </a:xfrm>
          <a:prstGeom prst="circularArrow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9" name="環状矢印 18"/>
          <p:cNvSpPr/>
          <p:nvPr/>
        </p:nvSpPr>
        <p:spPr>
          <a:xfrm rot="16200000" flipV="1">
            <a:off x="6333858" y="724518"/>
            <a:ext cx="2344584" cy="4486271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799998"/>
              <a:gd name="adj5" fmla="val 12500"/>
            </a:avLst>
          </a:prstGeom>
          <a:ln w="9525" cap="rnd"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0" name="環状矢印 19"/>
          <p:cNvSpPr/>
          <p:nvPr/>
        </p:nvSpPr>
        <p:spPr>
          <a:xfrm rot="2192912">
            <a:off x="7642684" y="1873264"/>
            <a:ext cx="3892996" cy="1925515"/>
          </a:xfrm>
          <a:prstGeom prst="circularArrow">
            <a:avLst>
              <a:gd name="adj1" fmla="val 13561"/>
              <a:gd name="adj2" fmla="val 1142319"/>
              <a:gd name="adj3" fmla="val 20138096"/>
              <a:gd name="adj4" fmla="val 11523245"/>
              <a:gd name="adj5" fmla="val 8566"/>
            </a:avLst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1" name="環状矢印 20"/>
          <p:cNvSpPr/>
          <p:nvPr/>
        </p:nvSpPr>
        <p:spPr>
          <a:xfrm rot="8597482">
            <a:off x="7699268" y="4353786"/>
            <a:ext cx="3892996" cy="1925515"/>
          </a:xfrm>
          <a:prstGeom prst="circularArrow">
            <a:avLst>
              <a:gd name="adj1" fmla="val 13561"/>
              <a:gd name="adj2" fmla="val 1142319"/>
              <a:gd name="adj3" fmla="val 20138096"/>
              <a:gd name="adj4" fmla="val 11523245"/>
              <a:gd name="adj5" fmla="val 8566"/>
            </a:avLst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65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0" y="0"/>
            <a:ext cx="6091707" cy="3464417"/>
          </a:xfrm>
          <a:prstGeom prst="rect">
            <a:avLst/>
          </a:prstGeom>
          <a:solidFill>
            <a:schemeClr val="accent1">
              <a:lumMod val="40000"/>
              <a:lumOff val="60000"/>
              <a:alpha val="36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091707" y="0"/>
            <a:ext cx="6100293" cy="3464417"/>
          </a:xfrm>
          <a:prstGeom prst="rect">
            <a:avLst/>
          </a:prstGeom>
          <a:solidFill>
            <a:schemeClr val="accent6">
              <a:lumMod val="40000"/>
              <a:lumOff val="60000"/>
              <a:alpha val="65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5414" y="365125"/>
            <a:ext cx="3215157" cy="321515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6562146" y="365125"/>
            <a:ext cx="34993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008000"/>
                </a:solidFill>
              </a:rPr>
              <a:t>①「（問題）」</a:t>
            </a:r>
            <a:endParaRPr kumimoji="1" lang="en-US" altLang="ja-JP" sz="3200" dirty="0" smtClean="0">
              <a:solidFill>
                <a:srgbClr val="008000"/>
              </a:solidFill>
            </a:endParaRPr>
          </a:p>
          <a:p>
            <a:r>
              <a:rPr lang="ja-JP" altLang="en-US" sz="3200" dirty="0" smtClean="0">
                <a:solidFill>
                  <a:srgbClr val="008000"/>
                </a:solidFill>
              </a:rPr>
              <a:t>　が起きました</a:t>
            </a:r>
            <a:endParaRPr kumimoji="1" lang="ja-JP" altLang="en-US" sz="3200" dirty="0">
              <a:solidFill>
                <a:srgbClr val="008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091707" y="3464417"/>
            <a:ext cx="6100293" cy="3393583"/>
          </a:xfrm>
          <a:prstGeom prst="rect">
            <a:avLst/>
          </a:prstGeom>
          <a:solidFill>
            <a:schemeClr val="accent5">
              <a:lumMod val="40000"/>
              <a:lumOff val="60000"/>
              <a:alpha val="39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970" y="3580282"/>
            <a:ext cx="3742230" cy="3742230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8188724" y="3669389"/>
            <a:ext cx="37455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800" dirty="0" smtClean="0">
                <a:solidFill>
                  <a:srgbClr val="008000"/>
                </a:solidFill>
              </a:rPr>
              <a:t>②とりあえず</a:t>
            </a:r>
            <a:endParaRPr kumimoji="1" lang="en-US" altLang="ja-JP" sz="2800" dirty="0" smtClean="0">
              <a:solidFill>
                <a:srgbClr val="008000"/>
              </a:solidFill>
            </a:endParaRPr>
          </a:p>
          <a:p>
            <a:pPr algn="r"/>
            <a:r>
              <a:rPr lang="ja-JP" altLang="en-US" sz="2800" dirty="0" smtClean="0">
                <a:solidFill>
                  <a:srgbClr val="008000"/>
                </a:solidFill>
              </a:rPr>
              <a:t>「（対処療法）」</a:t>
            </a:r>
            <a:endParaRPr lang="en-US" altLang="ja-JP" sz="2800" dirty="0" smtClean="0">
              <a:solidFill>
                <a:srgbClr val="008000"/>
              </a:solidFill>
            </a:endParaRPr>
          </a:p>
          <a:p>
            <a:pPr algn="r"/>
            <a:r>
              <a:rPr kumimoji="1" lang="ja-JP" altLang="en-US" sz="2800" dirty="0" smtClean="0">
                <a:solidFill>
                  <a:srgbClr val="008000"/>
                </a:solidFill>
              </a:rPr>
              <a:t>しましょ</a:t>
            </a:r>
            <a:r>
              <a:rPr kumimoji="1" lang="ja-JP" altLang="en-US" sz="2800" dirty="0">
                <a:solidFill>
                  <a:srgbClr val="008000"/>
                </a:solidFill>
              </a:rPr>
              <a:t>う</a:t>
            </a: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608" y="646798"/>
            <a:ext cx="3468617" cy="3468617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85776" y="13433"/>
            <a:ext cx="44840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rgbClr val="008000"/>
                </a:solidFill>
              </a:rPr>
              <a:t>③</a:t>
            </a:r>
            <a:r>
              <a:rPr kumimoji="1" lang="ja-JP" altLang="en-US" sz="2800" dirty="0" smtClean="0">
                <a:solidFill>
                  <a:srgbClr val="008000"/>
                </a:solidFill>
              </a:rPr>
              <a:t>でも実は</a:t>
            </a:r>
            <a:endParaRPr kumimoji="1" lang="en-US" altLang="ja-JP" sz="2800" dirty="0" smtClean="0">
              <a:solidFill>
                <a:srgbClr val="008000"/>
              </a:solidFill>
            </a:endParaRPr>
          </a:p>
          <a:p>
            <a:r>
              <a:rPr lang="ja-JP" altLang="en-US" sz="2800" dirty="0" smtClean="0">
                <a:solidFill>
                  <a:srgbClr val="008000"/>
                </a:solidFill>
              </a:rPr>
              <a:t>「（根本的解決策）」</a:t>
            </a:r>
            <a:endParaRPr lang="en-US" altLang="ja-JP" sz="2800" dirty="0" smtClean="0">
              <a:solidFill>
                <a:srgbClr val="008000"/>
              </a:solidFill>
            </a:endParaRPr>
          </a:p>
          <a:p>
            <a:r>
              <a:rPr kumimoji="1" lang="ja-JP" altLang="en-US" sz="2800" dirty="0" smtClean="0">
                <a:solidFill>
                  <a:srgbClr val="008000"/>
                </a:solidFill>
              </a:rPr>
              <a:t>をするべきだったのでは</a:t>
            </a:r>
            <a:r>
              <a:rPr kumimoji="1" lang="en-US" altLang="ja-JP" sz="2800" dirty="0" smtClean="0">
                <a:solidFill>
                  <a:srgbClr val="008000"/>
                </a:solidFill>
              </a:rPr>
              <a:t>…</a:t>
            </a:r>
            <a:endParaRPr kumimoji="1" lang="ja-JP" altLang="en-US" sz="2800" dirty="0">
              <a:solidFill>
                <a:srgbClr val="008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0" y="3464417"/>
            <a:ext cx="6091707" cy="3393583"/>
          </a:xfrm>
          <a:prstGeom prst="rect">
            <a:avLst/>
          </a:prstGeom>
          <a:solidFill>
            <a:schemeClr val="tx2">
              <a:lumMod val="40000"/>
              <a:lumOff val="60000"/>
              <a:alpha val="45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4594" y="3760318"/>
            <a:ext cx="4762500" cy="4762500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207827" y="3669389"/>
            <a:ext cx="57677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2800" dirty="0" smtClean="0">
                <a:solidFill>
                  <a:srgbClr val="008000"/>
                </a:solidFill>
              </a:rPr>
              <a:t>④先にとっていた策のせいで</a:t>
            </a:r>
            <a:endParaRPr lang="en-US" altLang="ja-JP" sz="2800" dirty="0" smtClean="0">
              <a:solidFill>
                <a:srgbClr val="008000"/>
              </a:solidFill>
            </a:endParaRPr>
          </a:p>
          <a:p>
            <a:pPr algn="r"/>
            <a:r>
              <a:rPr kumimoji="1" lang="ja-JP" altLang="en-US" sz="2800" dirty="0" smtClean="0">
                <a:solidFill>
                  <a:srgbClr val="008000"/>
                </a:solidFill>
              </a:rPr>
              <a:t>「（副作用）」</a:t>
            </a:r>
            <a:endParaRPr kumimoji="1" lang="en-US" altLang="ja-JP" sz="2800" dirty="0" smtClean="0">
              <a:solidFill>
                <a:srgbClr val="008000"/>
              </a:solidFill>
            </a:endParaRPr>
          </a:p>
          <a:p>
            <a:pPr algn="r"/>
            <a:r>
              <a:rPr lang="ja-JP" altLang="en-US" sz="2800" dirty="0" smtClean="0">
                <a:solidFill>
                  <a:srgbClr val="008000"/>
                </a:solidFill>
              </a:rPr>
              <a:t>が起こってしまった</a:t>
            </a:r>
            <a:endParaRPr kumimoji="1" lang="ja-JP" altLang="en-US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95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クイズ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10861" y="1847850"/>
            <a:ext cx="9847384" cy="4351338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sz="4000" dirty="0" smtClean="0"/>
              <a:t>「問題のすり替え」物語をつくって下さい。</a:t>
            </a:r>
            <a:endParaRPr kumimoji="1" lang="en-US" altLang="ja-JP" sz="4000" dirty="0" smtClean="0"/>
          </a:p>
          <a:p>
            <a:pPr marL="0" indent="0" algn="r">
              <a:buNone/>
            </a:pPr>
            <a:r>
              <a:rPr kumimoji="1" lang="ja-JP" altLang="en-US" sz="4000" dirty="0" smtClean="0"/>
              <a:t>（</a:t>
            </a:r>
            <a:r>
              <a:rPr kumimoji="1" lang="en-US" altLang="ja-JP" sz="4000" dirty="0" smtClean="0"/>
              <a:t>3</a:t>
            </a:r>
            <a:r>
              <a:rPr kumimoji="1" lang="ja-JP" altLang="en-US" sz="4000" dirty="0" smtClean="0"/>
              <a:t>分）</a:t>
            </a:r>
            <a:endParaRPr kumimoji="1" lang="ja-JP" altLang="en-US" sz="4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25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0682" y="3044947"/>
            <a:ext cx="6308481" cy="630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84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0" y="0"/>
            <a:ext cx="6091707" cy="3464417"/>
          </a:xfrm>
          <a:prstGeom prst="rect">
            <a:avLst/>
          </a:prstGeom>
          <a:solidFill>
            <a:schemeClr val="accent1">
              <a:lumMod val="40000"/>
              <a:lumOff val="60000"/>
              <a:alpha val="36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26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091707" y="0"/>
            <a:ext cx="6100293" cy="3464417"/>
          </a:xfrm>
          <a:prstGeom prst="rect">
            <a:avLst/>
          </a:prstGeom>
          <a:solidFill>
            <a:schemeClr val="accent6">
              <a:lumMod val="40000"/>
              <a:lumOff val="60000"/>
              <a:alpha val="65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5414" y="365125"/>
            <a:ext cx="3215157" cy="321515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6562146" y="365125"/>
            <a:ext cx="34993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008000"/>
                </a:solidFill>
              </a:rPr>
              <a:t>①</a:t>
            </a:r>
            <a:r>
              <a:rPr kumimoji="1" lang="ja-JP" altLang="en-US" sz="3200" b="1" dirty="0" smtClean="0">
                <a:solidFill>
                  <a:srgbClr val="008000"/>
                </a:solidFill>
              </a:rPr>
              <a:t>「　　　　」</a:t>
            </a:r>
            <a:endParaRPr kumimoji="1" lang="en-US" altLang="ja-JP" sz="3200" b="1" dirty="0" smtClean="0">
              <a:solidFill>
                <a:srgbClr val="008000"/>
              </a:solidFill>
            </a:endParaRPr>
          </a:p>
          <a:p>
            <a:r>
              <a:rPr lang="ja-JP" altLang="en-US" sz="3200" dirty="0" smtClean="0">
                <a:solidFill>
                  <a:srgbClr val="008000"/>
                </a:solidFill>
              </a:rPr>
              <a:t>　が起きました</a:t>
            </a:r>
            <a:endParaRPr kumimoji="1" lang="ja-JP" altLang="en-US" sz="3200" dirty="0">
              <a:solidFill>
                <a:srgbClr val="008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091707" y="3464417"/>
            <a:ext cx="6100293" cy="3393583"/>
          </a:xfrm>
          <a:prstGeom prst="rect">
            <a:avLst/>
          </a:prstGeom>
          <a:solidFill>
            <a:schemeClr val="accent5">
              <a:lumMod val="40000"/>
              <a:lumOff val="60000"/>
              <a:alpha val="39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970" y="3580282"/>
            <a:ext cx="3742230" cy="3742230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8188724" y="3669389"/>
            <a:ext cx="37455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800" dirty="0" smtClean="0">
                <a:solidFill>
                  <a:srgbClr val="008000"/>
                </a:solidFill>
              </a:rPr>
              <a:t>②とりあえず</a:t>
            </a:r>
            <a:endParaRPr kumimoji="1" lang="en-US" altLang="ja-JP" sz="2800" dirty="0" smtClean="0">
              <a:solidFill>
                <a:srgbClr val="008000"/>
              </a:solidFill>
            </a:endParaRPr>
          </a:p>
          <a:p>
            <a:pPr algn="r"/>
            <a:r>
              <a:rPr lang="ja-JP" altLang="en-US" sz="2800" b="1" dirty="0" smtClean="0">
                <a:solidFill>
                  <a:srgbClr val="008000"/>
                </a:solidFill>
              </a:rPr>
              <a:t>「　　　　　　」</a:t>
            </a:r>
            <a:endParaRPr lang="en-US" altLang="ja-JP" sz="2800" b="1" dirty="0" smtClean="0">
              <a:solidFill>
                <a:srgbClr val="008000"/>
              </a:solidFill>
            </a:endParaRPr>
          </a:p>
          <a:p>
            <a:pPr algn="r"/>
            <a:r>
              <a:rPr kumimoji="1" lang="ja-JP" altLang="en-US" sz="2800" dirty="0" smtClean="0">
                <a:solidFill>
                  <a:srgbClr val="008000"/>
                </a:solidFill>
              </a:rPr>
              <a:t>しましょ</a:t>
            </a:r>
            <a:r>
              <a:rPr kumimoji="1" lang="ja-JP" altLang="en-US" sz="2800" dirty="0">
                <a:solidFill>
                  <a:srgbClr val="008000"/>
                </a:solidFill>
              </a:rPr>
              <a:t>う</a:t>
            </a: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608" y="639449"/>
            <a:ext cx="3468617" cy="3468617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85776" y="13433"/>
            <a:ext cx="44840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rgbClr val="008000"/>
                </a:solidFill>
              </a:rPr>
              <a:t>③</a:t>
            </a:r>
            <a:r>
              <a:rPr kumimoji="1" lang="ja-JP" altLang="en-US" sz="2800" dirty="0" smtClean="0">
                <a:solidFill>
                  <a:srgbClr val="008000"/>
                </a:solidFill>
              </a:rPr>
              <a:t>でも実は</a:t>
            </a:r>
            <a:endParaRPr kumimoji="1" lang="en-US" altLang="ja-JP" sz="2800" dirty="0" smtClean="0">
              <a:solidFill>
                <a:srgbClr val="008000"/>
              </a:solidFill>
            </a:endParaRPr>
          </a:p>
          <a:p>
            <a:r>
              <a:rPr lang="ja-JP" altLang="en-US" sz="2800" b="1" dirty="0" smtClean="0">
                <a:solidFill>
                  <a:srgbClr val="008000"/>
                </a:solidFill>
              </a:rPr>
              <a:t>「　　　　　　　　　」</a:t>
            </a:r>
            <a:endParaRPr lang="en-US" altLang="ja-JP" sz="2800" b="1" dirty="0" smtClean="0">
              <a:solidFill>
                <a:srgbClr val="008000"/>
              </a:solidFill>
            </a:endParaRPr>
          </a:p>
          <a:p>
            <a:r>
              <a:rPr kumimoji="1" lang="ja-JP" altLang="en-US" sz="2800" dirty="0" smtClean="0">
                <a:solidFill>
                  <a:srgbClr val="008000"/>
                </a:solidFill>
              </a:rPr>
              <a:t>をするべきだったのでは</a:t>
            </a:r>
            <a:r>
              <a:rPr kumimoji="1" lang="en-US" altLang="ja-JP" sz="2800" dirty="0" smtClean="0">
                <a:solidFill>
                  <a:srgbClr val="008000"/>
                </a:solidFill>
              </a:rPr>
              <a:t>…</a:t>
            </a:r>
            <a:endParaRPr kumimoji="1" lang="ja-JP" altLang="en-US" sz="2800" dirty="0">
              <a:solidFill>
                <a:srgbClr val="008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0" y="3464417"/>
            <a:ext cx="6091707" cy="3393583"/>
          </a:xfrm>
          <a:prstGeom prst="rect">
            <a:avLst/>
          </a:prstGeom>
          <a:solidFill>
            <a:schemeClr val="tx2">
              <a:lumMod val="40000"/>
              <a:lumOff val="60000"/>
              <a:alpha val="45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4902" y="3850470"/>
            <a:ext cx="4762500" cy="4762500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207827" y="3669389"/>
            <a:ext cx="57677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2800" dirty="0" smtClean="0">
                <a:solidFill>
                  <a:srgbClr val="008000"/>
                </a:solidFill>
              </a:rPr>
              <a:t>④先にとっていた策のせいで</a:t>
            </a:r>
            <a:endParaRPr lang="en-US" altLang="ja-JP" sz="2800" dirty="0" smtClean="0">
              <a:solidFill>
                <a:srgbClr val="008000"/>
              </a:solidFill>
            </a:endParaRPr>
          </a:p>
          <a:p>
            <a:pPr algn="r"/>
            <a:r>
              <a:rPr kumimoji="1" lang="ja-JP" altLang="en-US" sz="2800" b="1" dirty="0" smtClean="0">
                <a:solidFill>
                  <a:srgbClr val="008000"/>
                </a:solidFill>
              </a:rPr>
              <a:t>「　　　　　　　」</a:t>
            </a:r>
            <a:endParaRPr kumimoji="1" lang="en-US" altLang="ja-JP" sz="2800" b="1" dirty="0" smtClean="0">
              <a:solidFill>
                <a:srgbClr val="008000"/>
              </a:solidFill>
            </a:endParaRPr>
          </a:p>
          <a:p>
            <a:pPr algn="r"/>
            <a:r>
              <a:rPr lang="ja-JP" altLang="en-US" sz="2800" dirty="0" smtClean="0">
                <a:solidFill>
                  <a:srgbClr val="008000"/>
                </a:solidFill>
              </a:rPr>
              <a:t>が起こってしまった</a:t>
            </a:r>
            <a:endParaRPr kumimoji="1" lang="ja-JP" altLang="en-US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22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" y="365125"/>
            <a:ext cx="12192001" cy="1325563"/>
          </a:xfrm>
          <a:solidFill>
            <a:schemeClr val="accent1">
              <a:alpha val="89000"/>
            </a:schemeClr>
          </a:solidFill>
        </p:spPr>
        <p:txBody>
          <a:bodyPr>
            <a:normAutofit/>
          </a:bodyPr>
          <a:lstStyle/>
          <a:p>
            <a:r>
              <a:rPr lang="ja-JP" altLang="en-US" sz="5400" b="1" dirty="0">
                <a:solidFill>
                  <a:schemeClr val="bg1"/>
                </a:solidFill>
              </a:rPr>
              <a:t> </a:t>
            </a:r>
            <a:r>
              <a:rPr kumimoji="1" lang="ja-JP" altLang="en-US" sz="5400" b="1" dirty="0" smtClean="0">
                <a:solidFill>
                  <a:schemeClr val="bg1"/>
                </a:solidFill>
              </a:rPr>
              <a:t>本日の流れ</a:t>
            </a:r>
            <a:endParaRPr kumimoji="1" lang="ja-JP" altLang="en-US" sz="5400" b="1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2092569"/>
            <a:ext cx="10515600" cy="40843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ja-JP" altLang="en-US" sz="4000" dirty="0" smtClean="0"/>
              <a:t>・システム原型とは</a:t>
            </a:r>
            <a:endParaRPr kumimoji="1" lang="en-US" altLang="ja-JP" sz="4000" dirty="0" smtClean="0"/>
          </a:p>
          <a:p>
            <a:pPr marL="0" indent="0">
              <a:buNone/>
            </a:pPr>
            <a:endParaRPr lang="en-US" altLang="ja-JP" sz="2400" dirty="0"/>
          </a:p>
          <a:p>
            <a:pPr marL="0" indent="0">
              <a:buNone/>
            </a:pPr>
            <a:r>
              <a:rPr kumimoji="1" lang="ja-JP" altLang="en-US" sz="4000" dirty="0" smtClean="0"/>
              <a:t>・２つのシステム原型</a:t>
            </a:r>
            <a:endParaRPr kumimoji="1" lang="en-US" altLang="ja-JP" sz="4000" dirty="0" smtClean="0"/>
          </a:p>
          <a:p>
            <a:pPr marL="0" indent="0">
              <a:buNone/>
            </a:pPr>
            <a:r>
              <a:rPr lang="ja-JP" altLang="en-US" sz="4000" dirty="0"/>
              <a:t>　</a:t>
            </a:r>
            <a:r>
              <a:rPr lang="ja-JP" altLang="en-US" sz="4000" dirty="0" smtClean="0"/>
              <a:t>１）成長の限界（ケース紹介）</a:t>
            </a:r>
            <a:endParaRPr lang="en-US" altLang="ja-JP" sz="4000" dirty="0" smtClean="0"/>
          </a:p>
          <a:p>
            <a:pPr marL="0" indent="0">
              <a:buNone/>
            </a:pPr>
            <a:r>
              <a:rPr kumimoji="1" lang="ja-JP" altLang="en-US" sz="4000" dirty="0"/>
              <a:t>　</a:t>
            </a:r>
            <a:r>
              <a:rPr lang="ja-JP" altLang="en-US" sz="4000" dirty="0" smtClean="0"/>
              <a:t>２）問題のすり替え（クイズ）</a:t>
            </a:r>
            <a:endParaRPr lang="en-US" altLang="ja-JP" sz="4000" dirty="0" smtClean="0"/>
          </a:p>
          <a:p>
            <a:pPr marL="0" indent="0">
              <a:buNone/>
            </a:pPr>
            <a:endParaRPr kumimoji="1" lang="en-US" altLang="ja-JP" sz="2400" dirty="0"/>
          </a:p>
          <a:p>
            <a:pPr marL="0" indent="0">
              <a:buNone/>
            </a:pP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</a:rPr>
              <a:t>・まとめ</a:t>
            </a:r>
            <a:endParaRPr kumimoji="1" lang="ja-JP" altLang="en-US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65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まとめ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46975" y="1416676"/>
            <a:ext cx="10606825" cy="476028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dirty="0"/>
              <a:t>システム原型とは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：システム思考で繰り返される特定のパターン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システム思考の学習のための第一歩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１）成長の限界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制限条件による平衡プロセスで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成長の拡張プロセスが逆回転してしまう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２）問題のすり替え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対処療法的解決策がかえって副作用をもたらしてしまう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46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6988" y="1343920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ご清聴ありがとうございました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3232" y="2778661"/>
            <a:ext cx="4351338" cy="4351338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67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628344"/>
            <a:ext cx="11353800" cy="5229656"/>
          </a:xfrm>
          <a:solidFill>
            <a:schemeClr val="bg1">
              <a:alpha val="65000"/>
            </a:schemeClr>
          </a:solidFill>
        </p:spPr>
        <p:txBody>
          <a:bodyPr/>
          <a:lstStyle/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この</a:t>
            </a:r>
            <a:r>
              <a:rPr lang="ja-JP" altLang="en-US" dirty="0"/>
              <a:t>章</a:t>
            </a:r>
            <a:r>
              <a:rPr lang="ja-JP" altLang="en-US" dirty="0" smtClean="0"/>
              <a:t>では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r>
              <a:rPr lang="ja-JP" altLang="en-US" sz="8000" dirty="0" smtClean="0"/>
              <a:t>「システム原型」</a:t>
            </a:r>
            <a:endParaRPr lang="en-US" altLang="ja-JP" sz="8000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について学びます。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02780"/>
            <a:ext cx="10515600" cy="1325563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章：</a:t>
            </a:r>
            <a:r>
              <a:rPr lang="ja-JP" altLang="en-US" dirty="0"/>
              <a:t>現象を支配する</a:t>
            </a:r>
            <a:r>
              <a:rPr lang="ja-JP" altLang="en-US" dirty="0" smtClean="0"/>
              <a:t>パターン</a:t>
            </a:r>
            <a:r>
              <a:rPr kumimoji="1" lang="ja-JP" altLang="en-US" dirty="0" smtClean="0"/>
              <a:t>を見抜く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/>
              <a:t>　</a:t>
            </a:r>
            <a:r>
              <a:rPr lang="ja-JP" altLang="en-US" dirty="0" smtClean="0"/>
              <a:t>　　</a:t>
            </a:r>
            <a:r>
              <a:rPr lang="ja-JP" altLang="en-US" sz="3600" dirty="0" err="1" smtClean="0"/>
              <a:t>ー</a:t>
            </a:r>
            <a:r>
              <a:rPr lang="ja-JP" altLang="en-US" sz="3600" dirty="0" smtClean="0"/>
              <a:t>ビジネスに生じる悪循環とは</a:t>
            </a:r>
            <a:endParaRPr kumimoji="1" lang="ja-JP" altLang="en-US" sz="3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63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33633"/>
            <a:ext cx="10515600" cy="1628904"/>
          </a:xfrm>
        </p:spPr>
        <p:txBody>
          <a:bodyPr>
            <a:normAutofit/>
          </a:bodyPr>
          <a:lstStyle/>
          <a:p>
            <a:r>
              <a:rPr lang="ja-JP" altLang="en-US" dirty="0"/>
              <a:t>　</a:t>
            </a:r>
            <a:r>
              <a:rPr lang="ja-JP" altLang="en-US" dirty="0" smtClean="0"/>
              <a:t>　　　　　</a:t>
            </a:r>
            <a:r>
              <a:rPr lang="ja-JP" altLang="en-US" dirty="0"/>
              <a:t>　</a:t>
            </a:r>
            <a:r>
              <a:rPr kumimoji="1" lang="ja-JP" altLang="en-US" dirty="0" smtClean="0"/>
              <a:t>とは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sz="3600" dirty="0" smtClean="0"/>
              <a:t>システム思考で繰り返し生じる特定のパターン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2370748"/>
            <a:ext cx="10515600" cy="42234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4000" dirty="0"/>
              <a:t>　</a:t>
            </a:r>
            <a:r>
              <a:rPr lang="ja-JP" altLang="en-US" sz="4000" dirty="0" smtClean="0"/>
              <a:t>　　　　的観点</a:t>
            </a:r>
            <a:endParaRPr lang="en-US" altLang="ja-JP" sz="4000" dirty="0" smtClean="0"/>
          </a:p>
          <a:p>
            <a:pPr marL="0" indent="0">
              <a:buNone/>
            </a:pPr>
            <a:r>
              <a:rPr kumimoji="1" lang="ja-JP" altLang="en-US" sz="3200" dirty="0" smtClean="0"/>
              <a:t>：あらゆる知識を統合している</a:t>
            </a:r>
            <a:endParaRPr kumimoji="1" lang="en-US" altLang="ja-JP" sz="3200" dirty="0" smtClean="0"/>
          </a:p>
          <a:p>
            <a:pPr marL="0" indent="0">
              <a:buNone/>
            </a:pPr>
            <a:endParaRPr lang="en-US" altLang="ja-JP" sz="2000" dirty="0"/>
          </a:p>
          <a:p>
            <a:pPr marL="0" indent="0">
              <a:buNone/>
            </a:pPr>
            <a:endParaRPr kumimoji="1" lang="en-US" altLang="ja-JP" sz="4000" dirty="0" smtClean="0"/>
          </a:p>
          <a:p>
            <a:pPr marL="0" indent="0">
              <a:buNone/>
            </a:pPr>
            <a:r>
              <a:rPr lang="ja-JP" altLang="en-US" sz="4000" dirty="0" smtClean="0"/>
              <a:t>：</a:t>
            </a:r>
            <a:r>
              <a:rPr lang="ja-JP" altLang="en-US" sz="3200" dirty="0" smtClean="0"/>
              <a:t>とらえどころがない</a:t>
            </a:r>
            <a:endParaRPr lang="en-US" altLang="ja-JP" sz="3200" dirty="0" smtClean="0"/>
          </a:p>
          <a:p>
            <a:pPr marL="0" indent="0">
              <a:buNone/>
            </a:pPr>
            <a:r>
              <a:rPr kumimoji="1" lang="ja-JP" altLang="en-US" sz="3200" dirty="0"/>
              <a:t>　</a:t>
            </a:r>
            <a:r>
              <a:rPr kumimoji="1" lang="ja-JP" altLang="en-US" sz="3200" dirty="0" smtClean="0"/>
              <a:t>既視感がある</a:t>
            </a:r>
            <a:endParaRPr kumimoji="1" lang="en-US" altLang="ja-JP" sz="3200" dirty="0" smtClean="0"/>
          </a:p>
          <a:p>
            <a:pPr marL="0" indent="0">
              <a:buNone/>
            </a:pPr>
            <a:r>
              <a:rPr lang="ja-JP" altLang="en-US" sz="3200" dirty="0"/>
              <a:t>　直観的</a:t>
            </a:r>
            <a:r>
              <a:rPr lang="ja-JP" altLang="en-US" sz="3200" dirty="0" smtClean="0"/>
              <a:t>なもの</a:t>
            </a:r>
            <a:endParaRPr kumimoji="1" lang="ja-JP" altLang="en-US" sz="3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38200" y="378644"/>
            <a:ext cx="2432538" cy="769441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/>
              <a:t>システム</a:t>
            </a:r>
            <a:endParaRPr kumimoji="1" lang="ja-JP" altLang="en-US" sz="4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70738" y="378643"/>
            <a:ext cx="1301262" cy="769441"/>
          </a:xfrm>
          <a:prstGeom prst="rect">
            <a:avLst/>
          </a:prstGeom>
          <a:solidFill>
            <a:schemeClr val="accent5">
              <a:alpha val="32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/>
              <a:t>原型</a:t>
            </a:r>
            <a:endParaRPr kumimoji="1" lang="ja-JP" altLang="en-US" sz="4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73015" y="2243505"/>
            <a:ext cx="2432538" cy="769441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/>
              <a:t>システム</a:t>
            </a:r>
            <a:endParaRPr kumimoji="1" lang="ja-JP" altLang="en-US" sz="4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90599" y="3911054"/>
            <a:ext cx="1301262" cy="769441"/>
          </a:xfrm>
          <a:prstGeom prst="rect">
            <a:avLst/>
          </a:prstGeom>
          <a:solidFill>
            <a:schemeClr val="accent5">
              <a:alpha val="32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/>
              <a:t>原型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63038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8951089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0" y="0"/>
            <a:ext cx="12192000" cy="7858898"/>
          </a:xfrm>
          <a:prstGeom prst="rect">
            <a:avLst/>
          </a:prstGeom>
          <a:solidFill>
            <a:schemeClr val="bg1">
              <a:alpha val="59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3118" y="354734"/>
            <a:ext cx="10515600" cy="1325563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たとえるなら</a:t>
            </a:r>
            <a:r>
              <a:rPr lang="en-US" altLang="ja-JP" dirty="0"/>
              <a:t>…</a:t>
            </a:r>
            <a:endParaRPr kumimoji="1"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035031"/>
            <a:ext cx="3735532" cy="3735532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803" y="2653938"/>
            <a:ext cx="3116626" cy="3116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48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9625" y="2159733"/>
            <a:ext cx="5032375" cy="503237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本章のねらい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690688"/>
            <a:ext cx="11353800" cy="5167311"/>
          </a:xfrm>
          <a:solidFill>
            <a:schemeClr val="bg1">
              <a:alpha val="69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3600" dirty="0" smtClean="0"/>
              <a:t>システム原型</a:t>
            </a:r>
            <a:endParaRPr kumimoji="1" lang="en-US" altLang="ja-JP" sz="3600" dirty="0" smtClean="0"/>
          </a:p>
          <a:p>
            <a:pPr marL="0" indent="0">
              <a:buNone/>
            </a:pPr>
            <a:r>
              <a:rPr kumimoji="1" lang="ja-JP" altLang="en-US" sz="3600" dirty="0" smtClean="0"/>
              <a:t>：システム的視点を持つための第一歩</a:t>
            </a: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sz="4400" dirty="0"/>
              <a:t>→</a:t>
            </a:r>
            <a:r>
              <a:rPr lang="ja-JP" altLang="en-US" sz="4400" dirty="0" smtClean="0"/>
              <a:t>システム原型を学ぶ</a:t>
            </a:r>
            <a:endParaRPr lang="en-US" altLang="ja-JP" sz="4400" dirty="0"/>
          </a:p>
          <a:p>
            <a:pPr marL="0" indent="0">
              <a:buNone/>
            </a:pPr>
            <a:r>
              <a:rPr lang="ja-JP" altLang="en-US" sz="4400" dirty="0"/>
              <a:t>→</a:t>
            </a:r>
            <a:r>
              <a:rPr lang="ja-JP" altLang="en-US" sz="4400" dirty="0" smtClean="0"/>
              <a:t>システム思考について</a:t>
            </a:r>
            <a:endParaRPr lang="en-US" altLang="ja-JP" sz="4400" dirty="0" smtClean="0"/>
          </a:p>
          <a:p>
            <a:pPr marL="0" indent="0">
              <a:buNone/>
            </a:pPr>
            <a:r>
              <a:rPr lang="ja-JP" altLang="en-US" sz="4400" dirty="0"/>
              <a:t>　</a:t>
            </a:r>
            <a:r>
              <a:rPr lang="ja-JP" altLang="en-US" sz="4400" dirty="0" smtClean="0"/>
              <a:t>感覚で分かっていることを明確にする</a:t>
            </a:r>
            <a:endParaRPr lang="en-US" altLang="ja-JP" sz="4400" dirty="0" smtClean="0"/>
          </a:p>
          <a:p>
            <a:pPr marL="0" indent="0">
              <a:buNone/>
            </a:pPr>
            <a:r>
              <a:rPr lang="ja-JP" altLang="en-US" sz="4400" dirty="0" smtClean="0">
                <a:solidFill>
                  <a:schemeClr val="accent1">
                    <a:lumMod val="50000"/>
                  </a:schemeClr>
                </a:solidFill>
              </a:rPr>
              <a:t>→学習への第一歩を踏み出す</a:t>
            </a:r>
            <a:endParaRPr kumimoji="1" lang="ja-JP" altLang="en-US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239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" y="365125"/>
            <a:ext cx="12192001" cy="1325563"/>
          </a:xfrm>
          <a:solidFill>
            <a:schemeClr val="accent1">
              <a:alpha val="89000"/>
            </a:schemeClr>
          </a:solidFill>
        </p:spPr>
        <p:txBody>
          <a:bodyPr>
            <a:normAutofit/>
          </a:bodyPr>
          <a:lstStyle/>
          <a:p>
            <a:r>
              <a:rPr lang="ja-JP" altLang="en-US" sz="5400" b="1" dirty="0">
                <a:solidFill>
                  <a:schemeClr val="bg1"/>
                </a:solidFill>
              </a:rPr>
              <a:t> </a:t>
            </a:r>
            <a:r>
              <a:rPr kumimoji="1" lang="ja-JP" altLang="en-US" sz="5400" b="1" dirty="0" smtClean="0">
                <a:solidFill>
                  <a:schemeClr val="bg1"/>
                </a:solidFill>
              </a:rPr>
              <a:t>本日の流れ</a:t>
            </a:r>
            <a:endParaRPr kumimoji="1" lang="ja-JP" altLang="en-US" sz="5400" b="1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2092569"/>
            <a:ext cx="10515600" cy="40843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ja-JP" altLang="en-US" sz="4000" dirty="0" smtClean="0"/>
              <a:t>・システム原型とは</a:t>
            </a:r>
            <a:endParaRPr kumimoji="1" lang="en-US" altLang="ja-JP" sz="4000" dirty="0" smtClean="0"/>
          </a:p>
          <a:p>
            <a:pPr marL="0" indent="0">
              <a:buNone/>
            </a:pPr>
            <a:endParaRPr lang="en-US" altLang="ja-JP" sz="2400" dirty="0"/>
          </a:p>
          <a:p>
            <a:pPr marL="0" indent="0">
              <a:buNone/>
            </a:pPr>
            <a:r>
              <a:rPr kumimoji="1" lang="ja-JP" altLang="en-US" sz="4000" dirty="0" smtClean="0">
                <a:solidFill>
                  <a:schemeClr val="accent1">
                    <a:lumMod val="50000"/>
                  </a:schemeClr>
                </a:solidFill>
              </a:rPr>
              <a:t>・２つのシステム原型</a:t>
            </a:r>
            <a:endParaRPr kumimoji="1" lang="en-US" altLang="ja-JP" sz="4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</a:rPr>
              <a:t>　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</a:rPr>
              <a:t>１）成長の限界（ケース紹介）</a:t>
            </a:r>
            <a:endParaRPr lang="en-US" altLang="ja-JP" sz="4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kumimoji="1" lang="ja-JP" altLang="en-US" sz="4000" dirty="0">
                <a:solidFill>
                  <a:schemeClr val="accent1">
                    <a:lumMod val="50000"/>
                  </a:schemeClr>
                </a:solidFill>
              </a:rPr>
              <a:t>　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</a:rPr>
              <a:t>２）問題のすり替え（クイズ）</a:t>
            </a:r>
            <a:endParaRPr lang="en-US" altLang="ja-JP" sz="4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kumimoji="1" lang="en-US" altLang="ja-JP" sz="2400" dirty="0"/>
          </a:p>
          <a:p>
            <a:pPr marL="0" indent="0">
              <a:buNone/>
            </a:pPr>
            <a:r>
              <a:rPr lang="ja-JP" altLang="en-US" sz="4000" dirty="0" smtClean="0"/>
              <a:t>・まとめ</a:t>
            </a:r>
            <a:endParaRPr kumimoji="1" lang="ja-JP" altLang="en-US" sz="4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512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６</a:t>
            </a:r>
            <a:r>
              <a:rPr kumimoji="1" lang="ja-JP" altLang="en-US" dirty="0" smtClean="0"/>
              <a:t>章で取り上げられる</a:t>
            </a:r>
            <a:r>
              <a:rPr lang="ja-JP" altLang="en-US" dirty="0"/>
              <a:t>２</a:t>
            </a:r>
            <a:r>
              <a:rPr lang="ja-JP" altLang="en-US" dirty="0" smtClean="0"/>
              <a:t>つの原型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6600" dirty="0">
                <a:solidFill>
                  <a:schemeClr val="accent5"/>
                </a:solidFill>
              </a:rPr>
              <a:t>１成長の</a:t>
            </a:r>
            <a:r>
              <a:rPr lang="ja-JP" altLang="en-US" sz="6600" dirty="0" smtClean="0">
                <a:solidFill>
                  <a:schemeClr val="accent5"/>
                </a:solidFill>
              </a:rPr>
              <a:t>限界</a:t>
            </a:r>
            <a:endParaRPr lang="en-US" altLang="ja-JP" sz="6600" dirty="0" smtClean="0">
              <a:solidFill>
                <a:schemeClr val="accent5"/>
              </a:solidFill>
            </a:endParaRPr>
          </a:p>
          <a:p>
            <a:pPr marL="0" indent="0">
              <a:buNone/>
            </a:pPr>
            <a:r>
              <a:rPr lang="en-US" altLang="ja-JP" sz="6600" dirty="0"/>
              <a:t/>
            </a:r>
            <a:br>
              <a:rPr lang="en-US" altLang="ja-JP" sz="6600" dirty="0"/>
            </a:br>
            <a:r>
              <a:rPr lang="ja-JP" altLang="en-US" sz="6600" dirty="0"/>
              <a:t>２問題のすり替え</a:t>
            </a:r>
          </a:p>
          <a:p>
            <a:endParaRPr kumimoji="1" lang="ja-JP" altLang="en-US" sz="6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60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6233160" y="0"/>
            <a:ext cx="5958840" cy="6858000"/>
          </a:xfrm>
          <a:prstGeom prst="rect">
            <a:avLst/>
          </a:prstGeom>
          <a:solidFill>
            <a:schemeClr val="accent3">
              <a:lumMod val="40000"/>
              <a:lumOff val="60000"/>
              <a:alpha val="63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0"/>
            <a:ext cx="623316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　成長の限界</a:t>
            </a:r>
            <a:endParaRPr kumimoji="1" lang="ja-JP" altLang="en-US" dirty="0"/>
          </a:p>
        </p:txBody>
      </p:sp>
      <p:graphicFrame>
        <p:nvGraphicFramePr>
          <p:cNvPr id="58" name="コンテンツ プレースホルダー 5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8910320"/>
              </p:ext>
            </p:extLst>
          </p:nvPr>
        </p:nvGraphicFramePr>
        <p:xfrm>
          <a:off x="3763151" y="2858978"/>
          <a:ext cx="7575409" cy="2633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A50B-A6F6-4D30-A834-4704B0C6E626}" type="slidenum">
              <a:rPr kumimoji="1" lang="ja-JP" altLang="en-US" smtClean="0"/>
              <a:t>9</a:t>
            </a:fld>
            <a:endParaRPr kumimoji="1" lang="ja-JP" altLang="en-US"/>
          </a:p>
        </p:txBody>
      </p:sp>
      <p:graphicFrame>
        <p:nvGraphicFramePr>
          <p:cNvPr id="60" name="コンテンツ プレースホルダー 5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3510942"/>
              </p:ext>
            </p:extLst>
          </p:nvPr>
        </p:nvGraphicFramePr>
        <p:xfrm>
          <a:off x="1364961" y="2858978"/>
          <a:ext cx="7575409" cy="2633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1" name="角丸四角形 60"/>
          <p:cNvSpPr/>
          <p:nvPr/>
        </p:nvSpPr>
        <p:spPr>
          <a:xfrm>
            <a:off x="9052559" y="176662"/>
            <a:ext cx="2621280" cy="11725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制限条件</a:t>
            </a:r>
            <a:endParaRPr kumimoji="1" lang="ja-JP" altLang="en-US" sz="4400" dirty="0"/>
          </a:p>
        </p:txBody>
      </p:sp>
      <p:sp>
        <p:nvSpPr>
          <p:cNvPr id="70" name="直線コネクタ 3"/>
          <p:cNvSpPr/>
          <p:nvPr/>
        </p:nvSpPr>
        <p:spPr>
          <a:xfrm rot="6358232">
            <a:off x="9147697" y="1348670"/>
            <a:ext cx="3169370" cy="258748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11604" y="863247"/>
                </a:moveTo>
                <a:arcTo wR="1413811" hR="1413811" stAng="12175099" swAng="8049803"/>
              </a:path>
            </a:pathLst>
          </a:custGeom>
          <a:noFill/>
          <a:ln w="92075">
            <a:solidFill>
              <a:schemeClr val="accent2"/>
            </a:solidFill>
            <a:tailEnd type="arrow"/>
          </a:ln>
        </p:spPr>
        <p:style>
          <a:lnRef idx="1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テキスト ボックス 5"/>
          <p:cNvSpPr txBox="1"/>
          <p:nvPr/>
        </p:nvSpPr>
        <p:spPr>
          <a:xfrm>
            <a:off x="76200" y="2350023"/>
            <a:ext cx="3779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 smtClean="0"/>
              <a:t>①拡張プロセス</a:t>
            </a:r>
            <a:endParaRPr kumimoji="1" lang="ja-JP" altLang="en-US" sz="32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848529" y="5912575"/>
            <a:ext cx="3029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 smtClean="0"/>
              <a:t>②平衡プロセス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64689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ユーザー定義 1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/>
      </a:spPr>
      <a:bodyPr rtlCol="0" anchor="ctr"/>
      <a:lstStyle>
        <a:defPPr algn="ctr">
          <a:defRPr kumimoji="1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432</TotalTime>
  <Words>797</Words>
  <Application>Microsoft Office PowerPoint</Application>
  <PresentationFormat>ワイド画面</PresentationFormat>
  <Paragraphs>327</Paragraphs>
  <Slides>29</Slides>
  <Notes>29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36" baseType="lpstr">
      <vt:lpstr>Meiryo UI</vt:lpstr>
      <vt:lpstr>ＭＳ Ｐゴシック</vt:lpstr>
      <vt:lpstr>メイリオ</vt:lpstr>
      <vt:lpstr>Arial</vt:lpstr>
      <vt:lpstr>Calibri</vt:lpstr>
      <vt:lpstr>Segoe UI</vt:lpstr>
      <vt:lpstr>Office Theme</vt:lpstr>
      <vt:lpstr>第６章</vt:lpstr>
      <vt:lpstr> 本日の流れ</vt:lpstr>
      <vt:lpstr>6章：現象を支配するパターンを見抜く 　　　ービジネスに生じる悪循環とは</vt:lpstr>
      <vt:lpstr>　　　　　　　とは システム思考で繰り返し生じる特定のパターン</vt:lpstr>
      <vt:lpstr>たとえるなら…</vt:lpstr>
      <vt:lpstr>本章のねらい</vt:lpstr>
      <vt:lpstr> 本日の流れ</vt:lpstr>
      <vt:lpstr>６章で取り上げられる２つの原型</vt:lpstr>
      <vt:lpstr>1　成長の限界</vt:lpstr>
      <vt:lpstr>1　成長の限界：</vt:lpstr>
      <vt:lpstr>PowerPoint プレゼンテーション</vt:lpstr>
      <vt:lpstr>PowerPoint プレゼンテーション</vt:lpstr>
      <vt:lpstr>1　成長の限界：</vt:lpstr>
      <vt:lpstr>PowerPoint プレゼンテーション</vt:lpstr>
      <vt:lpstr>1　成長の限界</vt:lpstr>
      <vt:lpstr>ケース紹介</vt:lpstr>
      <vt:lpstr>新聞記事より</vt:lpstr>
      <vt:lpstr>1　成長の限界</vt:lpstr>
      <vt:lpstr>1　成長の限界</vt:lpstr>
      <vt:lpstr>PowerPoint プレゼンテーション</vt:lpstr>
      <vt:lpstr>1　成長の限界</vt:lpstr>
      <vt:lpstr>６章で取り上げられる２つの原型</vt:lpstr>
      <vt:lpstr>２　問題のすり替え</vt:lpstr>
      <vt:lpstr>PowerPoint プレゼンテーション</vt:lpstr>
      <vt:lpstr>クイズ</vt:lpstr>
      <vt:lpstr>PowerPoint プレゼンテーション</vt:lpstr>
      <vt:lpstr> 本日の流れ</vt:lpstr>
      <vt:lpstr>まとめ </vt:lpstr>
      <vt:lpstr>ご清聴ありがとうございました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手塚友海</dc:creator>
  <cp:lastModifiedBy>国立大学法人横浜国立大学</cp:lastModifiedBy>
  <cp:revision>49</cp:revision>
  <cp:lastPrinted>2014-10-16T03:12:57Z</cp:lastPrinted>
  <dcterms:created xsi:type="dcterms:W3CDTF">2014-10-13T14:40:33Z</dcterms:created>
  <dcterms:modified xsi:type="dcterms:W3CDTF">2014-10-16T03:13:26Z</dcterms:modified>
</cp:coreProperties>
</file>