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21"/>
  </p:notesMasterIdLst>
  <p:sldIdLst>
    <p:sldId id="257" r:id="rId3"/>
    <p:sldId id="258" r:id="rId4"/>
    <p:sldId id="259" r:id="rId5"/>
    <p:sldId id="260" r:id="rId6"/>
    <p:sldId id="268" r:id="rId7"/>
    <p:sldId id="274" r:id="rId8"/>
    <p:sldId id="275" r:id="rId9"/>
    <p:sldId id="276" r:id="rId10"/>
    <p:sldId id="278" r:id="rId11"/>
    <p:sldId id="277" r:id="rId12"/>
    <p:sldId id="279" r:id="rId13"/>
    <p:sldId id="281" r:id="rId14"/>
    <p:sldId id="282" r:id="rId15"/>
    <p:sldId id="283" r:id="rId16"/>
    <p:sldId id="269" r:id="rId17"/>
    <p:sldId id="263" r:id="rId18"/>
    <p:sldId id="264" r:id="rId19"/>
    <p:sldId id="265" r:id="rId2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FF99"/>
    <a:srgbClr val="9933FF"/>
    <a:srgbClr val="FF9933"/>
    <a:srgbClr val="6600CC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727" autoAdjust="0"/>
  </p:normalViewPr>
  <p:slideViewPr>
    <p:cSldViewPr>
      <p:cViewPr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57E93E-9516-4189-9DC1-869F49F3CABE}" type="doc">
      <dgm:prSet loTypeId="urn:microsoft.com/office/officeart/2005/8/layout/cycle1" loCatId="cycle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kumimoji="1" lang="ja-JP" altLang="en-US"/>
        </a:p>
      </dgm:t>
    </dgm:pt>
    <dgm:pt modelId="{16300128-ED7A-4E55-8725-3E79AA93AF71}">
      <dgm:prSet phldrT="[テキスト]" custT="1"/>
      <dgm:spPr/>
      <dgm:t>
        <a:bodyPr/>
        <a:lstStyle/>
        <a:p>
          <a:r>
            <a:rPr kumimoji="1" lang="en-US" altLang="ja-JP" sz="3200" b="1" dirty="0" smtClean="0">
              <a:solidFill>
                <a:srgbClr val="00B050"/>
              </a:solidFill>
            </a:rPr>
            <a:t>IPDCA</a:t>
          </a:r>
          <a:endParaRPr kumimoji="1" lang="ja-JP" altLang="en-US" sz="3200" b="1" dirty="0">
            <a:solidFill>
              <a:srgbClr val="00B050"/>
            </a:solidFill>
          </a:endParaRPr>
        </a:p>
      </dgm:t>
    </dgm:pt>
    <dgm:pt modelId="{EF4AB4F0-7458-4FB0-9F48-1A8F18E4D465}" type="parTrans" cxnId="{576D5AD5-3417-44B7-B429-7125F6EC96CF}">
      <dgm:prSet/>
      <dgm:spPr/>
      <dgm:t>
        <a:bodyPr/>
        <a:lstStyle/>
        <a:p>
          <a:endParaRPr kumimoji="1" lang="ja-JP" altLang="en-US" sz="2400" b="1">
            <a:solidFill>
              <a:srgbClr val="00B050"/>
            </a:solidFill>
          </a:endParaRPr>
        </a:p>
      </dgm:t>
    </dgm:pt>
    <dgm:pt modelId="{D763B96B-C21A-413C-9AD3-9CE39C3C3CCA}" type="sibTrans" cxnId="{576D5AD5-3417-44B7-B429-7125F6EC96CF}">
      <dgm:prSet/>
      <dgm:spPr/>
      <dgm:t>
        <a:bodyPr/>
        <a:lstStyle/>
        <a:p>
          <a:endParaRPr kumimoji="1" lang="ja-JP" altLang="en-US" sz="2400" b="1">
            <a:solidFill>
              <a:srgbClr val="00B050"/>
            </a:solidFill>
          </a:endParaRPr>
        </a:p>
      </dgm:t>
    </dgm:pt>
    <dgm:pt modelId="{26D319D7-EFFC-4E28-82CC-5FCB2A65584B}">
      <dgm:prSet phldrT="[テキスト]" custT="1"/>
      <dgm:spPr/>
      <dgm:t>
        <a:bodyPr/>
        <a:lstStyle/>
        <a:p>
          <a:r>
            <a:rPr kumimoji="1" lang="ja-JP" altLang="en-US" sz="3200" b="1" dirty="0" smtClean="0">
              <a:solidFill>
                <a:srgbClr val="00B050"/>
              </a:solidFill>
            </a:rPr>
            <a:t>客満足</a:t>
          </a:r>
          <a:endParaRPr kumimoji="1" lang="ja-JP" altLang="en-US" sz="3200" b="1" dirty="0">
            <a:solidFill>
              <a:srgbClr val="00B050"/>
            </a:solidFill>
          </a:endParaRPr>
        </a:p>
      </dgm:t>
    </dgm:pt>
    <dgm:pt modelId="{C0CB158F-E5B7-4443-A96C-976A8864049F}" type="parTrans" cxnId="{75A61409-F7EB-4202-9BFF-9FEBD0362F50}">
      <dgm:prSet/>
      <dgm:spPr/>
      <dgm:t>
        <a:bodyPr/>
        <a:lstStyle/>
        <a:p>
          <a:endParaRPr kumimoji="1" lang="ja-JP" altLang="en-US" sz="2400" b="1">
            <a:solidFill>
              <a:srgbClr val="00B050"/>
            </a:solidFill>
          </a:endParaRPr>
        </a:p>
      </dgm:t>
    </dgm:pt>
    <dgm:pt modelId="{CB6C9CC0-A9E9-43FA-A87A-406D003C58EA}" type="sibTrans" cxnId="{75A61409-F7EB-4202-9BFF-9FEBD0362F50}">
      <dgm:prSet/>
      <dgm:spPr/>
      <dgm:t>
        <a:bodyPr/>
        <a:lstStyle/>
        <a:p>
          <a:endParaRPr kumimoji="1" lang="ja-JP" altLang="en-US" sz="2400" b="1">
            <a:solidFill>
              <a:srgbClr val="00B050"/>
            </a:solidFill>
          </a:endParaRPr>
        </a:p>
      </dgm:t>
    </dgm:pt>
    <dgm:pt modelId="{06E341D2-159D-4F3B-BBBF-BC66C5AF23EE}">
      <dgm:prSet phldrT="[テキスト]" custT="1"/>
      <dgm:spPr/>
      <dgm:t>
        <a:bodyPr/>
        <a:lstStyle/>
        <a:p>
          <a:r>
            <a:rPr kumimoji="1" lang="ja-JP" altLang="en-US" sz="3200" b="1" dirty="0" smtClean="0">
              <a:solidFill>
                <a:srgbClr val="00B050"/>
              </a:solidFill>
            </a:rPr>
            <a:t>売上</a:t>
          </a:r>
          <a:endParaRPr kumimoji="1" lang="ja-JP" altLang="en-US" sz="3200" b="1" dirty="0">
            <a:solidFill>
              <a:srgbClr val="00B050"/>
            </a:solidFill>
          </a:endParaRPr>
        </a:p>
      </dgm:t>
    </dgm:pt>
    <dgm:pt modelId="{3FE90929-50AB-457F-A208-4882C143D5FF}" type="parTrans" cxnId="{2F1E0B9B-DDC6-4426-9DE7-1F2B61640C48}">
      <dgm:prSet/>
      <dgm:spPr/>
      <dgm:t>
        <a:bodyPr/>
        <a:lstStyle/>
        <a:p>
          <a:endParaRPr kumimoji="1" lang="ja-JP" altLang="en-US" sz="2400" b="1">
            <a:solidFill>
              <a:srgbClr val="00B050"/>
            </a:solidFill>
          </a:endParaRPr>
        </a:p>
      </dgm:t>
    </dgm:pt>
    <dgm:pt modelId="{0F4B278B-71C6-40BA-B1DD-D783DEF0F516}" type="sibTrans" cxnId="{2F1E0B9B-DDC6-4426-9DE7-1F2B61640C48}">
      <dgm:prSet/>
      <dgm:spPr/>
      <dgm:t>
        <a:bodyPr/>
        <a:lstStyle/>
        <a:p>
          <a:endParaRPr kumimoji="1" lang="ja-JP" altLang="en-US" sz="2400" b="1">
            <a:solidFill>
              <a:srgbClr val="00B050"/>
            </a:solidFill>
          </a:endParaRPr>
        </a:p>
      </dgm:t>
    </dgm:pt>
    <dgm:pt modelId="{A9383C73-D548-4398-997E-590FE2D73D4C}">
      <dgm:prSet phldrT="[テキスト]" custT="1"/>
      <dgm:spPr/>
      <dgm:t>
        <a:bodyPr/>
        <a:lstStyle/>
        <a:p>
          <a:r>
            <a:rPr kumimoji="1" lang="ja-JP" altLang="en-US" sz="3200" b="1" dirty="0" smtClean="0">
              <a:solidFill>
                <a:srgbClr val="00B050"/>
              </a:solidFill>
            </a:rPr>
            <a:t>資金</a:t>
          </a:r>
          <a:endParaRPr kumimoji="1" lang="ja-JP" altLang="en-US" sz="3200" b="1" dirty="0">
            <a:solidFill>
              <a:srgbClr val="00B050"/>
            </a:solidFill>
          </a:endParaRPr>
        </a:p>
      </dgm:t>
    </dgm:pt>
    <dgm:pt modelId="{6EAADE81-66DD-4224-9F25-427614909B4A}" type="parTrans" cxnId="{225D2BFA-CA18-4EC0-9C29-15EF69D9B694}">
      <dgm:prSet/>
      <dgm:spPr/>
      <dgm:t>
        <a:bodyPr/>
        <a:lstStyle/>
        <a:p>
          <a:endParaRPr kumimoji="1" lang="ja-JP" altLang="en-US" sz="2400" b="1">
            <a:solidFill>
              <a:srgbClr val="00B050"/>
            </a:solidFill>
          </a:endParaRPr>
        </a:p>
      </dgm:t>
    </dgm:pt>
    <dgm:pt modelId="{6785530F-2204-482B-8C08-47AA279CE790}" type="sibTrans" cxnId="{225D2BFA-CA18-4EC0-9C29-15EF69D9B694}">
      <dgm:prSet/>
      <dgm:spPr/>
      <dgm:t>
        <a:bodyPr/>
        <a:lstStyle/>
        <a:p>
          <a:endParaRPr kumimoji="1" lang="ja-JP" altLang="en-US" sz="2400" b="1">
            <a:solidFill>
              <a:srgbClr val="00B050"/>
            </a:solidFill>
          </a:endParaRPr>
        </a:p>
      </dgm:t>
    </dgm:pt>
    <dgm:pt modelId="{1BF72DB2-A9FB-431E-B916-D9E8D62964DD}" type="pres">
      <dgm:prSet presAssocID="{0F57E93E-9516-4189-9DC1-869F49F3CAB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5ECA561-AFC0-4175-A07A-48FDC00E1D17}" type="pres">
      <dgm:prSet presAssocID="{16300128-ED7A-4E55-8725-3E79AA93AF71}" presName="dummy" presStyleCnt="0"/>
      <dgm:spPr/>
    </dgm:pt>
    <dgm:pt modelId="{F04E0C7E-438B-4C68-8585-4970911B40C3}" type="pres">
      <dgm:prSet presAssocID="{16300128-ED7A-4E55-8725-3E79AA93AF71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F0E6ADA-CE7A-4F4B-999D-25487623CDBF}" type="pres">
      <dgm:prSet presAssocID="{D763B96B-C21A-413C-9AD3-9CE39C3C3CCA}" presName="sibTrans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9FB35214-5F3F-4CF2-A9DC-00E0AEB9D642}" type="pres">
      <dgm:prSet presAssocID="{26D319D7-EFFC-4E28-82CC-5FCB2A65584B}" presName="dummy" presStyleCnt="0"/>
      <dgm:spPr/>
    </dgm:pt>
    <dgm:pt modelId="{FF6B69D5-6F7B-4649-B554-FDE5B432C13C}" type="pres">
      <dgm:prSet presAssocID="{26D319D7-EFFC-4E28-82CC-5FCB2A65584B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A6054E5-518C-4675-AAA6-2C2134EDE07E}" type="pres">
      <dgm:prSet presAssocID="{CB6C9CC0-A9E9-43FA-A87A-406D003C58EA}" presName="sibTrans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BE69852-8414-40C6-910A-9F1F4BF4D7AA}" type="pres">
      <dgm:prSet presAssocID="{06E341D2-159D-4F3B-BBBF-BC66C5AF23EE}" presName="dummy" presStyleCnt="0"/>
      <dgm:spPr/>
    </dgm:pt>
    <dgm:pt modelId="{B3DD9DDB-1894-411C-8532-BE6DBF5FB2AB}" type="pres">
      <dgm:prSet presAssocID="{06E341D2-159D-4F3B-BBBF-BC66C5AF23EE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C73B88F-FC1A-43DC-8B32-32F557CBF67A}" type="pres">
      <dgm:prSet presAssocID="{0F4B278B-71C6-40BA-B1DD-D783DEF0F516}" presName="sibTrans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45AA3194-0FCD-45E2-B768-2E086869B2A9}" type="pres">
      <dgm:prSet presAssocID="{A9383C73-D548-4398-997E-590FE2D73D4C}" presName="dummy" presStyleCnt="0"/>
      <dgm:spPr/>
    </dgm:pt>
    <dgm:pt modelId="{0A4CDB98-17E0-45C1-9B32-1DA8EDC3BDD4}" type="pres">
      <dgm:prSet presAssocID="{A9383C73-D548-4398-997E-590FE2D73D4C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DDA5A0C-CDD1-4C91-AEE5-62B0581E5CBF}" type="pres">
      <dgm:prSet presAssocID="{6785530F-2204-482B-8C08-47AA279CE790}" presName="sibTrans" presStyleLbl="node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B3978E53-FBF3-4E42-9277-5F37703950F6}" type="presOf" srcId="{CB6C9CC0-A9E9-43FA-A87A-406D003C58EA}" destId="{DA6054E5-518C-4675-AAA6-2C2134EDE07E}" srcOrd="0" destOrd="0" presId="urn:microsoft.com/office/officeart/2005/8/layout/cycle1"/>
    <dgm:cxn modelId="{5D054DEF-B283-4778-BBD7-B4C2CF17A6AC}" type="presOf" srcId="{16300128-ED7A-4E55-8725-3E79AA93AF71}" destId="{F04E0C7E-438B-4C68-8585-4970911B40C3}" srcOrd="0" destOrd="0" presId="urn:microsoft.com/office/officeart/2005/8/layout/cycle1"/>
    <dgm:cxn modelId="{225D2BFA-CA18-4EC0-9C29-15EF69D9B694}" srcId="{0F57E93E-9516-4189-9DC1-869F49F3CABE}" destId="{A9383C73-D548-4398-997E-590FE2D73D4C}" srcOrd="3" destOrd="0" parTransId="{6EAADE81-66DD-4224-9F25-427614909B4A}" sibTransId="{6785530F-2204-482B-8C08-47AA279CE790}"/>
    <dgm:cxn modelId="{2F1E0B9B-DDC6-4426-9DE7-1F2B61640C48}" srcId="{0F57E93E-9516-4189-9DC1-869F49F3CABE}" destId="{06E341D2-159D-4F3B-BBBF-BC66C5AF23EE}" srcOrd="2" destOrd="0" parTransId="{3FE90929-50AB-457F-A208-4882C143D5FF}" sibTransId="{0F4B278B-71C6-40BA-B1DD-D783DEF0F516}"/>
    <dgm:cxn modelId="{9D416731-DE21-4B20-8D9D-DCDD744B8CC0}" type="presOf" srcId="{0F4B278B-71C6-40BA-B1DD-D783DEF0F516}" destId="{8C73B88F-FC1A-43DC-8B32-32F557CBF67A}" srcOrd="0" destOrd="0" presId="urn:microsoft.com/office/officeart/2005/8/layout/cycle1"/>
    <dgm:cxn modelId="{84CEF887-36B5-43E4-B3BC-A393C1D03DD6}" type="presOf" srcId="{D763B96B-C21A-413C-9AD3-9CE39C3C3CCA}" destId="{EF0E6ADA-CE7A-4F4B-999D-25487623CDBF}" srcOrd="0" destOrd="0" presId="urn:microsoft.com/office/officeart/2005/8/layout/cycle1"/>
    <dgm:cxn modelId="{48FC84BB-92BE-4602-9151-FA0DE712B063}" type="presOf" srcId="{A9383C73-D548-4398-997E-590FE2D73D4C}" destId="{0A4CDB98-17E0-45C1-9B32-1DA8EDC3BDD4}" srcOrd="0" destOrd="0" presId="urn:microsoft.com/office/officeart/2005/8/layout/cycle1"/>
    <dgm:cxn modelId="{E28FED0F-DF1C-42D6-9A2C-1BA9FB166729}" type="presOf" srcId="{6785530F-2204-482B-8C08-47AA279CE790}" destId="{BDDA5A0C-CDD1-4C91-AEE5-62B0581E5CBF}" srcOrd="0" destOrd="0" presId="urn:microsoft.com/office/officeart/2005/8/layout/cycle1"/>
    <dgm:cxn modelId="{E769E03A-175E-4321-84EB-FD5B90D56E4B}" type="presOf" srcId="{0F57E93E-9516-4189-9DC1-869F49F3CABE}" destId="{1BF72DB2-A9FB-431E-B916-D9E8D62964DD}" srcOrd="0" destOrd="0" presId="urn:microsoft.com/office/officeart/2005/8/layout/cycle1"/>
    <dgm:cxn modelId="{576D5AD5-3417-44B7-B429-7125F6EC96CF}" srcId="{0F57E93E-9516-4189-9DC1-869F49F3CABE}" destId="{16300128-ED7A-4E55-8725-3E79AA93AF71}" srcOrd="0" destOrd="0" parTransId="{EF4AB4F0-7458-4FB0-9F48-1A8F18E4D465}" sibTransId="{D763B96B-C21A-413C-9AD3-9CE39C3C3CCA}"/>
    <dgm:cxn modelId="{7DD7C9BC-DB1B-4B65-877C-83BAFB1FC0C7}" type="presOf" srcId="{06E341D2-159D-4F3B-BBBF-BC66C5AF23EE}" destId="{B3DD9DDB-1894-411C-8532-BE6DBF5FB2AB}" srcOrd="0" destOrd="0" presId="urn:microsoft.com/office/officeart/2005/8/layout/cycle1"/>
    <dgm:cxn modelId="{16C28B67-0E29-43D7-B0C9-B19E0CE4556F}" type="presOf" srcId="{26D319D7-EFFC-4E28-82CC-5FCB2A65584B}" destId="{FF6B69D5-6F7B-4649-B554-FDE5B432C13C}" srcOrd="0" destOrd="0" presId="urn:microsoft.com/office/officeart/2005/8/layout/cycle1"/>
    <dgm:cxn modelId="{75A61409-F7EB-4202-9BFF-9FEBD0362F50}" srcId="{0F57E93E-9516-4189-9DC1-869F49F3CABE}" destId="{26D319D7-EFFC-4E28-82CC-5FCB2A65584B}" srcOrd="1" destOrd="0" parTransId="{C0CB158F-E5B7-4443-A96C-976A8864049F}" sibTransId="{CB6C9CC0-A9E9-43FA-A87A-406D003C58EA}"/>
    <dgm:cxn modelId="{E49AFE07-7595-4284-8A9D-0B4D6CA33087}" type="presParOf" srcId="{1BF72DB2-A9FB-431E-B916-D9E8D62964DD}" destId="{75ECA561-AFC0-4175-A07A-48FDC00E1D17}" srcOrd="0" destOrd="0" presId="urn:microsoft.com/office/officeart/2005/8/layout/cycle1"/>
    <dgm:cxn modelId="{439B8D7D-8EA6-4047-8733-86704021B058}" type="presParOf" srcId="{1BF72DB2-A9FB-431E-B916-D9E8D62964DD}" destId="{F04E0C7E-438B-4C68-8585-4970911B40C3}" srcOrd="1" destOrd="0" presId="urn:microsoft.com/office/officeart/2005/8/layout/cycle1"/>
    <dgm:cxn modelId="{51008AF6-E526-44D3-A59A-4344C3C3039C}" type="presParOf" srcId="{1BF72DB2-A9FB-431E-B916-D9E8D62964DD}" destId="{EF0E6ADA-CE7A-4F4B-999D-25487623CDBF}" srcOrd="2" destOrd="0" presId="urn:microsoft.com/office/officeart/2005/8/layout/cycle1"/>
    <dgm:cxn modelId="{A17D6282-327C-4774-81F0-09F6A6B956F0}" type="presParOf" srcId="{1BF72DB2-A9FB-431E-B916-D9E8D62964DD}" destId="{9FB35214-5F3F-4CF2-A9DC-00E0AEB9D642}" srcOrd="3" destOrd="0" presId="urn:microsoft.com/office/officeart/2005/8/layout/cycle1"/>
    <dgm:cxn modelId="{F2D1A4FA-7254-48DF-8762-87D98E2A9640}" type="presParOf" srcId="{1BF72DB2-A9FB-431E-B916-D9E8D62964DD}" destId="{FF6B69D5-6F7B-4649-B554-FDE5B432C13C}" srcOrd="4" destOrd="0" presId="urn:microsoft.com/office/officeart/2005/8/layout/cycle1"/>
    <dgm:cxn modelId="{F4C1B552-CC59-4C95-BF80-50567923F59D}" type="presParOf" srcId="{1BF72DB2-A9FB-431E-B916-D9E8D62964DD}" destId="{DA6054E5-518C-4675-AAA6-2C2134EDE07E}" srcOrd="5" destOrd="0" presId="urn:microsoft.com/office/officeart/2005/8/layout/cycle1"/>
    <dgm:cxn modelId="{FBD52D7F-03F9-41B6-BEAB-1F360D73AC00}" type="presParOf" srcId="{1BF72DB2-A9FB-431E-B916-D9E8D62964DD}" destId="{DBE69852-8414-40C6-910A-9F1F4BF4D7AA}" srcOrd="6" destOrd="0" presId="urn:microsoft.com/office/officeart/2005/8/layout/cycle1"/>
    <dgm:cxn modelId="{AE270547-77E3-4D58-95A5-0443BD95C50A}" type="presParOf" srcId="{1BF72DB2-A9FB-431E-B916-D9E8D62964DD}" destId="{B3DD9DDB-1894-411C-8532-BE6DBF5FB2AB}" srcOrd="7" destOrd="0" presId="urn:microsoft.com/office/officeart/2005/8/layout/cycle1"/>
    <dgm:cxn modelId="{34D024EA-995B-49A1-A69D-ED3603178761}" type="presParOf" srcId="{1BF72DB2-A9FB-431E-B916-D9E8D62964DD}" destId="{8C73B88F-FC1A-43DC-8B32-32F557CBF67A}" srcOrd="8" destOrd="0" presId="urn:microsoft.com/office/officeart/2005/8/layout/cycle1"/>
    <dgm:cxn modelId="{B2D73D55-1C60-47AD-978D-E08AB85C367C}" type="presParOf" srcId="{1BF72DB2-A9FB-431E-B916-D9E8D62964DD}" destId="{45AA3194-0FCD-45E2-B768-2E086869B2A9}" srcOrd="9" destOrd="0" presId="urn:microsoft.com/office/officeart/2005/8/layout/cycle1"/>
    <dgm:cxn modelId="{61CFBCAC-D887-43A1-87F8-76E8A833F528}" type="presParOf" srcId="{1BF72DB2-A9FB-431E-B916-D9E8D62964DD}" destId="{0A4CDB98-17E0-45C1-9B32-1DA8EDC3BDD4}" srcOrd="10" destOrd="0" presId="urn:microsoft.com/office/officeart/2005/8/layout/cycle1"/>
    <dgm:cxn modelId="{B53EF956-3ABA-4D7B-B357-6B142AB49DA4}" type="presParOf" srcId="{1BF72DB2-A9FB-431E-B916-D9E8D62964DD}" destId="{BDDA5A0C-CDD1-4C91-AEE5-62B0581E5CBF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5EBD88-42E7-461D-B0EE-39330C69F8CD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2AC276C-6C0C-4A2E-8074-6869372DFD46}">
      <dgm:prSet phldrT="[テキスト]" custT="1"/>
      <dgm:spPr/>
      <dgm:t>
        <a:bodyPr/>
        <a:lstStyle/>
        <a:p>
          <a:r>
            <a:rPr kumimoji="1" lang="ja-JP" altLang="en-US" sz="3200" dirty="0" smtClean="0"/>
            <a:t>ノルマとの差</a:t>
          </a:r>
          <a:endParaRPr kumimoji="1" lang="ja-JP" altLang="en-US" sz="3200" dirty="0"/>
        </a:p>
      </dgm:t>
    </dgm:pt>
    <dgm:pt modelId="{ACD02D0C-7799-4085-897E-32F9D5D607F2}" type="parTrans" cxnId="{9D963A9F-0E4A-4788-B985-089E31F25050}">
      <dgm:prSet/>
      <dgm:spPr/>
      <dgm:t>
        <a:bodyPr/>
        <a:lstStyle/>
        <a:p>
          <a:endParaRPr kumimoji="1" lang="ja-JP" altLang="en-US" sz="2400"/>
        </a:p>
      </dgm:t>
    </dgm:pt>
    <dgm:pt modelId="{48399E29-4FDA-447D-B25D-DD273BA318F5}" type="sibTrans" cxnId="{9D963A9F-0E4A-4788-B985-089E31F25050}">
      <dgm:prSet/>
      <dgm:spPr/>
      <dgm:t>
        <a:bodyPr/>
        <a:lstStyle/>
        <a:p>
          <a:endParaRPr kumimoji="1" lang="ja-JP" altLang="en-US" sz="2400"/>
        </a:p>
      </dgm:t>
    </dgm:pt>
    <dgm:pt modelId="{401D41D0-A4ED-4838-87AA-F4E4AFCDD161}">
      <dgm:prSet phldrT="[テキスト]" custT="1"/>
      <dgm:spPr/>
      <dgm:t>
        <a:bodyPr/>
        <a:lstStyle/>
        <a:p>
          <a:r>
            <a:rPr kumimoji="1" lang="ja-JP" altLang="en-US" sz="3200" dirty="0" smtClean="0"/>
            <a:t>ノルマの見直し</a:t>
          </a:r>
          <a:endParaRPr kumimoji="1" lang="ja-JP" altLang="en-US" sz="3200" dirty="0"/>
        </a:p>
      </dgm:t>
    </dgm:pt>
    <dgm:pt modelId="{D37C5529-4FA7-491A-A891-E37A01F5A0CD}" type="parTrans" cxnId="{ED455179-EA07-43E8-86DF-D32C7111A698}">
      <dgm:prSet/>
      <dgm:spPr/>
      <dgm:t>
        <a:bodyPr/>
        <a:lstStyle/>
        <a:p>
          <a:endParaRPr kumimoji="1" lang="ja-JP" altLang="en-US" sz="2400"/>
        </a:p>
      </dgm:t>
    </dgm:pt>
    <dgm:pt modelId="{2336333B-0EF2-4E86-85BA-A00688FAC608}" type="sibTrans" cxnId="{ED455179-EA07-43E8-86DF-D32C7111A698}">
      <dgm:prSet/>
      <dgm:spPr/>
      <dgm:t>
        <a:bodyPr/>
        <a:lstStyle/>
        <a:p>
          <a:endParaRPr kumimoji="1" lang="ja-JP" altLang="en-US" sz="2400"/>
        </a:p>
      </dgm:t>
    </dgm:pt>
    <dgm:pt modelId="{E0C2D053-0940-4415-ABD0-BF2A698FF089}">
      <dgm:prSet phldrT="[テキスト]" custT="1"/>
      <dgm:spPr/>
      <dgm:t>
        <a:bodyPr/>
        <a:lstStyle/>
        <a:p>
          <a:r>
            <a:rPr kumimoji="1" lang="ja-JP" altLang="en-US" sz="3200" dirty="0" smtClean="0"/>
            <a:t>販売努力</a:t>
          </a:r>
          <a:endParaRPr kumimoji="1" lang="ja-JP" altLang="en-US" sz="3200" dirty="0"/>
        </a:p>
      </dgm:t>
    </dgm:pt>
    <dgm:pt modelId="{C81DC10D-AACD-4C3A-A1EA-509CF665FD01}" type="parTrans" cxnId="{825AF7EE-9EAE-4408-8B5E-BC9C77D08D20}">
      <dgm:prSet/>
      <dgm:spPr/>
      <dgm:t>
        <a:bodyPr/>
        <a:lstStyle/>
        <a:p>
          <a:endParaRPr kumimoji="1" lang="ja-JP" altLang="en-US" sz="2400"/>
        </a:p>
      </dgm:t>
    </dgm:pt>
    <dgm:pt modelId="{3CBA6749-1D9E-42F9-8B91-14D87061F2B5}" type="sibTrans" cxnId="{825AF7EE-9EAE-4408-8B5E-BC9C77D08D20}">
      <dgm:prSet/>
      <dgm:spPr/>
      <dgm:t>
        <a:bodyPr/>
        <a:lstStyle/>
        <a:p>
          <a:endParaRPr kumimoji="1" lang="ja-JP" altLang="en-US" sz="2400"/>
        </a:p>
      </dgm:t>
    </dgm:pt>
    <dgm:pt modelId="{4EA0E42D-2383-4CDB-8EBF-9433A7231D9F}">
      <dgm:prSet phldrT="[テキスト]" custT="1"/>
      <dgm:spPr/>
      <dgm:t>
        <a:bodyPr/>
        <a:lstStyle/>
        <a:p>
          <a:r>
            <a:rPr kumimoji="1" lang="ja-JP" altLang="en-US" sz="3200" dirty="0" smtClean="0"/>
            <a:t>売上実績</a:t>
          </a:r>
          <a:endParaRPr kumimoji="1" lang="ja-JP" altLang="en-US" sz="3200" dirty="0"/>
        </a:p>
      </dgm:t>
    </dgm:pt>
    <dgm:pt modelId="{971570DE-2F2F-4266-B419-E07CE0ABF36D}" type="parTrans" cxnId="{1385F621-EE3A-4ED0-9764-34D580B30722}">
      <dgm:prSet/>
      <dgm:spPr/>
      <dgm:t>
        <a:bodyPr/>
        <a:lstStyle/>
        <a:p>
          <a:endParaRPr kumimoji="1" lang="ja-JP" altLang="en-US" sz="2400"/>
        </a:p>
      </dgm:t>
    </dgm:pt>
    <dgm:pt modelId="{1881A517-E077-4544-97D2-B2B37E4F8AFA}" type="sibTrans" cxnId="{1385F621-EE3A-4ED0-9764-34D580B30722}">
      <dgm:prSet/>
      <dgm:spPr/>
      <dgm:t>
        <a:bodyPr/>
        <a:lstStyle/>
        <a:p>
          <a:endParaRPr kumimoji="1" lang="ja-JP" altLang="en-US" sz="2400"/>
        </a:p>
      </dgm:t>
    </dgm:pt>
    <dgm:pt modelId="{B393C2A6-D629-4F78-8CB5-EF22D44C6464}" type="pres">
      <dgm:prSet presAssocID="{A85EBD88-42E7-461D-B0EE-39330C69F8C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D1EEC5E-75DF-441B-BB55-EEF368893B90}" type="pres">
      <dgm:prSet presAssocID="{B2AC276C-6C0C-4A2E-8074-6869372DFD46}" presName="dummy" presStyleCnt="0"/>
      <dgm:spPr/>
    </dgm:pt>
    <dgm:pt modelId="{3D14C935-7CF7-4578-AF26-BEB67C56B49C}" type="pres">
      <dgm:prSet presAssocID="{B2AC276C-6C0C-4A2E-8074-6869372DFD46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67B4271-0E1E-4AB1-984F-3D3953CB967A}" type="pres">
      <dgm:prSet presAssocID="{48399E29-4FDA-447D-B25D-DD273BA318F5}" presName="sibTrans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564BBE8F-6E51-4216-8446-2212A93A5171}" type="pres">
      <dgm:prSet presAssocID="{401D41D0-A4ED-4838-87AA-F4E4AFCDD161}" presName="dummy" presStyleCnt="0"/>
      <dgm:spPr/>
    </dgm:pt>
    <dgm:pt modelId="{1B1FFAFA-C524-47EB-B2CB-CAE98D3A98B0}" type="pres">
      <dgm:prSet presAssocID="{401D41D0-A4ED-4838-87AA-F4E4AFCDD161}" presName="node" presStyleLbl="revTx" presStyleIdx="1" presStyleCnt="4" custScaleX="14396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D040EC-F8D3-4BD1-80E1-21A4C664AAA2}" type="pres">
      <dgm:prSet presAssocID="{2336333B-0EF2-4E86-85BA-A00688FAC608}" presName="sibTrans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B003E46C-27D2-4627-B010-93133F688AE2}" type="pres">
      <dgm:prSet presAssocID="{E0C2D053-0940-4415-ABD0-BF2A698FF089}" presName="dummy" presStyleCnt="0"/>
      <dgm:spPr/>
    </dgm:pt>
    <dgm:pt modelId="{6912544F-ACBF-4F6C-A2EB-41C357608DD3}" type="pres">
      <dgm:prSet presAssocID="{E0C2D053-0940-4415-ABD0-BF2A698FF089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659746-1C91-4E10-90E1-6FE392297825}" type="pres">
      <dgm:prSet presAssocID="{3CBA6749-1D9E-42F9-8B91-14D87061F2B5}" presName="sibTrans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F002A137-7391-49D6-9381-0D60BF938437}" type="pres">
      <dgm:prSet presAssocID="{4EA0E42D-2383-4CDB-8EBF-9433A7231D9F}" presName="dummy" presStyleCnt="0"/>
      <dgm:spPr/>
    </dgm:pt>
    <dgm:pt modelId="{E80A5BF0-D0EE-4F29-857E-41759488AEAF}" type="pres">
      <dgm:prSet presAssocID="{4EA0E42D-2383-4CDB-8EBF-9433A7231D9F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991C2C-4A8D-431F-BF92-6653D46A1AB9}" type="pres">
      <dgm:prSet presAssocID="{1881A517-E077-4544-97D2-B2B37E4F8AFA}" presName="sibTrans" presStyleLbl="node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F38ACCA7-7A74-4CD8-96DF-C6D730872CC5}" type="presOf" srcId="{E0C2D053-0940-4415-ABD0-BF2A698FF089}" destId="{6912544F-ACBF-4F6C-A2EB-41C357608DD3}" srcOrd="0" destOrd="0" presId="urn:microsoft.com/office/officeart/2005/8/layout/cycle1"/>
    <dgm:cxn modelId="{ED455179-EA07-43E8-86DF-D32C7111A698}" srcId="{A85EBD88-42E7-461D-B0EE-39330C69F8CD}" destId="{401D41D0-A4ED-4838-87AA-F4E4AFCDD161}" srcOrd="1" destOrd="0" parTransId="{D37C5529-4FA7-491A-A891-E37A01F5A0CD}" sibTransId="{2336333B-0EF2-4E86-85BA-A00688FAC608}"/>
    <dgm:cxn modelId="{AA974BE8-CA09-4DBC-B53D-0CCB064D7426}" type="presOf" srcId="{1881A517-E077-4544-97D2-B2B37E4F8AFA}" destId="{23991C2C-4A8D-431F-BF92-6653D46A1AB9}" srcOrd="0" destOrd="0" presId="urn:microsoft.com/office/officeart/2005/8/layout/cycle1"/>
    <dgm:cxn modelId="{96EEDCA1-6F8F-41F7-A4F3-582BFE5F58F7}" type="presOf" srcId="{A85EBD88-42E7-461D-B0EE-39330C69F8CD}" destId="{B393C2A6-D629-4F78-8CB5-EF22D44C6464}" srcOrd="0" destOrd="0" presId="urn:microsoft.com/office/officeart/2005/8/layout/cycle1"/>
    <dgm:cxn modelId="{CFE692CD-2970-40DF-93FC-5BA7F0086D8A}" type="presOf" srcId="{48399E29-4FDA-447D-B25D-DD273BA318F5}" destId="{567B4271-0E1E-4AB1-984F-3D3953CB967A}" srcOrd="0" destOrd="0" presId="urn:microsoft.com/office/officeart/2005/8/layout/cycle1"/>
    <dgm:cxn modelId="{0D0B5BD0-233C-49A5-B0A5-41E6BBFFBCB1}" type="presOf" srcId="{4EA0E42D-2383-4CDB-8EBF-9433A7231D9F}" destId="{E80A5BF0-D0EE-4F29-857E-41759488AEAF}" srcOrd="0" destOrd="0" presId="urn:microsoft.com/office/officeart/2005/8/layout/cycle1"/>
    <dgm:cxn modelId="{3D37A1CF-A7BD-41D8-ABDE-0A345DBEAB76}" type="presOf" srcId="{B2AC276C-6C0C-4A2E-8074-6869372DFD46}" destId="{3D14C935-7CF7-4578-AF26-BEB67C56B49C}" srcOrd="0" destOrd="0" presId="urn:microsoft.com/office/officeart/2005/8/layout/cycle1"/>
    <dgm:cxn modelId="{3850CA9C-3474-4AF1-81A4-3C05A8908C2C}" type="presOf" srcId="{3CBA6749-1D9E-42F9-8B91-14D87061F2B5}" destId="{9F659746-1C91-4E10-90E1-6FE392297825}" srcOrd="0" destOrd="0" presId="urn:microsoft.com/office/officeart/2005/8/layout/cycle1"/>
    <dgm:cxn modelId="{1385F621-EE3A-4ED0-9764-34D580B30722}" srcId="{A85EBD88-42E7-461D-B0EE-39330C69F8CD}" destId="{4EA0E42D-2383-4CDB-8EBF-9433A7231D9F}" srcOrd="3" destOrd="0" parTransId="{971570DE-2F2F-4266-B419-E07CE0ABF36D}" sibTransId="{1881A517-E077-4544-97D2-B2B37E4F8AFA}"/>
    <dgm:cxn modelId="{22655340-5976-495C-A645-A90EA3640B4D}" type="presOf" srcId="{2336333B-0EF2-4E86-85BA-A00688FAC608}" destId="{6AD040EC-F8D3-4BD1-80E1-21A4C664AAA2}" srcOrd="0" destOrd="0" presId="urn:microsoft.com/office/officeart/2005/8/layout/cycle1"/>
    <dgm:cxn modelId="{9D963A9F-0E4A-4788-B985-089E31F25050}" srcId="{A85EBD88-42E7-461D-B0EE-39330C69F8CD}" destId="{B2AC276C-6C0C-4A2E-8074-6869372DFD46}" srcOrd="0" destOrd="0" parTransId="{ACD02D0C-7799-4085-897E-32F9D5D607F2}" sibTransId="{48399E29-4FDA-447D-B25D-DD273BA318F5}"/>
    <dgm:cxn modelId="{6C86C6E5-8A40-4402-9FF2-37CD4F30F8FF}" type="presOf" srcId="{401D41D0-A4ED-4838-87AA-F4E4AFCDD161}" destId="{1B1FFAFA-C524-47EB-B2CB-CAE98D3A98B0}" srcOrd="0" destOrd="0" presId="urn:microsoft.com/office/officeart/2005/8/layout/cycle1"/>
    <dgm:cxn modelId="{825AF7EE-9EAE-4408-8B5E-BC9C77D08D20}" srcId="{A85EBD88-42E7-461D-B0EE-39330C69F8CD}" destId="{E0C2D053-0940-4415-ABD0-BF2A698FF089}" srcOrd="2" destOrd="0" parTransId="{C81DC10D-AACD-4C3A-A1EA-509CF665FD01}" sibTransId="{3CBA6749-1D9E-42F9-8B91-14D87061F2B5}"/>
    <dgm:cxn modelId="{9FA6DD45-DAAD-4EFD-985F-DEC1636C538C}" type="presParOf" srcId="{B393C2A6-D629-4F78-8CB5-EF22D44C6464}" destId="{1D1EEC5E-75DF-441B-BB55-EEF368893B90}" srcOrd="0" destOrd="0" presId="urn:microsoft.com/office/officeart/2005/8/layout/cycle1"/>
    <dgm:cxn modelId="{B19EAD26-69AD-41A4-AE09-FF2E93ED9B99}" type="presParOf" srcId="{B393C2A6-D629-4F78-8CB5-EF22D44C6464}" destId="{3D14C935-7CF7-4578-AF26-BEB67C56B49C}" srcOrd="1" destOrd="0" presId="urn:microsoft.com/office/officeart/2005/8/layout/cycle1"/>
    <dgm:cxn modelId="{FBFA63A4-8238-43A4-B3EA-16CE7B0A0723}" type="presParOf" srcId="{B393C2A6-D629-4F78-8CB5-EF22D44C6464}" destId="{567B4271-0E1E-4AB1-984F-3D3953CB967A}" srcOrd="2" destOrd="0" presId="urn:microsoft.com/office/officeart/2005/8/layout/cycle1"/>
    <dgm:cxn modelId="{D1084EBC-92CC-4B48-85FA-15A284C1B97C}" type="presParOf" srcId="{B393C2A6-D629-4F78-8CB5-EF22D44C6464}" destId="{564BBE8F-6E51-4216-8446-2212A93A5171}" srcOrd="3" destOrd="0" presId="urn:microsoft.com/office/officeart/2005/8/layout/cycle1"/>
    <dgm:cxn modelId="{6CE58C2B-7C93-4D44-BC1B-18DC4422FCCC}" type="presParOf" srcId="{B393C2A6-D629-4F78-8CB5-EF22D44C6464}" destId="{1B1FFAFA-C524-47EB-B2CB-CAE98D3A98B0}" srcOrd="4" destOrd="0" presId="urn:microsoft.com/office/officeart/2005/8/layout/cycle1"/>
    <dgm:cxn modelId="{1ADA47C7-36DA-4E6B-A2A5-7E83A9093CAF}" type="presParOf" srcId="{B393C2A6-D629-4F78-8CB5-EF22D44C6464}" destId="{6AD040EC-F8D3-4BD1-80E1-21A4C664AAA2}" srcOrd="5" destOrd="0" presId="urn:microsoft.com/office/officeart/2005/8/layout/cycle1"/>
    <dgm:cxn modelId="{CD38C3DD-D950-48AF-A5CD-4A33F8DC88EC}" type="presParOf" srcId="{B393C2A6-D629-4F78-8CB5-EF22D44C6464}" destId="{B003E46C-27D2-4627-B010-93133F688AE2}" srcOrd="6" destOrd="0" presId="urn:microsoft.com/office/officeart/2005/8/layout/cycle1"/>
    <dgm:cxn modelId="{8C0636F4-BC73-40F8-9F74-F5E26DD39F70}" type="presParOf" srcId="{B393C2A6-D629-4F78-8CB5-EF22D44C6464}" destId="{6912544F-ACBF-4F6C-A2EB-41C357608DD3}" srcOrd="7" destOrd="0" presId="urn:microsoft.com/office/officeart/2005/8/layout/cycle1"/>
    <dgm:cxn modelId="{6FF1F0D5-C327-4840-BD46-096074BFB22E}" type="presParOf" srcId="{B393C2A6-D629-4F78-8CB5-EF22D44C6464}" destId="{9F659746-1C91-4E10-90E1-6FE392297825}" srcOrd="8" destOrd="0" presId="urn:microsoft.com/office/officeart/2005/8/layout/cycle1"/>
    <dgm:cxn modelId="{3D3AD853-243D-4B25-AB3F-F9363CF56DDE}" type="presParOf" srcId="{B393C2A6-D629-4F78-8CB5-EF22D44C6464}" destId="{F002A137-7391-49D6-9381-0D60BF938437}" srcOrd="9" destOrd="0" presId="urn:microsoft.com/office/officeart/2005/8/layout/cycle1"/>
    <dgm:cxn modelId="{8FF20AE3-306B-43F3-9AA4-192A0E532F18}" type="presParOf" srcId="{B393C2A6-D629-4F78-8CB5-EF22D44C6464}" destId="{E80A5BF0-D0EE-4F29-857E-41759488AEAF}" srcOrd="10" destOrd="0" presId="urn:microsoft.com/office/officeart/2005/8/layout/cycle1"/>
    <dgm:cxn modelId="{EF970488-DCFD-40B3-A060-730AB6E3942D}" type="presParOf" srcId="{B393C2A6-D629-4F78-8CB5-EF22D44C6464}" destId="{23991C2C-4A8D-431F-BF92-6653D46A1AB9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5EBD88-42E7-461D-B0EE-39330C69F8CD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2AC276C-6C0C-4A2E-8074-6869372DFD46}">
      <dgm:prSet phldrT="[テキスト]" custT="1"/>
      <dgm:spPr/>
      <dgm:t>
        <a:bodyPr/>
        <a:lstStyle/>
        <a:p>
          <a:r>
            <a:rPr kumimoji="1" lang="ja-JP" altLang="en-US" sz="3200" dirty="0" smtClean="0"/>
            <a:t>ノルマとの差</a:t>
          </a:r>
          <a:endParaRPr kumimoji="1" lang="ja-JP" altLang="en-US" sz="3200" dirty="0"/>
        </a:p>
      </dgm:t>
    </dgm:pt>
    <dgm:pt modelId="{ACD02D0C-7799-4085-897E-32F9D5D607F2}" type="parTrans" cxnId="{9D963A9F-0E4A-4788-B985-089E31F25050}">
      <dgm:prSet/>
      <dgm:spPr/>
      <dgm:t>
        <a:bodyPr/>
        <a:lstStyle/>
        <a:p>
          <a:endParaRPr kumimoji="1" lang="ja-JP" altLang="en-US" sz="2400"/>
        </a:p>
      </dgm:t>
    </dgm:pt>
    <dgm:pt modelId="{48399E29-4FDA-447D-B25D-DD273BA318F5}" type="sibTrans" cxnId="{9D963A9F-0E4A-4788-B985-089E31F25050}">
      <dgm:prSet/>
      <dgm:spPr/>
      <dgm:t>
        <a:bodyPr/>
        <a:lstStyle/>
        <a:p>
          <a:endParaRPr kumimoji="1" lang="ja-JP" altLang="en-US" sz="2400"/>
        </a:p>
      </dgm:t>
    </dgm:pt>
    <dgm:pt modelId="{401D41D0-A4ED-4838-87AA-F4E4AFCDD161}">
      <dgm:prSet phldrT="[テキスト]" custT="1"/>
      <dgm:spPr/>
      <dgm:t>
        <a:bodyPr/>
        <a:lstStyle/>
        <a:p>
          <a:r>
            <a:rPr kumimoji="1" lang="ja-JP" altLang="en-US" sz="3200" dirty="0" smtClean="0"/>
            <a:t>ノルマの見直し</a:t>
          </a:r>
          <a:endParaRPr kumimoji="1" lang="ja-JP" altLang="en-US" sz="3200" dirty="0"/>
        </a:p>
      </dgm:t>
    </dgm:pt>
    <dgm:pt modelId="{D37C5529-4FA7-491A-A891-E37A01F5A0CD}" type="parTrans" cxnId="{ED455179-EA07-43E8-86DF-D32C7111A698}">
      <dgm:prSet/>
      <dgm:spPr/>
      <dgm:t>
        <a:bodyPr/>
        <a:lstStyle/>
        <a:p>
          <a:endParaRPr kumimoji="1" lang="ja-JP" altLang="en-US" sz="2400"/>
        </a:p>
      </dgm:t>
    </dgm:pt>
    <dgm:pt modelId="{2336333B-0EF2-4E86-85BA-A00688FAC608}" type="sibTrans" cxnId="{ED455179-EA07-43E8-86DF-D32C7111A698}">
      <dgm:prSet/>
      <dgm:spPr/>
      <dgm:t>
        <a:bodyPr/>
        <a:lstStyle/>
        <a:p>
          <a:endParaRPr kumimoji="1" lang="ja-JP" altLang="en-US" sz="2400"/>
        </a:p>
      </dgm:t>
    </dgm:pt>
    <dgm:pt modelId="{E0C2D053-0940-4415-ABD0-BF2A698FF089}">
      <dgm:prSet phldrT="[テキスト]" custT="1"/>
      <dgm:spPr/>
      <dgm:t>
        <a:bodyPr/>
        <a:lstStyle/>
        <a:p>
          <a:r>
            <a:rPr kumimoji="1" lang="ja-JP" altLang="en-US" sz="3200" dirty="0" smtClean="0"/>
            <a:t>販売努力</a:t>
          </a:r>
          <a:endParaRPr kumimoji="1" lang="ja-JP" altLang="en-US" sz="3200" dirty="0"/>
        </a:p>
      </dgm:t>
    </dgm:pt>
    <dgm:pt modelId="{C81DC10D-AACD-4C3A-A1EA-509CF665FD01}" type="parTrans" cxnId="{825AF7EE-9EAE-4408-8B5E-BC9C77D08D20}">
      <dgm:prSet/>
      <dgm:spPr/>
      <dgm:t>
        <a:bodyPr/>
        <a:lstStyle/>
        <a:p>
          <a:endParaRPr kumimoji="1" lang="ja-JP" altLang="en-US" sz="2400"/>
        </a:p>
      </dgm:t>
    </dgm:pt>
    <dgm:pt modelId="{3CBA6749-1D9E-42F9-8B91-14D87061F2B5}" type="sibTrans" cxnId="{825AF7EE-9EAE-4408-8B5E-BC9C77D08D20}">
      <dgm:prSet/>
      <dgm:spPr/>
      <dgm:t>
        <a:bodyPr/>
        <a:lstStyle/>
        <a:p>
          <a:endParaRPr kumimoji="1" lang="ja-JP" altLang="en-US" sz="2400"/>
        </a:p>
      </dgm:t>
    </dgm:pt>
    <dgm:pt modelId="{4EA0E42D-2383-4CDB-8EBF-9433A7231D9F}">
      <dgm:prSet phldrT="[テキスト]" custT="1"/>
      <dgm:spPr/>
      <dgm:t>
        <a:bodyPr/>
        <a:lstStyle/>
        <a:p>
          <a:r>
            <a:rPr kumimoji="1" lang="ja-JP" altLang="en-US" sz="3200" dirty="0" smtClean="0"/>
            <a:t>売上実績</a:t>
          </a:r>
          <a:endParaRPr kumimoji="1" lang="ja-JP" altLang="en-US" sz="3200" dirty="0"/>
        </a:p>
      </dgm:t>
    </dgm:pt>
    <dgm:pt modelId="{971570DE-2F2F-4266-B419-E07CE0ABF36D}" type="parTrans" cxnId="{1385F621-EE3A-4ED0-9764-34D580B30722}">
      <dgm:prSet/>
      <dgm:spPr/>
      <dgm:t>
        <a:bodyPr/>
        <a:lstStyle/>
        <a:p>
          <a:endParaRPr kumimoji="1" lang="ja-JP" altLang="en-US" sz="2400"/>
        </a:p>
      </dgm:t>
    </dgm:pt>
    <dgm:pt modelId="{1881A517-E077-4544-97D2-B2B37E4F8AFA}" type="sibTrans" cxnId="{1385F621-EE3A-4ED0-9764-34D580B30722}">
      <dgm:prSet/>
      <dgm:spPr/>
      <dgm:t>
        <a:bodyPr/>
        <a:lstStyle/>
        <a:p>
          <a:endParaRPr kumimoji="1" lang="ja-JP" altLang="en-US" sz="2400"/>
        </a:p>
      </dgm:t>
    </dgm:pt>
    <dgm:pt modelId="{B393C2A6-D629-4F78-8CB5-EF22D44C6464}" type="pres">
      <dgm:prSet presAssocID="{A85EBD88-42E7-461D-B0EE-39330C69F8C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D1EEC5E-75DF-441B-BB55-EEF368893B90}" type="pres">
      <dgm:prSet presAssocID="{B2AC276C-6C0C-4A2E-8074-6869372DFD46}" presName="dummy" presStyleCnt="0"/>
      <dgm:spPr/>
    </dgm:pt>
    <dgm:pt modelId="{3D14C935-7CF7-4578-AF26-BEB67C56B49C}" type="pres">
      <dgm:prSet presAssocID="{B2AC276C-6C0C-4A2E-8074-6869372DFD46}" presName="node" presStyleLbl="revTx" presStyleIdx="0" presStyleCnt="4" custScaleX="13821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67B4271-0E1E-4AB1-984F-3D3953CB967A}" type="pres">
      <dgm:prSet presAssocID="{48399E29-4FDA-447D-B25D-DD273BA318F5}" presName="sibTrans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564BBE8F-6E51-4216-8446-2212A93A5171}" type="pres">
      <dgm:prSet presAssocID="{401D41D0-A4ED-4838-87AA-F4E4AFCDD161}" presName="dummy" presStyleCnt="0"/>
      <dgm:spPr/>
    </dgm:pt>
    <dgm:pt modelId="{1B1FFAFA-C524-47EB-B2CB-CAE98D3A98B0}" type="pres">
      <dgm:prSet presAssocID="{401D41D0-A4ED-4838-87AA-F4E4AFCDD161}" presName="node" presStyleLbl="revTx" presStyleIdx="1" presStyleCnt="4" custScaleX="14396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D040EC-F8D3-4BD1-80E1-21A4C664AAA2}" type="pres">
      <dgm:prSet presAssocID="{2336333B-0EF2-4E86-85BA-A00688FAC608}" presName="sibTrans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B003E46C-27D2-4627-B010-93133F688AE2}" type="pres">
      <dgm:prSet presAssocID="{E0C2D053-0940-4415-ABD0-BF2A698FF089}" presName="dummy" presStyleCnt="0"/>
      <dgm:spPr/>
    </dgm:pt>
    <dgm:pt modelId="{6912544F-ACBF-4F6C-A2EB-41C357608DD3}" type="pres">
      <dgm:prSet presAssocID="{E0C2D053-0940-4415-ABD0-BF2A698FF089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659746-1C91-4E10-90E1-6FE392297825}" type="pres">
      <dgm:prSet presAssocID="{3CBA6749-1D9E-42F9-8B91-14D87061F2B5}" presName="sibTrans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F002A137-7391-49D6-9381-0D60BF938437}" type="pres">
      <dgm:prSet presAssocID="{4EA0E42D-2383-4CDB-8EBF-9433A7231D9F}" presName="dummy" presStyleCnt="0"/>
      <dgm:spPr/>
    </dgm:pt>
    <dgm:pt modelId="{E80A5BF0-D0EE-4F29-857E-41759488AEAF}" type="pres">
      <dgm:prSet presAssocID="{4EA0E42D-2383-4CDB-8EBF-9433A7231D9F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991C2C-4A8D-431F-BF92-6653D46A1AB9}" type="pres">
      <dgm:prSet presAssocID="{1881A517-E077-4544-97D2-B2B37E4F8AFA}" presName="sibTrans" presStyleLbl="node1" presStyleIdx="3" presStyleCnt="4" custScaleX="118492"/>
      <dgm:spPr/>
      <dgm:t>
        <a:bodyPr/>
        <a:lstStyle/>
        <a:p>
          <a:endParaRPr kumimoji="1" lang="ja-JP" altLang="en-US"/>
        </a:p>
      </dgm:t>
    </dgm:pt>
  </dgm:ptLst>
  <dgm:cxnLst>
    <dgm:cxn modelId="{B4FD4056-4D84-4F9F-903A-5D64141DC1DE}" type="presOf" srcId="{48399E29-4FDA-447D-B25D-DD273BA318F5}" destId="{567B4271-0E1E-4AB1-984F-3D3953CB967A}" srcOrd="0" destOrd="0" presId="urn:microsoft.com/office/officeart/2005/8/layout/cycle1"/>
    <dgm:cxn modelId="{2A0E9AFB-CE6F-4147-8F2A-7F5AB049D062}" type="presOf" srcId="{4EA0E42D-2383-4CDB-8EBF-9433A7231D9F}" destId="{E80A5BF0-D0EE-4F29-857E-41759488AEAF}" srcOrd="0" destOrd="0" presId="urn:microsoft.com/office/officeart/2005/8/layout/cycle1"/>
    <dgm:cxn modelId="{1385F621-EE3A-4ED0-9764-34D580B30722}" srcId="{A85EBD88-42E7-461D-B0EE-39330C69F8CD}" destId="{4EA0E42D-2383-4CDB-8EBF-9433A7231D9F}" srcOrd="3" destOrd="0" parTransId="{971570DE-2F2F-4266-B419-E07CE0ABF36D}" sibTransId="{1881A517-E077-4544-97D2-B2B37E4F8AFA}"/>
    <dgm:cxn modelId="{B032A704-4896-4DF2-BDBF-374DD10CC16C}" type="presOf" srcId="{3CBA6749-1D9E-42F9-8B91-14D87061F2B5}" destId="{9F659746-1C91-4E10-90E1-6FE392297825}" srcOrd="0" destOrd="0" presId="urn:microsoft.com/office/officeart/2005/8/layout/cycle1"/>
    <dgm:cxn modelId="{825AF7EE-9EAE-4408-8B5E-BC9C77D08D20}" srcId="{A85EBD88-42E7-461D-B0EE-39330C69F8CD}" destId="{E0C2D053-0940-4415-ABD0-BF2A698FF089}" srcOrd="2" destOrd="0" parTransId="{C81DC10D-AACD-4C3A-A1EA-509CF665FD01}" sibTransId="{3CBA6749-1D9E-42F9-8B91-14D87061F2B5}"/>
    <dgm:cxn modelId="{2A6F4AB6-ECE2-4BD9-88CB-67647D0A56D6}" type="presOf" srcId="{2336333B-0EF2-4E86-85BA-A00688FAC608}" destId="{6AD040EC-F8D3-4BD1-80E1-21A4C664AAA2}" srcOrd="0" destOrd="0" presId="urn:microsoft.com/office/officeart/2005/8/layout/cycle1"/>
    <dgm:cxn modelId="{BB21E6A1-16DA-4395-B449-8DD6DEDBD4EA}" type="presOf" srcId="{E0C2D053-0940-4415-ABD0-BF2A698FF089}" destId="{6912544F-ACBF-4F6C-A2EB-41C357608DD3}" srcOrd="0" destOrd="0" presId="urn:microsoft.com/office/officeart/2005/8/layout/cycle1"/>
    <dgm:cxn modelId="{ED455179-EA07-43E8-86DF-D32C7111A698}" srcId="{A85EBD88-42E7-461D-B0EE-39330C69F8CD}" destId="{401D41D0-A4ED-4838-87AA-F4E4AFCDD161}" srcOrd="1" destOrd="0" parTransId="{D37C5529-4FA7-491A-A891-E37A01F5A0CD}" sibTransId="{2336333B-0EF2-4E86-85BA-A00688FAC608}"/>
    <dgm:cxn modelId="{B6ABCAA0-B7B0-488D-BE94-E335BBCD8F0E}" type="presOf" srcId="{A85EBD88-42E7-461D-B0EE-39330C69F8CD}" destId="{B393C2A6-D629-4F78-8CB5-EF22D44C6464}" srcOrd="0" destOrd="0" presId="urn:microsoft.com/office/officeart/2005/8/layout/cycle1"/>
    <dgm:cxn modelId="{7D15F27F-04C5-47D7-B26F-2DA095222E24}" type="presOf" srcId="{401D41D0-A4ED-4838-87AA-F4E4AFCDD161}" destId="{1B1FFAFA-C524-47EB-B2CB-CAE98D3A98B0}" srcOrd="0" destOrd="0" presId="urn:microsoft.com/office/officeart/2005/8/layout/cycle1"/>
    <dgm:cxn modelId="{9D963A9F-0E4A-4788-B985-089E31F25050}" srcId="{A85EBD88-42E7-461D-B0EE-39330C69F8CD}" destId="{B2AC276C-6C0C-4A2E-8074-6869372DFD46}" srcOrd="0" destOrd="0" parTransId="{ACD02D0C-7799-4085-897E-32F9D5D607F2}" sibTransId="{48399E29-4FDA-447D-B25D-DD273BA318F5}"/>
    <dgm:cxn modelId="{EF1E3124-83AE-4707-976E-4E4FDD284DB4}" type="presOf" srcId="{B2AC276C-6C0C-4A2E-8074-6869372DFD46}" destId="{3D14C935-7CF7-4578-AF26-BEB67C56B49C}" srcOrd="0" destOrd="0" presId="urn:microsoft.com/office/officeart/2005/8/layout/cycle1"/>
    <dgm:cxn modelId="{B0EF9D76-04A1-4143-A11F-D430C24470C3}" type="presOf" srcId="{1881A517-E077-4544-97D2-B2B37E4F8AFA}" destId="{23991C2C-4A8D-431F-BF92-6653D46A1AB9}" srcOrd="0" destOrd="0" presId="urn:microsoft.com/office/officeart/2005/8/layout/cycle1"/>
    <dgm:cxn modelId="{3B833568-CA24-4149-844D-8DA443792307}" type="presParOf" srcId="{B393C2A6-D629-4F78-8CB5-EF22D44C6464}" destId="{1D1EEC5E-75DF-441B-BB55-EEF368893B90}" srcOrd="0" destOrd="0" presId="urn:microsoft.com/office/officeart/2005/8/layout/cycle1"/>
    <dgm:cxn modelId="{68F7F797-013A-4371-B206-B8ACC293EFF2}" type="presParOf" srcId="{B393C2A6-D629-4F78-8CB5-EF22D44C6464}" destId="{3D14C935-7CF7-4578-AF26-BEB67C56B49C}" srcOrd="1" destOrd="0" presId="urn:microsoft.com/office/officeart/2005/8/layout/cycle1"/>
    <dgm:cxn modelId="{4C69C1DB-0B3B-443D-95B5-D480CC57FF99}" type="presParOf" srcId="{B393C2A6-D629-4F78-8CB5-EF22D44C6464}" destId="{567B4271-0E1E-4AB1-984F-3D3953CB967A}" srcOrd="2" destOrd="0" presId="urn:microsoft.com/office/officeart/2005/8/layout/cycle1"/>
    <dgm:cxn modelId="{1F2178F8-E9C0-4A7C-A127-BB0F74A8927F}" type="presParOf" srcId="{B393C2A6-D629-4F78-8CB5-EF22D44C6464}" destId="{564BBE8F-6E51-4216-8446-2212A93A5171}" srcOrd="3" destOrd="0" presId="urn:microsoft.com/office/officeart/2005/8/layout/cycle1"/>
    <dgm:cxn modelId="{A45FCF6C-2FB4-417A-A973-DCE06C8DD757}" type="presParOf" srcId="{B393C2A6-D629-4F78-8CB5-EF22D44C6464}" destId="{1B1FFAFA-C524-47EB-B2CB-CAE98D3A98B0}" srcOrd="4" destOrd="0" presId="urn:microsoft.com/office/officeart/2005/8/layout/cycle1"/>
    <dgm:cxn modelId="{D21E9943-45B3-4644-93C8-1A8994674B83}" type="presParOf" srcId="{B393C2A6-D629-4F78-8CB5-EF22D44C6464}" destId="{6AD040EC-F8D3-4BD1-80E1-21A4C664AAA2}" srcOrd="5" destOrd="0" presId="urn:microsoft.com/office/officeart/2005/8/layout/cycle1"/>
    <dgm:cxn modelId="{B60A4B41-1B0F-498B-9B0C-678F20FDC9AF}" type="presParOf" srcId="{B393C2A6-D629-4F78-8CB5-EF22D44C6464}" destId="{B003E46C-27D2-4627-B010-93133F688AE2}" srcOrd="6" destOrd="0" presId="urn:microsoft.com/office/officeart/2005/8/layout/cycle1"/>
    <dgm:cxn modelId="{9925476D-49F5-44DD-B93A-2F753A86F0E8}" type="presParOf" srcId="{B393C2A6-D629-4F78-8CB5-EF22D44C6464}" destId="{6912544F-ACBF-4F6C-A2EB-41C357608DD3}" srcOrd="7" destOrd="0" presId="urn:microsoft.com/office/officeart/2005/8/layout/cycle1"/>
    <dgm:cxn modelId="{B6768E31-9829-49DA-AABB-98B1E039D227}" type="presParOf" srcId="{B393C2A6-D629-4F78-8CB5-EF22D44C6464}" destId="{9F659746-1C91-4E10-90E1-6FE392297825}" srcOrd="8" destOrd="0" presId="urn:microsoft.com/office/officeart/2005/8/layout/cycle1"/>
    <dgm:cxn modelId="{95602DF2-3C5B-4C33-B3EA-D76E0E8947D1}" type="presParOf" srcId="{B393C2A6-D629-4F78-8CB5-EF22D44C6464}" destId="{F002A137-7391-49D6-9381-0D60BF938437}" srcOrd="9" destOrd="0" presId="urn:microsoft.com/office/officeart/2005/8/layout/cycle1"/>
    <dgm:cxn modelId="{085787AC-1409-4EDC-AE5E-CCFE8A25D5A5}" type="presParOf" srcId="{B393C2A6-D629-4F78-8CB5-EF22D44C6464}" destId="{E80A5BF0-D0EE-4F29-857E-41759488AEAF}" srcOrd="10" destOrd="0" presId="urn:microsoft.com/office/officeart/2005/8/layout/cycle1"/>
    <dgm:cxn modelId="{654BDE7F-2CBB-4AD6-BFEC-7A91EE04D46E}" type="presParOf" srcId="{B393C2A6-D629-4F78-8CB5-EF22D44C6464}" destId="{23991C2C-4A8D-431F-BF92-6653D46A1AB9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4E0C7E-438B-4C68-8585-4970911B40C3}">
      <dsp:nvSpPr>
        <dsp:cNvPr id="0" name=""/>
        <dsp:cNvSpPr/>
      </dsp:nvSpPr>
      <dsp:spPr>
        <a:xfrm>
          <a:off x="2633202" y="91146"/>
          <a:ext cx="1452114" cy="1452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200" b="1" kern="1200" dirty="0" smtClean="0">
              <a:solidFill>
                <a:srgbClr val="00B050"/>
              </a:solidFill>
            </a:rPr>
            <a:t>IPDCA</a:t>
          </a:r>
          <a:endParaRPr kumimoji="1" lang="ja-JP" altLang="en-US" sz="3200" b="1" kern="1200" dirty="0">
            <a:solidFill>
              <a:srgbClr val="00B050"/>
            </a:solidFill>
          </a:endParaRPr>
        </a:p>
      </dsp:txBody>
      <dsp:txXfrm>
        <a:off x="2633202" y="91146"/>
        <a:ext cx="1452114" cy="1452114"/>
      </dsp:txXfrm>
    </dsp:sp>
    <dsp:sp modelId="{EF0E6ADA-CE7A-4F4B-999D-25487623CDBF}">
      <dsp:nvSpPr>
        <dsp:cNvPr id="0" name=""/>
        <dsp:cNvSpPr/>
      </dsp:nvSpPr>
      <dsp:spPr>
        <a:xfrm>
          <a:off x="70889" y="-1118"/>
          <a:ext cx="4106693" cy="4106693"/>
        </a:xfrm>
        <a:prstGeom prst="circularArrow">
          <a:avLst>
            <a:gd name="adj1" fmla="val 6895"/>
            <a:gd name="adj2" fmla="val 464803"/>
            <a:gd name="adj3" fmla="val 551728"/>
            <a:gd name="adj4" fmla="val 20583470"/>
            <a:gd name="adj5" fmla="val 8044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6B69D5-6F7B-4649-B554-FDE5B432C13C}">
      <dsp:nvSpPr>
        <dsp:cNvPr id="0" name=""/>
        <dsp:cNvSpPr/>
      </dsp:nvSpPr>
      <dsp:spPr>
        <a:xfrm>
          <a:off x="2633202" y="2561194"/>
          <a:ext cx="1452114" cy="1452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b="1" kern="1200" dirty="0" smtClean="0">
              <a:solidFill>
                <a:srgbClr val="00B050"/>
              </a:solidFill>
            </a:rPr>
            <a:t>客満足</a:t>
          </a:r>
          <a:endParaRPr kumimoji="1" lang="ja-JP" altLang="en-US" sz="3200" b="1" kern="1200" dirty="0">
            <a:solidFill>
              <a:srgbClr val="00B050"/>
            </a:solidFill>
          </a:endParaRPr>
        </a:p>
      </dsp:txBody>
      <dsp:txXfrm>
        <a:off x="2633202" y="2561194"/>
        <a:ext cx="1452114" cy="1452114"/>
      </dsp:txXfrm>
    </dsp:sp>
    <dsp:sp modelId="{DA6054E5-518C-4675-AAA6-2C2134EDE07E}">
      <dsp:nvSpPr>
        <dsp:cNvPr id="0" name=""/>
        <dsp:cNvSpPr/>
      </dsp:nvSpPr>
      <dsp:spPr>
        <a:xfrm>
          <a:off x="70889" y="-1118"/>
          <a:ext cx="4106693" cy="4106693"/>
        </a:xfrm>
        <a:prstGeom prst="circularArrow">
          <a:avLst>
            <a:gd name="adj1" fmla="val 6895"/>
            <a:gd name="adj2" fmla="val 464803"/>
            <a:gd name="adj3" fmla="val 5951728"/>
            <a:gd name="adj4" fmla="val 4383470"/>
            <a:gd name="adj5" fmla="val 8044"/>
          </a:avLst>
        </a:prstGeom>
        <a:solidFill>
          <a:schemeClr val="accent1">
            <a:shade val="50000"/>
            <a:hueOff val="180718"/>
            <a:satOff val="-3780"/>
            <a:lumOff val="2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D9DDB-1894-411C-8532-BE6DBF5FB2AB}">
      <dsp:nvSpPr>
        <dsp:cNvPr id="0" name=""/>
        <dsp:cNvSpPr/>
      </dsp:nvSpPr>
      <dsp:spPr>
        <a:xfrm>
          <a:off x="163154" y="2561194"/>
          <a:ext cx="1452114" cy="1452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b="1" kern="1200" dirty="0" smtClean="0">
              <a:solidFill>
                <a:srgbClr val="00B050"/>
              </a:solidFill>
            </a:rPr>
            <a:t>売上</a:t>
          </a:r>
          <a:endParaRPr kumimoji="1" lang="ja-JP" altLang="en-US" sz="3200" b="1" kern="1200" dirty="0">
            <a:solidFill>
              <a:srgbClr val="00B050"/>
            </a:solidFill>
          </a:endParaRPr>
        </a:p>
      </dsp:txBody>
      <dsp:txXfrm>
        <a:off x="163154" y="2561194"/>
        <a:ext cx="1452114" cy="1452114"/>
      </dsp:txXfrm>
    </dsp:sp>
    <dsp:sp modelId="{8C73B88F-FC1A-43DC-8B32-32F557CBF67A}">
      <dsp:nvSpPr>
        <dsp:cNvPr id="0" name=""/>
        <dsp:cNvSpPr/>
      </dsp:nvSpPr>
      <dsp:spPr>
        <a:xfrm>
          <a:off x="70889" y="-1118"/>
          <a:ext cx="4106693" cy="4106693"/>
        </a:xfrm>
        <a:prstGeom prst="circularArrow">
          <a:avLst>
            <a:gd name="adj1" fmla="val 6895"/>
            <a:gd name="adj2" fmla="val 464803"/>
            <a:gd name="adj3" fmla="val 11351728"/>
            <a:gd name="adj4" fmla="val 9783470"/>
            <a:gd name="adj5" fmla="val 8044"/>
          </a:avLst>
        </a:prstGeom>
        <a:solidFill>
          <a:schemeClr val="accent1">
            <a:shade val="50000"/>
            <a:hueOff val="361436"/>
            <a:satOff val="-7560"/>
            <a:lumOff val="420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4CDB98-17E0-45C1-9B32-1DA8EDC3BDD4}">
      <dsp:nvSpPr>
        <dsp:cNvPr id="0" name=""/>
        <dsp:cNvSpPr/>
      </dsp:nvSpPr>
      <dsp:spPr>
        <a:xfrm>
          <a:off x="163154" y="91146"/>
          <a:ext cx="1452114" cy="1452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b="1" kern="1200" dirty="0" smtClean="0">
              <a:solidFill>
                <a:srgbClr val="00B050"/>
              </a:solidFill>
            </a:rPr>
            <a:t>資金</a:t>
          </a:r>
          <a:endParaRPr kumimoji="1" lang="ja-JP" altLang="en-US" sz="3200" b="1" kern="1200" dirty="0">
            <a:solidFill>
              <a:srgbClr val="00B050"/>
            </a:solidFill>
          </a:endParaRPr>
        </a:p>
      </dsp:txBody>
      <dsp:txXfrm>
        <a:off x="163154" y="91146"/>
        <a:ext cx="1452114" cy="1452114"/>
      </dsp:txXfrm>
    </dsp:sp>
    <dsp:sp modelId="{BDDA5A0C-CDD1-4C91-AEE5-62B0581E5CBF}">
      <dsp:nvSpPr>
        <dsp:cNvPr id="0" name=""/>
        <dsp:cNvSpPr/>
      </dsp:nvSpPr>
      <dsp:spPr>
        <a:xfrm>
          <a:off x="70889" y="-1118"/>
          <a:ext cx="4106693" cy="4106693"/>
        </a:xfrm>
        <a:prstGeom prst="circularArrow">
          <a:avLst>
            <a:gd name="adj1" fmla="val 6895"/>
            <a:gd name="adj2" fmla="val 464803"/>
            <a:gd name="adj3" fmla="val 16751728"/>
            <a:gd name="adj4" fmla="val 15183470"/>
            <a:gd name="adj5" fmla="val 8044"/>
          </a:avLst>
        </a:prstGeom>
        <a:solidFill>
          <a:schemeClr val="accent1">
            <a:shade val="50000"/>
            <a:hueOff val="180718"/>
            <a:satOff val="-3780"/>
            <a:lumOff val="2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14C935-7CF7-4578-AF26-BEB67C56B49C}">
      <dsp:nvSpPr>
        <dsp:cNvPr id="0" name=""/>
        <dsp:cNvSpPr/>
      </dsp:nvSpPr>
      <dsp:spPr>
        <a:xfrm>
          <a:off x="2588719" y="83922"/>
          <a:ext cx="1341784" cy="13417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ノルマとの差</a:t>
          </a:r>
          <a:endParaRPr kumimoji="1" lang="ja-JP" altLang="en-US" sz="3200" kern="1200" dirty="0"/>
        </a:p>
      </dsp:txBody>
      <dsp:txXfrm>
        <a:off x="2588719" y="83922"/>
        <a:ext cx="1341784" cy="1341784"/>
      </dsp:txXfrm>
    </dsp:sp>
    <dsp:sp modelId="{567B4271-0E1E-4AB1-984F-3D3953CB967A}">
      <dsp:nvSpPr>
        <dsp:cNvPr id="0" name=""/>
        <dsp:cNvSpPr/>
      </dsp:nvSpPr>
      <dsp:spPr>
        <a:xfrm>
          <a:off x="226656" y="-377"/>
          <a:ext cx="3788148" cy="3788148"/>
        </a:xfrm>
        <a:prstGeom prst="circularArrow">
          <a:avLst>
            <a:gd name="adj1" fmla="val 6907"/>
            <a:gd name="adj2" fmla="val 465745"/>
            <a:gd name="adj3" fmla="val 547759"/>
            <a:gd name="adj4" fmla="val 20586495"/>
            <a:gd name="adj5" fmla="val 8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1FFAFA-C524-47EB-B2CB-CAE98D3A98B0}">
      <dsp:nvSpPr>
        <dsp:cNvPr id="0" name=""/>
        <dsp:cNvSpPr/>
      </dsp:nvSpPr>
      <dsp:spPr>
        <a:xfrm>
          <a:off x="2293788" y="2361686"/>
          <a:ext cx="1931646" cy="13417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ノルマの見直し</a:t>
          </a:r>
          <a:endParaRPr kumimoji="1" lang="ja-JP" altLang="en-US" sz="3200" kern="1200" dirty="0"/>
        </a:p>
      </dsp:txBody>
      <dsp:txXfrm>
        <a:off x="2293788" y="2361686"/>
        <a:ext cx="1931646" cy="1341784"/>
      </dsp:txXfrm>
    </dsp:sp>
    <dsp:sp modelId="{6AD040EC-F8D3-4BD1-80E1-21A4C664AAA2}">
      <dsp:nvSpPr>
        <dsp:cNvPr id="0" name=""/>
        <dsp:cNvSpPr/>
      </dsp:nvSpPr>
      <dsp:spPr>
        <a:xfrm>
          <a:off x="226656" y="-377"/>
          <a:ext cx="3788148" cy="3788148"/>
        </a:xfrm>
        <a:prstGeom prst="circularArrow">
          <a:avLst>
            <a:gd name="adj1" fmla="val 6907"/>
            <a:gd name="adj2" fmla="val 465745"/>
            <a:gd name="adj3" fmla="val 5947759"/>
            <a:gd name="adj4" fmla="val 5029906"/>
            <a:gd name="adj5" fmla="val 8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12544F-ACBF-4F6C-A2EB-41C357608DD3}">
      <dsp:nvSpPr>
        <dsp:cNvPr id="0" name=""/>
        <dsp:cNvSpPr/>
      </dsp:nvSpPr>
      <dsp:spPr>
        <a:xfrm>
          <a:off x="310955" y="2361686"/>
          <a:ext cx="1341784" cy="13417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販売努力</a:t>
          </a:r>
          <a:endParaRPr kumimoji="1" lang="ja-JP" altLang="en-US" sz="3200" kern="1200" dirty="0"/>
        </a:p>
      </dsp:txBody>
      <dsp:txXfrm>
        <a:off x="310955" y="2361686"/>
        <a:ext cx="1341784" cy="1341784"/>
      </dsp:txXfrm>
    </dsp:sp>
    <dsp:sp modelId="{9F659746-1C91-4E10-90E1-6FE392297825}">
      <dsp:nvSpPr>
        <dsp:cNvPr id="0" name=""/>
        <dsp:cNvSpPr/>
      </dsp:nvSpPr>
      <dsp:spPr>
        <a:xfrm>
          <a:off x="226656" y="-377"/>
          <a:ext cx="3788148" cy="3788148"/>
        </a:xfrm>
        <a:prstGeom prst="circularArrow">
          <a:avLst>
            <a:gd name="adj1" fmla="val 6907"/>
            <a:gd name="adj2" fmla="val 465745"/>
            <a:gd name="adj3" fmla="val 11347759"/>
            <a:gd name="adj4" fmla="val 9786495"/>
            <a:gd name="adj5" fmla="val 8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0A5BF0-D0EE-4F29-857E-41759488AEAF}">
      <dsp:nvSpPr>
        <dsp:cNvPr id="0" name=""/>
        <dsp:cNvSpPr/>
      </dsp:nvSpPr>
      <dsp:spPr>
        <a:xfrm>
          <a:off x="310955" y="83922"/>
          <a:ext cx="1341784" cy="13417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売上実績</a:t>
          </a:r>
          <a:endParaRPr kumimoji="1" lang="ja-JP" altLang="en-US" sz="3200" kern="1200" dirty="0"/>
        </a:p>
      </dsp:txBody>
      <dsp:txXfrm>
        <a:off x="310955" y="83922"/>
        <a:ext cx="1341784" cy="1341784"/>
      </dsp:txXfrm>
    </dsp:sp>
    <dsp:sp modelId="{23991C2C-4A8D-431F-BF92-6653D46A1AB9}">
      <dsp:nvSpPr>
        <dsp:cNvPr id="0" name=""/>
        <dsp:cNvSpPr/>
      </dsp:nvSpPr>
      <dsp:spPr>
        <a:xfrm>
          <a:off x="226656" y="-377"/>
          <a:ext cx="3788148" cy="3788148"/>
        </a:xfrm>
        <a:prstGeom prst="circularArrow">
          <a:avLst>
            <a:gd name="adj1" fmla="val 6907"/>
            <a:gd name="adj2" fmla="val 465745"/>
            <a:gd name="adj3" fmla="val 16747759"/>
            <a:gd name="adj4" fmla="val 15186495"/>
            <a:gd name="adj5" fmla="val 80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14C935-7CF7-4578-AF26-BEB67C56B49C}">
      <dsp:nvSpPr>
        <dsp:cNvPr id="0" name=""/>
        <dsp:cNvSpPr/>
      </dsp:nvSpPr>
      <dsp:spPr>
        <a:xfrm>
          <a:off x="2468442" y="81556"/>
          <a:ext cx="1780993" cy="1288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ノルマとの差</a:t>
          </a:r>
          <a:endParaRPr kumimoji="1" lang="ja-JP" altLang="en-US" sz="3200" kern="1200" dirty="0"/>
        </a:p>
      </dsp:txBody>
      <dsp:txXfrm>
        <a:off x="2468442" y="81556"/>
        <a:ext cx="1780993" cy="1288604"/>
      </dsp:txXfrm>
    </dsp:sp>
    <dsp:sp modelId="{567B4271-0E1E-4AB1-984F-3D3953CB967A}">
      <dsp:nvSpPr>
        <dsp:cNvPr id="0" name=""/>
        <dsp:cNvSpPr/>
      </dsp:nvSpPr>
      <dsp:spPr>
        <a:xfrm>
          <a:off x="441407" y="-223"/>
          <a:ext cx="3643613" cy="3643613"/>
        </a:xfrm>
        <a:prstGeom prst="circularArrow">
          <a:avLst>
            <a:gd name="adj1" fmla="val 6896"/>
            <a:gd name="adj2" fmla="val 464902"/>
            <a:gd name="adj3" fmla="val 551310"/>
            <a:gd name="adj4" fmla="val 20583789"/>
            <a:gd name="adj5" fmla="val 804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1FFAFA-C524-47EB-B2CB-CAE98D3A98B0}">
      <dsp:nvSpPr>
        <dsp:cNvPr id="0" name=""/>
        <dsp:cNvSpPr/>
      </dsp:nvSpPr>
      <dsp:spPr>
        <a:xfrm>
          <a:off x="2431395" y="2273006"/>
          <a:ext cx="1855087" cy="1288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ノルマの見直し</a:t>
          </a:r>
          <a:endParaRPr kumimoji="1" lang="ja-JP" altLang="en-US" sz="3200" kern="1200" dirty="0"/>
        </a:p>
      </dsp:txBody>
      <dsp:txXfrm>
        <a:off x="2431395" y="2273006"/>
        <a:ext cx="1855087" cy="1288604"/>
      </dsp:txXfrm>
    </dsp:sp>
    <dsp:sp modelId="{6AD040EC-F8D3-4BD1-80E1-21A4C664AAA2}">
      <dsp:nvSpPr>
        <dsp:cNvPr id="0" name=""/>
        <dsp:cNvSpPr/>
      </dsp:nvSpPr>
      <dsp:spPr>
        <a:xfrm>
          <a:off x="441407" y="-223"/>
          <a:ext cx="3643613" cy="3643613"/>
        </a:xfrm>
        <a:prstGeom prst="circularArrow">
          <a:avLst>
            <a:gd name="adj1" fmla="val 6896"/>
            <a:gd name="adj2" fmla="val 464902"/>
            <a:gd name="adj3" fmla="val 5951310"/>
            <a:gd name="adj4" fmla="val 5026156"/>
            <a:gd name="adj5" fmla="val 804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12544F-ACBF-4F6C-A2EB-41C357608DD3}">
      <dsp:nvSpPr>
        <dsp:cNvPr id="0" name=""/>
        <dsp:cNvSpPr/>
      </dsp:nvSpPr>
      <dsp:spPr>
        <a:xfrm>
          <a:off x="523187" y="2273006"/>
          <a:ext cx="1288604" cy="1288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販売努力</a:t>
          </a:r>
          <a:endParaRPr kumimoji="1" lang="ja-JP" altLang="en-US" sz="3200" kern="1200" dirty="0"/>
        </a:p>
      </dsp:txBody>
      <dsp:txXfrm>
        <a:off x="523187" y="2273006"/>
        <a:ext cx="1288604" cy="1288604"/>
      </dsp:txXfrm>
    </dsp:sp>
    <dsp:sp modelId="{9F659746-1C91-4E10-90E1-6FE392297825}">
      <dsp:nvSpPr>
        <dsp:cNvPr id="0" name=""/>
        <dsp:cNvSpPr/>
      </dsp:nvSpPr>
      <dsp:spPr>
        <a:xfrm>
          <a:off x="441407" y="-223"/>
          <a:ext cx="3643613" cy="3643613"/>
        </a:xfrm>
        <a:prstGeom prst="circularArrow">
          <a:avLst>
            <a:gd name="adj1" fmla="val 6896"/>
            <a:gd name="adj2" fmla="val 464902"/>
            <a:gd name="adj3" fmla="val 11351310"/>
            <a:gd name="adj4" fmla="val 9783789"/>
            <a:gd name="adj5" fmla="val 804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0A5BF0-D0EE-4F29-857E-41759488AEAF}">
      <dsp:nvSpPr>
        <dsp:cNvPr id="0" name=""/>
        <dsp:cNvSpPr/>
      </dsp:nvSpPr>
      <dsp:spPr>
        <a:xfrm>
          <a:off x="523187" y="81556"/>
          <a:ext cx="1288604" cy="1288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売上実績</a:t>
          </a:r>
          <a:endParaRPr kumimoji="1" lang="ja-JP" altLang="en-US" sz="3200" kern="1200" dirty="0"/>
        </a:p>
      </dsp:txBody>
      <dsp:txXfrm>
        <a:off x="523187" y="81556"/>
        <a:ext cx="1288604" cy="1288604"/>
      </dsp:txXfrm>
    </dsp:sp>
    <dsp:sp modelId="{23991C2C-4A8D-431F-BF92-6653D46A1AB9}">
      <dsp:nvSpPr>
        <dsp:cNvPr id="0" name=""/>
        <dsp:cNvSpPr/>
      </dsp:nvSpPr>
      <dsp:spPr>
        <a:xfrm>
          <a:off x="104519" y="-223"/>
          <a:ext cx="4317390" cy="3643613"/>
        </a:xfrm>
        <a:prstGeom prst="circularArrow">
          <a:avLst>
            <a:gd name="adj1" fmla="val 6896"/>
            <a:gd name="adj2" fmla="val 464902"/>
            <a:gd name="adj3" fmla="val 16191736"/>
            <a:gd name="adj4" fmla="val 15183789"/>
            <a:gd name="adj5" fmla="val 804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1F4E5-AB23-45DD-B8AF-BA4DC5B58C02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8E44B-F3D9-4F87-8B10-ADD8ACE01C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274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8E44B-F3D9-4F87-8B10-ADD8ACE01C7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46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初登場もの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8E44B-F3D9-4F87-8B10-ADD8ACE01C7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670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努力・・・去年頑張って、卸に頭下げたのに今年もはきつい。卸にも在庫が残っているだろうし。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8E44B-F3D9-4F87-8B10-ADD8ACE01C7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4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一般的に「意識が変わると行動が変わる」といわれますが、意識を変えることが難しく行動も</a:t>
            </a:r>
            <a:r>
              <a:rPr lang="ja-JP" altLang="en-US" dirty="0" err="1" smtClean="0"/>
              <a:t>な</a:t>
            </a:r>
            <a:endParaRPr lang="en-US" altLang="ja-JP" dirty="0" smtClean="0"/>
          </a:p>
          <a:p>
            <a:r>
              <a:rPr lang="ja-JP" altLang="en-US" dirty="0" err="1" smtClean="0"/>
              <a:t>かなか</a:t>
            </a:r>
            <a:r>
              <a:rPr lang="ja-JP" altLang="en-US" dirty="0" smtClean="0"/>
              <a:t>変わらないのが現状です一般的にいう「売上ノルマ」などのノルマはありません。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8E44B-F3D9-4F87-8B10-ADD8ACE01C7C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47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3" name="Picture 21" descr="C:\Documents and Settings\900013\My Documents\My Pictures\pp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3400" y="2209800"/>
            <a:ext cx="7772400" cy="1143000"/>
          </a:xfrm>
        </p:spPr>
        <p:txBody>
          <a:bodyPr/>
          <a:lstStyle>
            <a:lvl1pPr algn="l">
              <a:defRPr b="1"/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810000"/>
            <a:ext cx="6400800" cy="1752600"/>
          </a:xfrm>
        </p:spPr>
        <p:txBody>
          <a:bodyPr/>
          <a:lstStyle>
            <a:lvl1pPr marL="0" indent="0">
              <a:defRPr>
                <a:ea typeface="ＭＳ ゴシック" pitchFamily="49" charset="-128"/>
              </a:defRPr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49B4B6-5548-4B82-8BF9-20534DA82A6D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0" y="6515100"/>
            <a:ext cx="9144000" cy="0"/>
          </a:xfrm>
          <a:prstGeom prst="line">
            <a:avLst/>
          </a:prstGeom>
          <a:noFill/>
          <a:ln w="57150" cmpd="thickThin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7391400" y="23813"/>
            <a:ext cx="1671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srgbClr val="FFFFFF"/>
                </a:solidFill>
                <a:latin typeface="Tahoma" pitchFamily="34" charset="0"/>
              </a:rPr>
              <a:t>www.***.com</a:t>
            </a:r>
          </a:p>
        </p:txBody>
      </p:sp>
    </p:spTree>
    <p:extLst>
      <p:ext uri="{BB962C8B-B14F-4D97-AF65-F5344CB8AC3E}">
        <p14:creationId xmlns:p14="http://schemas.microsoft.com/office/powerpoint/2010/main" val="201910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A383E-AB39-4A42-85EB-41D133F4C97C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4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9BBFD-368E-46BD-ABC1-08C5980AD24A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69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19F9-20C8-470F-B419-E4036B143F6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10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9584-77CB-42E0-A2FD-DF12475C5F6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0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AD5E-E060-49D8-98BE-477B4020681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44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F9D1-829F-4662-ADF2-048FCAF1C44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43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D9A71-3814-45FF-B271-B0BB8DABB66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50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9E1F7-0001-4C1D-B318-4466082F53E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07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2C25-259D-4324-923B-A536A147F7F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04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D95A-3038-4F9B-841F-C4CF69A526B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00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34F9C-BA71-45FF-A36E-F1CCDA1B26A7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44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6B2A-9C97-481D-AACC-45E3B8ACAE9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8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26A1-EE93-4E93-B104-12074790827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8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0AC3B-6B91-4359-A0E7-978FAF02339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84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BDEC1-5FE5-4647-B248-F86125C7E3F4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84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DDDC5-78C1-40FC-B02C-7695CA03E324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92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2999B-ACD1-4FA5-8F36-D8712E546A4E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05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2DFDD-422C-4964-9FF8-DD5AEFFDB4AE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46074-7282-46A3-8698-F1CB8311C21D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0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E1D37-E5E0-467C-97AA-EF9A4B94A9D3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9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59FF0-4F1D-40C2-83E8-5A2B1B7B92B8}" type="slidenum">
              <a:rPr lang="en-US" altLang="ja-JP">
                <a:solidFill>
                  <a:srgbClr val="FFFFFF"/>
                </a:solidFill>
              </a:rPr>
              <a:pPr/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40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Documents and Settings\900013\My Documents\My Pictures\pp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7391400" y="23813"/>
            <a:ext cx="1671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srgbClr val="FFFFFF"/>
                </a:solidFill>
                <a:latin typeface="Tahoma" pitchFamily="34" charset="0"/>
              </a:rPr>
              <a:t>www.***.com</a:t>
            </a: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FFFFFF"/>
                </a:solidFill>
              </a:rPr>
              <a:t>***CORPORATION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7A3654-54ED-47FA-A878-F4D5BC71821C}" type="slidenum">
              <a:rPr lang="en-US" altLang="ja-JP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515100"/>
            <a:ext cx="9144000" cy="0"/>
          </a:xfrm>
          <a:prstGeom prst="line">
            <a:avLst/>
          </a:prstGeom>
          <a:noFill/>
          <a:ln w="57150" cmpd="thickThin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31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00000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52BFC-2699-4460-9665-F3F69E0E1F2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08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84144" y="2649576"/>
            <a:ext cx="7121620" cy="162952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ja-JP" altLang="en-US" sz="5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第５章　ケース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紹介</a:t>
            </a:r>
            <a:endParaRPr lang="ja-JP" altLang="ja-JP" sz="5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75856" y="5393432"/>
            <a:ext cx="2952328" cy="1464568"/>
          </a:xfrm>
        </p:spPr>
        <p:txBody>
          <a:bodyPr/>
          <a:lstStyle/>
          <a:p>
            <a:r>
              <a:rPr lang="en-US" altLang="ja-JP" sz="36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GO</a:t>
            </a:r>
            <a:endParaRPr lang="ja-JP" altLang="ja-JP" sz="3600" dirty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7452320" y="16153"/>
            <a:ext cx="1512168" cy="404664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235" y="4221087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06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flipV="1">
            <a:off x="0" y="6668266"/>
            <a:ext cx="9144000" cy="18973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6622547"/>
            <a:ext cx="9144000" cy="45719"/>
          </a:xfrm>
          <a:prstGeom prst="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334255" y="260648"/>
            <a:ext cx="8414209" cy="864096"/>
          </a:xfrm>
          <a:prstGeom prst="round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わかさ生活　～平衡</a:t>
            </a:r>
            <a:r>
              <a:rPr kumimoji="1" lang="en-US" altLang="ja-JP" sz="4400" dirty="0" smtClean="0"/>
              <a:t>FB</a:t>
            </a:r>
            <a:r>
              <a:rPr kumimoji="1" lang="ja-JP" altLang="en-US" sz="4400" dirty="0" smtClean="0"/>
              <a:t>編～</a:t>
            </a:r>
            <a:endParaRPr kumimoji="1" lang="ja-JP" altLang="en-US" sz="44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003" y="2276872"/>
            <a:ext cx="3473862" cy="2311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6" descr="data:image/jpeg;base64,/9j/4AAQSkZJRgABAQAAAQABAAD/2wCEAAkGBxQTEBUUExQVFhUWFBoUGBgYGRwXFRYXFB4YFhgYGBgdHCggGBolHBUXITEhJSkrLi4uFyAzODQsOSgtLisBCgoKDg0OGxAQGzYlHiMrLDQ2MDg0NDI3NDQsLjAvNy81NzQwLDcwLCw0LCw3MC0sLC4tLCwsLSwsLDQ0LzQsLP/AABEIAPkAygMBIgACEQEDEQH/xAAcAAEAAgMBAQEAAAAAAAAAAAAABAUBAwYCBwj/xAA/EAACAQIEAwYDBgQEBgMAAAABAhEAAwQSITEFQVETImFxgZEGMqFCUnKCscEUI2LRBzOisiRTc8Lh8DWS8f/EABoBAQADAQEBAAAAAAAAAAAAAAADBAUBAgb/xAAtEQEAAgECBAMIAgMAAAAAAAAAAQIDBBESITFBBVFxE0JhgZGhsdEy4SKS8f/aAAwDAQACEQMRAD8A+40pSgUpSgUpWu5eA3P96DZQmodzGdB71He4TuaCbcxSjx8qjvimO2laKUGcx616F1up968UoNoxLda9jGN0FR6UEsY3w+tehjB0NQqUFgMSvWvYur1FVlKC1BrNVNehcPU+9BaUquGIbrXoYtvCgn0qC2PgS0ADczAFY4bxVLxYJJyRJ5GZ267UE+lc9xy6e1MNcGW2GJXNFsAks+lxQYEaEHl82oroJoM0rS+JUc58qj3MWTtp+tBNZgN6j3MWOWv6VDZp3rFBtuYhjzjyrVSlApSlApSlApSlApSlApSlApSlApWCaqcdx5E0Tvn/AEj15+lBbMwAk6Dryqnx3xAi6WxnPXZR+5/91qgxmPuXT3206DRR6f3qGt0FioOqgE+GaY/Sgl4vGvcMu09BsB5Cuh+BD3rw8E/7q5aul+Bj/MufgH0J/vQWHHmPaMRevIFQEqlq640zEHMpCT59BMjSuhqk4tiCLpXtXEW8+S2veWJ/mk5u8g5pGpjfarug5jELldh0Y15FxhzPvUrjCRdPiAf2/aoQNBsXFt979K2DGN4Vz1/D/wDFmDlZrYdW5SpiCOYIBkV7xWNM2jqpF0JcWdIbn4rpINB0Axv9P1r2MaOhqnfHDtCiqzFQC0RAnbUkVst4pWDGYy/MCIK89QfCgtxil6/SvYvr1FVCX1MQymRIgiSOsVsoLYMDsRWap69Bj1NBbUqsF9upr0MW3X6UFjSoIxp6CvYxvUfWgl0qMMYvjUbH8YS2NizHYbD1NBZVVY7jttNF77eHyjzP9q5/HcTuXfmML90aL69fWoJcAwSJIJ9BEn0ke9BNxvEbl35jp90aL7c/WoT3AokkDWNTGp2FRjjQxUW4MtBJkAQM225kbVFOFZ80kyVupJOikMAkDlpOwoJQxw7QqRAAY5ifuEAyI0GsgzrG1bEsRdZgAAyKD+IFzP8AqrSVRHPzO5LMF3K5zJ6BQerdBrW5bDP85yj7qk/6m3PkI9aD0b4nKveYbxsv4jsPLfwrpPgbN/EPLadnoo23XUndj7Dw51QAAAKoAUbAaetX/wAFH/iD/wBM/qtB1ONwbO89syKRCqpykOJhpB7wie4RB5zFTqhcRxSIVzKzRNyVE5Qgysx11AD7CTrtpU2aCk+IrTSjKQNxqs+P3h41Tzc6IfUr+xrpeMpNqehB/b96oaDRnMgm2ZGxBUkTvEkGo+Ns27kZ1cEbGGH1A2rbxHEm3bLgAxGh6EgfvXvB4oODIhhuvMTsR1B5Ggj3MhfOlwK8QZghhyzKSPcEGs2cETcZ2cNmTJCrCx7makYe+LiBhsevhQ4VPuL7AH3oI3CsF2dtQyrnBOoAJ3MGfKtWHws3rwOcAkMpDMo73zRGhM1N/hhyLjydv0JinZNyuN6hT+wNBW4W9dNl37QlrZZcpC5Tk110mT1mpL8Q7ltgEGcT3nyxoDA0JPSpGR+qGd5UifPU1pbDaKOzAymVyPBXykD2oM4biCs+TTNGYZWzKR5wIPgRUw1Xmz/MV27WVkahWBB0juVvt4nU5mAE92VZCB45tDQYs49WuZBmnLm1BUdOev0qVVffGa/adCGADK0MNARpz6zVjQKquOL8h8x+lWtV/Gl/lg9G/UGgpapLVp3S2pk5rbQ51jOveDeTAR1B8Kt719V3O+w3Y+QGp9K0ojEQB2a9BBf+y/U+VB40VszwbhOYKkk6KUgDciCdTA1rbkdvmOReinvHzbl5D3rZZsqvyiJ3O5PiSdSfOvN3EBTG5006ZjlBJ5AnSg22LIAhQANz/c9TUXiN14IQ5dBl0BLuZga7ARJ8DygkxsVimeAsggzlBOpRyrHSM0heegB5kipOIsgnPcbKoBEAwIJ3LaHUAaDy1oJZq6+D7gGKAJAzIwHjsdOu1c4HZtEGVfvMNfyp/ePI1efBtgLi1O7FWBY6sdCYnkNNhAoOm+Jxa7puAs2VioyqRplmWZGy8qucNayIqzOVQswBMCNhoPIVTfEhbMmVmggqygoFAlTnOZSxI6KQ3Sr2g041ZtuP6T9K5IYtPvD1MH2NdpXK4hIZl6EigjYqz2ltln5lInceFaBhGCIQQLiKADyMbq3VTHpvW84VPuLPUCD7ivIsjXKzCOjkx6GYoK7DWLosXVAKEuWXUTBiQD6Vq4hjRaVezZ8x3ViWgf1BtZ8oqRxnEvatgq5JJy6gaaEzoPCudvYtn+diehOuWenh4VleIa+MW+Kv8vPyaOi0c5Nslv4+SO/xSCdcUu8fOoE+mlWeG41dUiXzCeYnTzEH61SdrdUhXt5p0z22GWD9oq5BA8BmqTWLOpy47RMWn/bf9NWMGO0bTWPps6zDcbttp3gekTPlE1OsYhXnKdRuNQR5g6iuEq54BiC16GMk2yuvOIIHjpPpWvovFPa2imSNplmarw/2deOk7xDpgazVCMGwQgoFfXLktz5FbgaR6xVlg8V/JRrhykwpzad7bnz0rYZiS9pTuoPmAa1/wqchHkSv6GomJFoXTnZ2dgIQZiVA6BNvWs4N37UgC52WXe58wboJOYiOtBK/h+juPUH/AHA1E4tYc2mi50PygnfkdgfQ1ZVpxazbYf0mg5azYVdRudydWPma1X8aozgasgBI20Me+h+oqVUG/wAO7Q3BOWYIbeJXI4joQBp5dKDzibzsGywFPaKCJzg2w3ekf1LERzHWK33MKuw7qZVEc5Ri8k+prHaLmPZJmJOp2WeZZuvgs/vXoYadbhzeGyDyXmfEz6UHlL0/5SiCScx0STqSOb69IHjXtcOAczHMRrmbZfIbL+vjW25cCiT/AHOugAA1J8KjYi6jWwxMLIIJGk6gZh0B8tQKCTbuBhKkEHYgyDVv8LmMXb/MP9LVQ8PUhDOssxBIgkMZkjlJJ9Iq0+HcUP4y0FBY54MbLIIMk6T4DWg7fjOCuXCpt5dFbdykMcuVtEbOBDd06a8+VmhMCQAY1AMgHnBgSPGBXqlArnuLJF0+MH9v2roaoviGwcysGI0y7AjTXmPHrQV9Uq2D/FXcph4W4p5HkysOYJ9t6s4uDmp8wV+oJ/SsZmBk25O0qQTH5ooKL4gvZ1Q6iCVZT9ltCJ9Jg8xUz4a4dbWxdxGIgWwjCW2CAd9/2HPQ1vx+Ht3NXVlaIBhtOklZBFWGA4Ng0dbQAL21W52ZZ8sjUXVtE5D3hOYDQ9DWZqNLFtRGWem33XsWpmuD2cdd/s5XifDuyAdW7TDuM1u6uohtRqOce/6R8VgCttLyEXLNxQyXF1U5hMHoQdPT0rueDWgGxdogFFxBKrEgLet2rzKR/wBS5cP5qiYjheAtv2RUK91pNu2z53zQJdbZkp1Z+6BzAqlfw6kzMR8vh/SzXX2iI3/7/bhq38P/AM1PxgaaHUwdR4Gut4p8KWFtM1oG2EQkKvyd0EgQdhpyrlOHhgxdYPZjPrtoQI+s+lUa6W+PPSvnK7OppfDa3lDr+w6O49Qf9wNCj/eU/iX+xH6Vov46MkZIdc3eYg9dAASfOvWEx4dimmYDNocykbaGB12Ir6582XbGYy1tGPUNDfp+9YtrlMxdHhmzr7SakYm8VWQrMei76/tWl8YVE3EZRzaQyjzgz9KDZ/FpzMfiBX9QK2K4YaEHyM16B6V4fDq26qfMA0HKNeGYqO8w3A+z+I7L669JrD2S3znu/cGi/mO7H2HhzqVetBGZFAVQxgDTnvUHG32VkygEHNmHMhRML4xJ9KCSBAgaD6VFuYqfk/5gt5iNAdQYHOCB4a1XqnaqQFzqe0CNplVi7Q5k6EKVIO+hFWTBUHeMy5cCJMk5tANSQelBDs2XYAzJYKWLExmVmDAAfLoY05D1qTaC2oUSzR8o3gkttsoknUxtvXuHfeUX3c+uy+knyrdatBRCiOfmepO5PiaDT2LP85gfcU6fmbdvIQPOrbgAC4izAAAcAAaATp+9VeHxGZnERlIg9QZE+6n2qy4Qf+Itf9VP9woPplKUoFV/Gkm3PQg++n71YVH4gs2n0J7pMDckaiKDmqh8UxRtJmAB7wBnaD/6K2/xS85XzBH1iK1420L1pkDDUaEawQZG3lQe7OKBVjBBWcy8wRrHjPI863Pw9cali72txFQhlCBFfOpIJ7QqXUGIIUrIkEkEio17DN3WWO0VQD91xzU+HQ8q88IwlxsJcw2Y2WcMqvAYqG3IhhrBaDOh1qPLG8bvVZ5rHgKC5bv3ZOXE3ncEEg9mFWwjKw1EpZDgj701r4f8NiwR2GIvoubMyHsrguayc7vaN1ieueaiXEvWmVFGNvLbCiLKYWzZAAEKDcZWYRA7pPSatsLxjMyq9jEWWYwBcQMumuty0z210HNhVWd+yWNk7iaxZbuG5KHuLoX0+UEkATMVUXbLi0e1t2Z0UCzqCpGqnMF2+vQbVP4xj+ytZjuWVF2BLOQABOlUr8U72Vw4aJAjNI6rlnpUuOm88UPNrbRs1uts5ZV0K6KQGGXlAI0jw2rzZtIbocXSzAFSCwMg8oAEa1KsYhXBymYMHcEHoQdRWTlb7rexqyia2t3CrDOASe6Quw6EEmfpULFYcspDWmzHmjjKT1gkfUGp38InIZfwkr+hp2B5O3rDfqJ+tAwIbs1zgBo1jYRtt4RW8mtJ7Tqh8wV+sn9Kx2jDdJ/CwP65aCm4ksXW9D7gVAvhdGYwEMzMDUFdfepnGrrG53UMlRJbRRuPNj4D3FQVw4BzOcxGsnQL+EbL57+NB5V2bRBkX7xEEz91P3Psa2WcOF11LHdjqx9eQ8BpWLuKCkjUkBTA55yVAHjIqPbvG48aqApkaTmBZCCQdtjp4UG98WoYLMmY01AOphjspMc60YPGMzMD0RhA2z5h11Ay7mJ32IrGEwcKubu920SOYa2Dmnl4e9e7LCMtlRl+9sg8ubny08aBZwy2u+zk91Ulo5TAEdZGg6c6l8Pd2vW47i9ompHfPeGynRfze1areHAOYks33jy/CNlHlUvCmHQ9GU+xFB9SpSlApSlByl1MrEdCR7Vpewp3VT6Cfep/FUi63jB9/wDzUSgjrZUzlYiNDlYkA+RJA9qhY7iDWjCvmbxA7vqIE+EVosYc9tfyHK4YMOjBwSVPrEHkaouLh1s3CJz5HA5sGjmu5IJBjnymrGnpS0/5fRX1F71j/H6vo/AsecRYS7AGYbSfMHbmCD61Pynw9/8AxVB8IXUyBBBU2gycxCgDT0I9qnniVoYsYYsuciZgZc0FwnzTmyAttsKo58HBfaOi1iycVd1F/iJaZ7KWwQC2ZlO8Osdm3o2tUVtyuRw0Ssg/dB3GtXPx/jFR01nKoUAbljsAOpkVznHrbC2E+1cbKYOii8/fCnwUvB8OVaunrFccV+Es3PM2vM/GF5wkM+e5KsLtvcjQx3VJA+yQfYjrRcC5TKFyuBoVQACNodTPvrUfg19lMKO6B6AdPLwromuMEBTKQdzJUj9dfGoNRj4LLGnycdWq1c0QMQGYRrp3o1HnNeMVadmylsiDcgNmbwDRCjx38q9G6eds+kMP1n6V7w99M45HXcFeR6iq6w08JttkKlwxViASSSV5edTFtkkjTSo64ZO0dgASzSTv4adKl4QanyoKzi+BYlTI2I5+FU/EOFs1pxK6qevnVnxi2OzUxz/Uf+Kr8BcCv4ldANzqNhQU4wDZyM0KAMjD5hlYsBBEECSNeRFbw6r3VBdxv17xkl22WTrHsK9sjuTmORZOgPeP4m5eQ969gKi8lUa9AOtBrGHLa3Dm/pHyDzH2vXTwFbywkCRJ2Hl0FQr2LYtlQRLZMx5Nk7QQvPTrG+xrTYts7rciPleTEEFIIHPdj3dBudZoNl4uLmYrIDqqySNGyglVGhOpMnoQKsM0a9Na28K4I115RMzaBrh0ExEk7Ax01rt+E/Dlu1DN336kd0eQ/c0F3SlKBSlKDRiMGj6sJO06g/Sodzgy8mI+oqzpQUVzgrAyCpPsaqeLcBZgzdmc4XQjWY5GDr01rs6V2szWd4ctEWjaXyLBYxu2mxc7JkdVMiVzQpZnX7jBgDlgkSd4i0xXCr5upfZOyxN3EvdCM4yq9hgtlS4B7j27aqSBs58qrvi3Afw2NLjS28BugViTbbwCsXU+DA8q6LiePL4LD3ft2roU/iUEz65QfWueKVrGCMse7MT99/2eG2mc04p7xMfbb9Oe+JMK74hu1uTdRwwdQFVWygFVXmgBKw0kjWZ1EW/fGJFi4DAkXDodiG2BE6hgRNe/iy/na7lOt252akbjtDlkeSy35ayiaQBAA9ABtWtSsTEekMq9piZ9ZTLmLULlt7def/741t4RxM2jlMFD12Xx8q564hssXUE2mOZ1GuQne4g6Hdl/MNZmerAgEEEESCNQQeYr1NK2iay8xeazFodThcarsyrusHwg7QeYrZiMWLQDESMwX/7SBXPcPxmS5maSCuU66wIj2irkIblr50bWQcnd05MpJ/aszLhtjnn0aeLNXJHLqy7KzEmydT8wyn6g5ql4e2FJ7zjTqW/WarcThzlOWzleO61tlAB5Ge6Y8Iqww+bIueM0DNG086iStHE7S9ke+YEfZM9NOXPpVLw9UtuxE6yMxlmOukner7GrNt/wk+2tc5QQDxDMdARF0qQftLLJI/MB5RWiwTdykNnH8t2BjKrBpKjTQhZ030HWpi4Jftaxca4vKMxzR468vAV0vCfhu5dhn/lp4jvHyHLzP1oKKxgsz91SzM2YAakELkken6113CfhTZr5/ID/ALmH6D3roOH8Nt2Vi2sdTux8zUug8WbQUBVAAGwAgCvdKUClKUClKUClKUClKUHM/HnDhcw+YgHLowOxR+6wPrH1rgOGY1kR8K5JmGtsfthNjPNwpIbroeen1T4idRhb2bbIR6nQfWK+YNZDRIBykMCfskbEeP8AerdcMajT2xW6TvH1VL5ZwZ65I7bT9EZrZfEKPs20LkkaZrkosHmQouaf1ipjNyG3/uprHahh3SI8OZGhnx0PlWKu4acFIifKFLLfivMx5lQOzNkygJtHUoBJtncsg5r1UbbjmKn04LYbGXhasvkSCTeiZAiRZGztH2j3R/VtXclorG8uY6zadoeUcEAgggiQRqCDsQelSsBccXFCHViFjkZMairbj3wg1lhcwqs6MQLlrdgxgdsnLU6uvUlhrINl8OfDbo3a3QAR8q7kE8yRpty8agtqaTime/knjT3jJEfdObAN1B+laXwbj7J8xr+lXqYc86kxWRjm8/yatojs5G4uhB5iPeqThvC7l8wi6c2Oij15+Q1r6QyA7gHzpbQKAAAANgNAKleFRwn4et2YY99/vHYH+kcvPermlKBSlKBSlKBSlKBSlKBSlKBSlKDn/i7hl++iCw1uFYllcsubYLDKDEd7QqZkbRXzrjNy9YL22sXA6juxFxHYjumVJIE8yojWvskVx3x7hNbd0c/5Z/3L/wB1WtNknfg35Kupxxtx7c3z/D4RsOALal0gZlBAYNoGdZIBB3KyNZIkkit5xxPyWrjHxHZgeJLEafhBPhXm7cNy52amFQg3GB1nRltg8jEFugIH2tJ1aER5dFCZ7z1QTgjc/wA8hh/y1/yvzTrc/Np/TXUfByE4xI+yGJ8spX9SKpa7j4EwSiwL41N5QVMR/L3Uj8Wh8oqLPaKUnzlJgra948odPSlKymqUpSgxWaVigzSlKBSlKBSlKBSlKBSlKBSlDQKxFKzQK5b/ABBx6pheyGt662W0N8pWGa439KjfqSF3YV0166FUsxAVQWJOwA1JPhFfJsXxBsTebENIz6W1OmSyNUEHZm+dvFo+yKn0+Ob39EOfJFKeqPhcOEQKuw5nck6lieZJJJPjW2lQ8XiTm7O3HaESTuLanTO3joYXmR0BrV5RDJ5zIzLdui02tpWXt/FTB7LzZdW6KR94V9qUCNNq+Li0baBbS5jOuZo1OpZ2gkknoOfKu++Efia3cwts3r1rPqAQGRSqmFPeJmQJmYIIPOqWqpM7T3XtLeI3js6ulRbXEbLfLdtnydT+9SVadqozEx1XYmJ6M0pSuOlKUoMVmlYoM0pSgUpSgUpSgUpQ0CsUrNApSlBT/F2DN7BXrYMSstpOZFIZ08mUFfWvnFfXbiAgg7ER718iKxp009qv6KeUwoa2OcSh4/HZCoGVmP2JPaEHQFFAOYzpGnnV5jvhw4azbcBv5gBultX7YjUt5xoNgBGmgqLgWi7bPR1PsRX1TE4dbiFHEqwgg17z5Zx3iezxgxRkpMd3yN1BBBAIIgg6gg7g1kCu4vfBVo/LcuDzhh+gqFe+Cn+zdU+akfUE17jU4p7vE6bJHZykVtwl423V10KsG9jMVP4lwC/ZXMygqN2UyB58x7VVXHABJ2GtS8dZrM78kXBaLRG3N3Pw98a2sQ/ZsptXCYAJlWPRW018CB4TXUV+d8TdI7wJBnNI0IjWQeUda+/8NZjZtl/nNtS34iBP1r5fRam2WJi3bu+m1eCuOYmvdJpSlXlMpSlBis0rFBmlKUClKUCsUFZoFKUoFKUoFfJsZ/mv+Nv1NfWGMCa+RO+Yk9ST761e0Xf5KOt7MAxr019q+vCvkDbV9bwrTbU9VB9wK7rfd+bmi975NtKUqgvqv4h43bwtrPc1nRUG7noPDqa+S8X4618EC2ltWbMQvPmBMDT05V0v+KODvNetOqO9vs8vcUtlfMSZA2kZdfCuW4f8N4u+YSw6j71wG2o8ZYa+k1j6zLntecVInb8tTTYsNaRkt1/C2/wzwHa41rhEratmeha5KAeOmf2r62BVL8J/D64Ox2YOZ2Oa422ZttOgA0Hvzq7rQ0uH2WOKz1UtTl9pkmY6FKUqwgKUpQKUpQYrNKxQZpSlApSlApSlApSuX+IPjazhnNsBrlwbhYCqejMefgAa8ZMlccb2naHumO152rG6+4mrGzcCxmKMBJgAkRJPKvlmJTs4Dws7SRrHSscT+OMTdbTKifcAkeZO5PsPCuexmLa42e40n6AdAOVVo8ariiYxxumt4TOWYm87Ln+LSQMw1IHUCdJMcq+wYK0UtohMlUVSepUATX57N4HQTJ0HmdK/RKjSpcHiGTV78cREQjy6HHptuCZmZZpSlToilKUClKUClKUClKUClKUClKUClKUClKUClKUA1+e8ZiD2j55z52zfik5vrNfoSvjXxV/8s/4x+1Z3iOPirX1/K9ob8M29FFgsPdvGLNp7h/pBIHmRoPU123wx/h45dbmMgKDItAyWP9ZGgHgJnryP0DhP+SvlUyu4PD8dNrTzMutvblHJBThFgXTdFm2Lh+3lGbpvFTqUq/ERHRSmZnqUpSuuFKUoFKUoFKUoFKUoFKUoFKUoFKU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AutoShape 8" descr="data:image/jpeg;base64,/9j/4AAQSkZJRgABAQAAAQABAAD/2wCEAAkGBxQTEBUUExQVFhUWFBoUGBgYGRwXFRYXFB4YFhgYGBgdHCggGBolHBUXITEhJSkrLi4uFyAzODQsOSgtLisBCgoKDg0OGxAQGzYlHiMrLDQ2MDg0NDI3NDQsLjAvNy81NzQwLDcwLCw0LCw3MC0sLC4tLCwsLSwsLDQ0LzQsLP/AABEIAPkAygMBIgACEQEDEQH/xAAcAAEAAgMBAQEAAAAAAAAAAAAABAUBAwYCBwj/xAA/EAACAQIEAwYDBgQEBgMAAAABAhEAAwQSITEFQVETImFxgZEGMqFCUnKCscEUI2LRBzOisiRTc8Lh8DWS8f/EABoBAQADAQEBAAAAAAAAAAAAAAADBAUBAgb/xAAtEQEAAgECBAMIAgMAAAAAAAAAAQIDBBESITFBBVFxE0JhgZGhsdEy4SKS8f/aAAwDAQACEQMRAD8A+40pSgUpSgUpWu5eA3P96DZQmodzGdB71He4TuaCbcxSjx8qjvimO2laKUGcx616F1up968UoNoxLda9jGN0FR6UEsY3w+tehjB0NQqUFgMSvWvYur1FVlKC1BrNVNehcPU+9BaUquGIbrXoYtvCgn0qC2PgS0ADczAFY4bxVLxYJJyRJ5GZ267UE+lc9xy6e1MNcGW2GJXNFsAks+lxQYEaEHl82oroJoM0rS+JUc58qj3MWTtp+tBNZgN6j3MWOWv6VDZp3rFBtuYhjzjyrVSlApSlApSlApSlApSlApSlApSlApWCaqcdx5E0Tvn/AEj15+lBbMwAk6Dryqnx3xAi6WxnPXZR+5/91qgxmPuXT3206DRR6f3qGt0FioOqgE+GaY/Sgl4vGvcMu09BsB5Cuh+BD3rw8E/7q5aul+Bj/MufgH0J/vQWHHmPaMRevIFQEqlq640zEHMpCT59BMjSuhqk4tiCLpXtXEW8+S2veWJ/mk5u8g5pGpjfarug5jELldh0Y15FxhzPvUrjCRdPiAf2/aoQNBsXFt979K2DGN4Vz1/D/wDFmDlZrYdW5SpiCOYIBkV7xWNM2jqpF0JcWdIbn4rpINB0Axv9P1r2MaOhqnfHDtCiqzFQC0RAnbUkVst4pWDGYy/MCIK89QfCgtxil6/SvYvr1FVCX1MQymRIgiSOsVsoLYMDsRWap69Bj1NBbUqsF9upr0MW3X6UFjSoIxp6CvYxvUfWgl0qMMYvjUbH8YS2NizHYbD1NBZVVY7jttNF77eHyjzP9q5/HcTuXfmML90aL69fWoJcAwSJIJ9BEn0ke9BNxvEbl35jp90aL7c/WoT3AokkDWNTGp2FRjjQxUW4MtBJkAQM225kbVFOFZ80kyVupJOikMAkDlpOwoJQxw7QqRAAY5ifuEAyI0GsgzrG1bEsRdZgAAyKD+IFzP8AqrSVRHPzO5LMF3K5zJ6BQerdBrW5bDP85yj7qk/6m3PkI9aD0b4nKveYbxsv4jsPLfwrpPgbN/EPLadnoo23XUndj7Dw51QAAAKoAUbAaetX/wAFH/iD/wBM/qtB1ONwbO89syKRCqpykOJhpB7wie4RB5zFTqhcRxSIVzKzRNyVE5Qgysx11AD7CTrtpU2aCk+IrTSjKQNxqs+P3h41Tzc6IfUr+xrpeMpNqehB/b96oaDRnMgm2ZGxBUkTvEkGo+Ns27kZ1cEbGGH1A2rbxHEm3bLgAxGh6EgfvXvB4oODIhhuvMTsR1B5Ggj3MhfOlwK8QZghhyzKSPcEGs2cETcZ2cNmTJCrCx7makYe+LiBhsevhQ4VPuL7AH3oI3CsF2dtQyrnBOoAJ3MGfKtWHws3rwOcAkMpDMo73zRGhM1N/hhyLjydv0JinZNyuN6hT+wNBW4W9dNl37QlrZZcpC5Tk110mT1mpL8Q7ltgEGcT3nyxoDA0JPSpGR+qGd5UifPU1pbDaKOzAymVyPBXykD2oM4biCs+TTNGYZWzKR5wIPgRUw1Xmz/MV27WVkahWBB0juVvt4nU5mAE92VZCB45tDQYs49WuZBmnLm1BUdOev0qVVffGa/adCGADK0MNARpz6zVjQKquOL8h8x+lWtV/Gl/lg9G/UGgpapLVp3S2pk5rbQ51jOveDeTAR1B8Kt719V3O+w3Y+QGp9K0ojEQB2a9BBf+y/U+VB40VszwbhOYKkk6KUgDciCdTA1rbkdvmOReinvHzbl5D3rZZsqvyiJ3O5PiSdSfOvN3EBTG5006ZjlBJ5AnSg22LIAhQANz/c9TUXiN14IQ5dBl0BLuZga7ARJ8DygkxsVimeAsggzlBOpRyrHSM0heegB5kipOIsgnPcbKoBEAwIJ3LaHUAaDy1oJZq6+D7gGKAJAzIwHjsdOu1c4HZtEGVfvMNfyp/ePI1efBtgLi1O7FWBY6sdCYnkNNhAoOm+Jxa7puAs2VioyqRplmWZGy8qucNayIqzOVQswBMCNhoPIVTfEhbMmVmggqygoFAlTnOZSxI6KQ3Sr2g041ZtuP6T9K5IYtPvD1MH2NdpXK4hIZl6EigjYqz2ltln5lInceFaBhGCIQQLiKADyMbq3VTHpvW84VPuLPUCD7ivIsjXKzCOjkx6GYoK7DWLosXVAKEuWXUTBiQD6Vq4hjRaVezZ8x3ViWgf1BtZ8oqRxnEvatgq5JJy6gaaEzoPCudvYtn+diehOuWenh4VleIa+MW+Kv8vPyaOi0c5Nslv4+SO/xSCdcUu8fOoE+mlWeG41dUiXzCeYnTzEH61SdrdUhXt5p0z22GWD9oq5BA8BmqTWLOpy47RMWn/bf9NWMGO0bTWPps6zDcbttp3gekTPlE1OsYhXnKdRuNQR5g6iuEq54BiC16GMk2yuvOIIHjpPpWvovFPa2imSNplmarw/2deOk7xDpgazVCMGwQgoFfXLktz5FbgaR6xVlg8V/JRrhykwpzad7bnz0rYZiS9pTuoPmAa1/wqchHkSv6GomJFoXTnZ2dgIQZiVA6BNvWs4N37UgC52WXe58wboJOYiOtBK/h+juPUH/AHA1E4tYc2mi50PygnfkdgfQ1ZVpxazbYf0mg5azYVdRudydWPma1X8aozgasgBI20Me+h+oqVUG/wAO7Q3BOWYIbeJXI4joQBp5dKDzibzsGywFPaKCJzg2w3ekf1LERzHWK33MKuw7qZVEc5Ri8k+prHaLmPZJmJOp2WeZZuvgs/vXoYadbhzeGyDyXmfEz6UHlL0/5SiCScx0STqSOb69IHjXtcOAczHMRrmbZfIbL+vjW25cCiT/AHOugAA1J8KjYi6jWwxMLIIJGk6gZh0B8tQKCTbuBhKkEHYgyDVv8LmMXb/MP9LVQ8PUhDOssxBIgkMZkjlJJ9Iq0+HcUP4y0FBY54MbLIIMk6T4DWg7fjOCuXCpt5dFbdykMcuVtEbOBDd06a8+VmhMCQAY1AMgHnBgSPGBXqlArnuLJF0+MH9v2roaoviGwcysGI0y7AjTXmPHrQV9Uq2D/FXcph4W4p5HkysOYJ9t6s4uDmp8wV+oJ/SsZmBk25O0qQTH5ooKL4gvZ1Q6iCVZT9ltCJ9Jg8xUz4a4dbWxdxGIgWwjCW2CAd9/2HPQ1vx+Ht3NXVlaIBhtOklZBFWGA4Ng0dbQAL21W52ZZ8sjUXVtE5D3hOYDQ9DWZqNLFtRGWem33XsWpmuD2cdd/s5XifDuyAdW7TDuM1u6uohtRqOce/6R8VgCttLyEXLNxQyXF1U5hMHoQdPT0rueDWgGxdogFFxBKrEgLet2rzKR/wBS5cP5qiYjheAtv2RUK91pNu2z53zQJdbZkp1Z+6BzAqlfw6kzMR8vh/SzXX2iI3/7/bhq38P/AM1PxgaaHUwdR4Gut4p8KWFtM1oG2EQkKvyd0EgQdhpyrlOHhgxdYPZjPrtoQI+s+lUa6W+PPSvnK7OppfDa3lDr+w6O49Qf9wNCj/eU/iX+xH6Vov46MkZIdc3eYg9dAASfOvWEx4dimmYDNocykbaGB12Ir6582XbGYy1tGPUNDfp+9YtrlMxdHhmzr7SakYm8VWQrMei76/tWl8YVE3EZRzaQyjzgz9KDZ/FpzMfiBX9QK2K4YaEHyM16B6V4fDq26qfMA0HKNeGYqO8w3A+z+I7L669JrD2S3znu/cGi/mO7H2HhzqVetBGZFAVQxgDTnvUHG32VkygEHNmHMhRML4xJ9KCSBAgaD6VFuYqfk/5gt5iNAdQYHOCB4a1XqnaqQFzqe0CNplVi7Q5k6EKVIO+hFWTBUHeMy5cCJMk5tANSQelBDs2XYAzJYKWLExmVmDAAfLoY05D1qTaC2oUSzR8o3gkttsoknUxtvXuHfeUX3c+uy+knyrdatBRCiOfmepO5PiaDT2LP85gfcU6fmbdvIQPOrbgAC4izAAAcAAaATp+9VeHxGZnERlIg9QZE+6n2qy4Qf+Itf9VP9woPplKUoFV/Gkm3PQg++n71YVH4gs2n0J7pMDckaiKDmqh8UxRtJmAB7wBnaD/6K2/xS85XzBH1iK1420L1pkDDUaEawQZG3lQe7OKBVjBBWcy8wRrHjPI863Pw9cali72txFQhlCBFfOpIJ7QqXUGIIUrIkEkEio17DN3WWO0VQD91xzU+HQ8q88IwlxsJcw2Y2WcMqvAYqG3IhhrBaDOh1qPLG8bvVZ5rHgKC5bv3ZOXE3ncEEg9mFWwjKw1EpZDgj701r4f8NiwR2GIvoubMyHsrguayc7vaN1ieueaiXEvWmVFGNvLbCiLKYWzZAAEKDcZWYRA7pPSatsLxjMyq9jEWWYwBcQMumuty0z210HNhVWd+yWNk7iaxZbuG5KHuLoX0+UEkATMVUXbLi0e1t2Z0UCzqCpGqnMF2+vQbVP4xj+ytZjuWVF2BLOQABOlUr8U72Vw4aJAjNI6rlnpUuOm88UPNrbRs1uts5ZV0K6KQGGXlAI0jw2rzZtIbocXSzAFSCwMg8oAEa1KsYhXBymYMHcEHoQdRWTlb7rexqyia2t3CrDOASe6Quw6EEmfpULFYcspDWmzHmjjKT1gkfUGp38InIZfwkr+hp2B5O3rDfqJ+tAwIbs1zgBo1jYRtt4RW8mtJ7Tqh8wV+sn9Kx2jDdJ/CwP65aCm4ksXW9D7gVAvhdGYwEMzMDUFdfepnGrrG53UMlRJbRRuPNj4D3FQVw4BzOcxGsnQL+EbL57+NB5V2bRBkX7xEEz91P3Psa2WcOF11LHdjqx9eQ8BpWLuKCkjUkBTA55yVAHjIqPbvG48aqApkaTmBZCCQdtjp4UG98WoYLMmY01AOphjspMc60YPGMzMD0RhA2z5h11Ay7mJ32IrGEwcKubu920SOYa2Dmnl4e9e7LCMtlRl+9sg8ubny08aBZwy2u+zk91Ulo5TAEdZGg6c6l8Pd2vW47i9ompHfPeGynRfze1areHAOYks33jy/CNlHlUvCmHQ9GU+xFB9SpSlApSlByl1MrEdCR7Vpewp3VT6Cfep/FUi63jB9/wDzUSgjrZUzlYiNDlYkA+RJA9qhY7iDWjCvmbxA7vqIE+EVosYc9tfyHK4YMOjBwSVPrEHkaouLh1s3CJz5HA5sGjmu5IJBjnymrGnpS0/5fRX1F71j/H6vo/AsecRYS7AGYbSfMHbmCD61Pynw9/8AxVB8IXUyBBBU2gycxCgDT0I9qnniVoYsYYsuciZgZc0FwnzTmyAttsKo58HBfaOi1iycVd1F/iJaZ7KWwQC2ZlO8Osdm3o2tUVtyuRw0Ssg/dB3GtXPx/jFR01nKoUAbljsAOpkVznHrbC2E+1cbKYOii8/fCnwUvB8OVaunrFccV+Es3PM2vM/GF5wkM+e5KsLtvcjQx3VJA+yQfYjrRcC5TKFyuBoVQACNodTPvrUfg19lMKO6B6AdPLwromuMEBTKQdzJUj9dfGoNRj4LLGnycdWq1c0QMQGYRrp3o1HnNeMVadmylsiDcgNmbwDRCjx38q9G6eds+kMP1n6V7w99M45HXcFeR6iq6w08JttkKlwxViASSSV5edTFtkkjTSo64ZO0dgASzSTv4adKl4QanyoKzi+BYlTI2I5+FU/EOFs1pxK6qevnVnxi2OzUxz/Uf+Kr8BcCv4ldANzqNhQU4wDZyM0KAMjD5hlYsBBEECSNeRFbw6r3VBdxv17xkl22WTrHsK9sjuTmORZOgPeP4m5eQ969gKi8lUa9AOtBrGHLa3Dm/pHyDzH2vXTwFbywkCRJ2Hl0FQr2LYtlQRLZMx5Nk7QQvPTrG+xrTYts7rciPleTEEFIIHPdj3dBudZoNl4uLmYrIDqqySNGyglVGhOpMnoQKsM0a9Na28K4I115RMzaBrh0ExEk7Ax01rt+E/Dlu1DN336kd0eQ/c0F3SlKBSlKDRiMGj6sJO06g/Sodzgy8mI+oqzpQUVzgrAyCpPsaqeLcBZgzdmc4XQjWY5GDr01rs6V2szWd4ctEWjaXyLBYxu2mxc7JkdVMiVzQpZnX7jBgDlgkSd4i0xXCr5upfZOyxN3EvdCM4yq9hgtlS4B7j27aqSBs58qrvi3Afw2NLjS28BugViTbbwCsXU+DA8q6LiePL4LD3ft2roU/iUEz65QfWueKVrGCMse7MT99/2eG2mc04p7xMfbb9Oe+JMK74hu1uTdRwwdQFVWygFVXmgBKw0kjWZ1EW/fGJFi4DAkXDodiG2BE6hgRNe/iy/na7lOt252akbjtDlkeSy35ayiaQBAA9ABtWtSsTEekMq9piZ9ZTLmLULlt7def/741t4RxM2jlMFD12Xx8q564hssXUE2mOZ1GuQne4g6Hdl/MNZmerAgEEEESCNQQeYr1NK2iay8xeazFodThcarsyrusHwg7QeYrZiMWLQDESMwX/7SBXPcPxmS5maSCuU66wIj2irkIblr50bWQcnd05MpJ/aszLhtjnn0aeLNXJHLqy7KzEmydT8wyn6g5ql4e2FJ7zjTqW/WarcThzlOWzleO61tlAB5Ge6Y8Iqww+bIueM0DNG086iStHE7S9ke+YEfZM9NOXPpVLw9UtuxE6yMxlmOukner7GrNt/wk+2tc5QQDxDMdARF0qQftLLJI/MB5RWiwTdykNnH8t2BjKrBpKjTQhZ030HWpi4Jftaxca4vKMxzR468vAV0vCfhu5dhn/lp4jvHyHLzP1oKKxgsz91SzM2YAakELkken6113CfhTZr5/ID/ALmH6D3roOH8Nt2Vi2sdTux8zUug8WbQUBVAAGwAgCvdKUClKUClKUClKUClKUHM/HnDhcw+YgHLowOxR+6wPrH1rgOGY1kR8K5JmGtsfthNjPNwpIbroeen1T4idRhb2bbIR6nQfWK+YNZDRIBykMCfskbEeP8AerdcMajT2xW6TvH1VL5ZwZ65I7bT9EZrZfEKPs20LkkaZrkosHmQouaf1ipjNyG3/uprHahh3SI8OZGhnx0PlWKu4acFIifKFLLfivMx5lQOzNkygJtHUoBJtncsg5r1UbbjmKn04LYbGXhasvkSCTeiZAiRZGztH2j3R/VtXclorG8uY6zadoeUcEAgggiQRqCDsQelSsBccXFCHViFjkZMairbj3wg1lhcwqs6MQLlrdgxgdsnLU6uvUlhrINl8OfDbo3a3QAR8q7kE8yRpty8agtqaTime/knjT3jJEfdObAN1B+laXwbj7J8xr+lXqYc86kxWRjm8/yatojs5G4uhB5iPeqThvC7l8wi6c2Oij15+Q1r6QyA7gHzpbQKAAAANgNAKleFRwn4et2YY99/vHYH+kcvPermlKBSlKBSlKBSlKBSlKBSlKBSlKDn/i7hl++iCw1uFYllcsubYLDKDEd7QqZkbRXzrjNy9YL22sXA6juxFxHYjumVJIE8yojWvskVx3x7hNbd0c/5Z/3L/wB1WtNknfg35Kupxxtx7c3z/D4RsOALal0gZlBAYNoGdZIBB3KyNZIkkit5xxPyWrjHxHZgeJLEafhBPhXm7cNy52amFQg3GB1nRltg8jEFugIH2tJ1aER5dFCZ7z1QTgjc/wA8hh/y1/yvzTrc/Np/TXUfByE4xI+yGJ8spX9SKpa7j4EwSiwL41N5QVMR/L3Uj8Wh8oqLPaKUnzlJgra948odPSlKymqUpSgxWaVigzSlKBSlKBSlKBSlKBSlKBSlDQKxFKzQK5b/ABBx6pheyGt662W0N8pWGa439KjfqSF3YV0166FUsxAVQWJOwA1JPhFfJsXxBsTebENIz6W1OmSyNUEHZm+dvFo+yKn0+Ob39EOfJFKeqPhcOEQKuw5nck6lieZJJJPjW2lQ8XiTm7O3HaESTuLanTO3joYXmR0BrV5RDJ5zIzLdui02tpWXt/FTB7LzZdW6KR94V9qUCNNq+Li0baBbS5jOuZo1OpZ2gkknoOfKu++Efia3cwts3r1rPqAQGRSqmFPeJmQJmYIIPOqWqpM7T3XtLeI3js6ulRbXEbLfLdtnydT+9SVadqozEx1XYmJ6M0pSuOlKUoMVmlYoM0pSgUpSgUpSgUpQ0CsUrNApSlBT/F2DN7BXrYMSstpOZFIZ08mUFfWvnFfXbiAgg7ER718iKxp009qv6KeUwoa2OcSh4/HZCoGVmP2JPaEHQFFAOYzpGnnV5jvhw4azbcBv5gBultX7YjUt5xoNgBGmgqLgWi7bPR1PsRX1TE4dbiFHEqwgg17z5Zx3iezxgxRkpMd3yN1BBBAIIgg6gg7g1kCu4vfBVo/LcuDzhh+gqFe+Cn+zdU+akfUE17jU4p7vE6bJHZykVtwl423V10KsG9jMVP4lwC/ZXMygqN2UyB58x7VVXHABJ2GtS8dZrM78kXBaLRG3N3Pw98a2sQ/ZsptXCYAJlWPRW018CB4TXUV+d8TdI7wJBnNI0IjWQeUda+/8NZjZtl/nNtS34iBP1r5fRam2WJi3bu+m1eCuOYmvdJpSlXlMpSlBis0rFBmlKUClKUCsUFZoFKUoFKUoFfJsZ/mv+Nv1NfWGMCa+RO+Yk9ST761e0Xf5KOt7MAxr019q+vCvkDbV9bwrTbU9VB9wK7rfd+bmi975NtKUqgvqv4h43bwtrPc1nRUG7noPDqa+S8X4618EC2ltWbMQvPmBMDT05V0v+KODvNetOqO9vs8vcUtlfMSZA2kZdfCuW4f8N4u+YSw6j71wG2o8ZYa+k1j6zLntecVInb8tTTYsNaRkt1/C2/wzwHa41rhEratmeha5KAeOmf2r62BVL8J/D64Ox2YOZ2Oa422ZttOgA0Hvzq7rQ0uH2WOKz1UtTl9pkmY6FKUqwgKUpQKUpQYrNKxQZpSlApSlApSlApSuX+IPjazhnNsBrlwbhYCqejMefgAa8ZMlccb2naHumO152rG6+4mrGzcCxmKMBJgAkRJPKvlmJTs4Dws7SRrHSscT+OMTdbTKifcAkeZO5PsPCuexmLa42e40n6AdAOVVo8ariiYxxumt4TOWYm87Ln+LSQMw1IHUCdJMcq+wYK0UtohMlUVSepUATX57N4HQTJ0HmdK/RKjSpcHiGTV78cREQjy6HHptuCZmZZpSlToilKUClKUClKUClKUClKUClKUClKUClKUClKUA1+e8ZiD2j55z52zfik5vrNfoSvjXxV/8s/4x+1Z3iOPirX1/K9ob8M29FFgsPdvGLNp7h/pBIHmRoPU123wx/h45dbmMgKDItAyWP9ZGgHgJnryP0DhP+SvlUyu4PD8dNrTzMutvblHJBThFgXTdFm2Lh+3lGbpvFTqUq/ERHRSmZnqUpSuuFKUoFKUoFKUoFKUoFKUoFKUoFKUoP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2397027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1071799" y="153657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ノルマ制</a:t>
            </a:r>
            <a:endParaRPr kumimoji="1" lang="ja-JP" altLang="en-US" sz="3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39383" y="153657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飛び込み営業</a:t>
            </a:r>
            <a:endParaRPr kumimoji="1" lang="ja-JP" altLang="en-US" sz="2800" dirty="0"/>
          </a:p>
        </p:txBody>
      </p:sp>
      <p:sp>
        <p:nvSpPr>
          <p:cNvPr id="14" name="右矢印 13"/>
          <p:cNvSpPr/>
          <p:nvPr/>
        </p:nvSpPr>
        <p:spPr>
          <a:xfrm>
            <a:off x="3779912" y="2852936"/>
            <a:ext cx="1049479" cy="86409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857420" y="4941168"/>
            <a:ext cx="7888445" cy="1305517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ノルマ制を実施していたが、</a:t>
            </a:r>
            <a:endParaRPr kumimoji="1" lang="en-US" altLang="ja-JP" sz="3200" dirty="0" smtClean="0"/>
          </a:p>
          <a:p>
            <a:pPr algn="ctr"/>
            <a:r>
              <a:rPr lang="ja-JP" altLang="en-US" sz="3200" dirty="0"/>
              <a:t>売上</a:t>
            </a:r>
            <a:r>
              <a:rPr lang="ja-JP" altLang="en-US" sz="3200" dirty="0" smtClean="0"/>
              <a:t>が伸び悩むことがあった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4678490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flipV="1">
            <a:off x="0" y="6668266"/>
            <a:ext cx="9144000" cy="18973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6622547"/>
            <a:ext cx="9144000" cy="45719"/>
          </a:xfrm>
          <a:prstGeom prst="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334255" y="211807"/>
            <a:ext cx="8414209" cy="864096"/>
          </a:xfrm>
          <a:prstGeom prst="round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わかさ生活　～平衡</a:t>
            </a:r>
            <a:r>
              <a:rPr kumimoji="1" lang="en-US" altLang="ja-JP" sz="4400" dirty="0" smtClean="0"/>
              <a:t>FB</a:t>
            </a:r>
            <a:r>
              <a:rPr kumimoji="1" lang="ja-JP" altLang="en-US" sz="4400" dirty="0" smtClean="0"/>
              <a:t>編～</a:t>
            </a:r>
            <a:endParaRPr kumimoji="1" lang="ja-JP" altLang="en-US" sz="4400" dirty="0"/>
          </a:p>
        </p:txBody>
      </p:sp>
      <p:graphicFrame>
        <p:nvGraphicFramePr>
          <p:cNvPr id="7" name="図表 6"/>
          <p:cNvGraphicFramePr/>
          <p:nvPr>
            <p:extLst>
              <p:ext uri="{D42A27DB-BD31-4B8C-83A1-F6EECF244321}">
                <p14:modId xmlns:p14="http://schemas.microsoft.com/office/powerpoint/2010/main" val="2053075998"/>
              </p:ext>
            </p:extLst>
          </p:nvPr>
        </p:nvGraphicFramePr>
        <p:xfrm>
          <a:off x="318106" y="1153774"/>
          <a:ext cx="4453769" cy="3787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角丸四角形 10"/>
          <p:cNvSpPr/>
          <p:nvPr/>
        </p:nvSpPr>
        <p:spPr>
          <a:xfrm>
            <a:off x="5737944" y="2562830"/>
            <a:ext cx="3024336" cy="1365747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今期のノルマ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達成目標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021288"/>
            <a:ext cx="954562" cy="466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2231931" y="2708920"/>
            <a:ext cx="463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/>
              <a:t>B</a:t>
            </a:r>
            <a:endParaRPr kumimoji="1" lang="ja-JP" altLang="en-US" sz="4000" dirty="0"/>
          </a:p>
        </p:txBody>
      </p:sp>
      <p:cxnSp>
        <p:nvCxnSpPr>
          <p:cNvPr id="13" name="直線矢印コネクタ 12"/>
          <p:cNvCxnSpPr/>
          <p:nvPr/>
        </p:nvCxnSpPr>
        <p:spPr>
          <a:xfrm flipH="1" flipV="1">
            <a:off x="4464899" y="2147009"/>
            <a:ext cx="1187221" cy="561911"/>
          </a:xfrm>
          <a:prstGeom prst="straightConnector1">
            <a:avLst/>
          </a:prstGeom>
          <a:ln w="1270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角丸四角形 17"/>
          <p:cNvSpPr/>
          <p:nvPr/>
        </p:nvSpPr>
        <p:spPr>
          <a:xfrm>
            <a:off x="729292" y="4975373"/>
            <a:ext cx="7443108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/>
              <a:t>売上が上がれば、ノルマが厳しくなり、モチベーションが下がり、売上が下がる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489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flipV="1">
            <a:off x="0" y="6668266"/>
            <a:ext cx="9144000" cy="18973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6622547"/>
            <a:ext cx="9144000" cy="45719"/>
          </a:xfrm>
          <a:prstGeom prst="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237176" y="1232355"/>
            <a:ext cx="8529446" cy="3643167"/>
            <a:chOff x="334255" y="2204864"/>
            <a:chExt cx="8032173" cy="4136008"/>
          </a:xfrm>
        </p:grpSpPr>
        <p:graphicFrame>
          <p:nvGraphicFramePr>
            <p:cNvPr id="7" name="図表 6"/>
            <p:cNvGraphicFramePr/>
            <p:nvPr>
              <p:extLst>
                <p:ext uri="{D42A27DB-BD31-4B8C-83A1-F6EECF244321}">
                  <p14:modId xmlns:p14="http://schemas.microsoft.com/office/powerpoint/2010/main" val="662106337"/>
                </p:ext>
              </p:extLst>
            </p:nvPr>
          </p:nvGraphicFramePr>
          <p:xfrm>
            <a:off x="334255" y="2204864"/>
            <a:ext cx="4453769" cy="413600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8" name="下カーブ矢印 7"/>
            <p:cNvSpPr/>
            <p:nvPr/>
          </p:nvSpPr>
          <p:spPr>
            <a:xfrm rot="960000" flipH="1">
              <a:off x="4383097" y="2211454"/>
              <a:ext cx="2445905" cy="826867"/>
            </a:xfrm>
            <a:prstGeom prst="curvedDownArrow">
              <a:avLst>
                <a:gd name="adj1" fmla="val 27709"/>
                <a:gd name="adj2" fmla="val 54345"/>
                <a:gd name="adj3" fmla="val 28355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5606050" y="3359396"/>
              <a:ext cx="2760378" cy="136574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>
                  <a:solidFill>
                    <a:schemeClr val="tx1"/>
                  </a:solidFill>
                </a:rPr>
                <a:t>今期のノルマ</a:t>
              </a:r>
              <a:endParaRPr kumimoji="1" lang="en-US" altLang="ja-JP" sz="2800" dirty="0" smtClean="0">
                <a:solidFill>
                  <a:schemeClr val="tx1"/>
                </a:solidFill>
              </a:endParaRPr>
            </a:p>
            <a:p>
              <a:pPr algn="ctr"/>
              <a:r>
                <a:rPr kumimoji="1" lang="ja-JP" altLang="en-US" sz="2800" dirty="0" smtClean="0">
                  <a:solidFill>
                    <a:schemeClr val="tx1"/>
                  </a:solidFill>
                </a:rPr>
                <a:t>達成目標</a:t>
              </a:r>
              <a:endParaRPr kumimoji="1" lang="ja-JP" altLang="en-US" sz="2800" dirty="0">
                <a:solidFill>
                  <a:schemeClr val="tx1"/>
                </a:solidFill>
              </a:endParaRPr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7213" y="5157192"/>
              <a:ext cx="2438400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角丸四角形 2"/>
          <p:cNvSpPr/>
          <p:nvPr/>
        </p:nvSpPr>
        <p:spPr>
          <a:xfrm>
            <a:off x="2051720" y="96668"/>
            <a:ext cx="5169904" cy="956068"/>
          </a:xfrm>
          <a:prstGeom prst="roundRect">
            <a:avLst/>
          </a:prstGeom>
          <a:solidFill>
            <a:srgbClr val="FF993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latin typeface="富士ポップＰ" panose="040F0700000000000000" pitchFamily="50" charset="-128"/>
                <a:ea typeface="富士ポップＰ" panose="040F0700000000000000" pitchFamily="50" charset="-128"/>
              </a:rPr>
              <a:t>クイズ</a:t>
            </a:r>
            <a:endParaRPr kumimoji="1" lang="ja-JP" altLang="en-US" sz="4400" dirty="0">
              <a:latin typeface="富士ポップＰ" panose="040F0700000000000000" pitchFamily="50" charset="-128"/>
              <a:ea typeface="富士ポップＰ" panose="040F0700000000000000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547664" y="5281215"/>
            <a:ext cx="6446966" cy="11053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より売上を伸ばすための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打開策を考えてください！</a:t>
            </a:r>
            <a:endParaRPr kumimoji="1" lang="ja-JP" altLang="en-US" sz="2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10424" y="574763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/>
              <a:t>４</a:t>
            </a:r>
            <a:r>
              <a:rPr kumimoji="1" lang="ja-JP" altLang="en-US" sz="2800" dirty="0" smtClean="0"/>
              <a:t>分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6607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flipV="1">
            <a:off x="0" y="6668266"/>
            <a:ext cx="9144000" cy="18973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6622547"/>
            <a:ext cx="9144000" cy="45719"/>
          </a:xfrm>
          <a:prstGeom prst="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142702" y="180333"/>
            <a:ext cx="8858595" cy="956068"/>
          </a:xfrm>
          <a:prstGeom prst="roundRect">
            <a:avLst/>
          </a:prstGeom>
          <a:solidFill>
            <a:srgbClr val="FF993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latin typeface="+mj-ea"/>
                <a:ea typeface="+mj-ea"/>
              </a:rPr>
              <a:t>わかさ生活の答え～行動ノルマ～</a:t>
            </a:r>
            <a:endParaRPr kumimoji="1" lang="ja-JP" altLang="en-US" sz="3600" dirty="0">
              <a:latin typeface="+mj-ea"/>
              <a:ea typeface="+mj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40504" y="1484784"/>
            <a:ext cx="3775393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/>
              <a:t>行動ノルマとは</a:t>
            </a:r>
            <a:endParaRPr kumimoji="1" lang="ja-JP" altLang="en-US" sz="4000" dirty="0"/>
          </a:p>
        </p:txBody>
      </p:sp>
      <p:sp>
        <p:nvSpPr>
          <p:cNvPr id="6" name="右矢印 5"/>
          <p:cNvSpPr/>
          <p:nvPr/>
        </p:nvSpPr>
        <p:spPr>
          <a:xfrm>
            <a:off x="339717" y="2663914"/>
            <a:ext cx="864096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49740" y="5373215"/>
            <a:ext cx="9243477" cy="830997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自分</a:t>
            </a:r>
            <a:r>
              <a:rPr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が目標達成に</a:t>
            </a:r>
            <a:r>
              <a:rPr lang="ja-JP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向けて</a:t>
            </a:r>
            <a:r>
              <a:rPr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すべき行動を必ず実行し</a:t>
            </a:r>
            <a:r>
              <a:rPr lang="ja-JP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、</a:t>
            </a:r>
            <a:endParaRPr lang="en-US" altLang="ja-JP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目標</a:t>
            </a:r>
            <a:r>
              <a:rPr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達成の意識を上げ、各個人の仕事のレベルを</a:t>
            </a:r>
            <a:r>
              <a:rPr lang="ja-JP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上げる</a:t>
            </a:r>
            <a:endParaRPr lang="en-US" altLang="ja-JP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403648" y="2618909"/>
            <a:ext cx="7488832" cy="954107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目標達成に向けて、</a:t>
            </a:r>
            <a:endParaRPr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各個人が自分自身に課す「行動」のこと</a:t>
            </a:r>
            <a:endParaRPr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81164" y="4581128"/>
            <a:ext cx="7981672" cy="5847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ja-JP" altLang="en-US" sz="3200" dirty="0"/>
              <a:t>～</a:t>
            </a:r>
            <a:r>
              <a:rPr lang="ja-JP" altLang="en-US" sz="3200" dirty="0" smtClean="0"/>
              <a:t>行動を変えることにより意識を変える～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26607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flipV="1">
            <a:off x="0" y="6668266"/>
            <a:ext cx="9144000" cy="18973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6622547"/>
            <a:ext cx="9144000" cy="45719"/>
          </a:xfrm>
          <a:prstGeom prst="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38" y="1556791"/>
            <a:ext cx="4094187" cy="494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702" y="1556790"/>
            <a:ext cx="4077793" cy="494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940784" y="332656"/>
            <a:ext cx="3262432" cy="707886"/>
          </a:xfrm>
          <a:prstGeom prst="rect">
            <a:avLst/>
          </a:prstGeom>
          <a:noFill/>
          <a:ln w="38100">
            <a:solidFill>
              <a:srgbClr val="FF9933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/>
              <a:t>行動ノルマ表</a:t>
            </a:r>
            <a:endParaRPr kumimoji="1" lang="ja-JP" altLang="en-US" sz="4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06844" y="119347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週間</a:t>
            </a:r>
            <a:endParaRPr kumimoji="1" lang="ja-JP" altLang="en-US" sz="2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660232" y="119347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日間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6607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755576" y="764704"/>
            <a:ext cx="7772400" cy="1143000"/>
          </a:xfrm>
        </p:spPr>
        <p:txBody>
          <a:bodyPr/>
          <a:lstStyle/>
          <a:p>
            <a:r>
              <a:rPr kumimoji="1" lang="ja-JP" altLang="en-US" dirty="0" smtClean="0"/>
              <a:t>本日の流れ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7380312" y="0"/>
            <a:ext cx="1656184" cy="332655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205455" y="2708920"/>
            <a:ext cx="2306419" cy="1800200"/>
          </a:xfrm>
          <a:prstGeom prst="roundRect">
            <a:avLst/>
          </a:prstGeom>
          <a:solidFill>
            <a:srgbClr val="FF9933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/>
              <a:t>目的</a:t>
            </a:r>
            <a:endParaRPr kumimoji="1" lang="ja-JP" altLang="en-US" sz="4800" dirty="0"/>
          </a:p>
        </p:txBody>
      </p:sp>
      <p:sp>
        <p:nvSpPr>
          <p:cNvPr id="10" name="角丸四角形 9"/>
          <p:cNvSpPr/>
          <p:nvPr/>
        </p:nvSpPr>
        <p:spPr>
          <a:xfrm>
            <a:off x="3303963" y="2708920"/>
            <a:ext cx="2376264" cy="1800200"/>
          </a:xfrm>
          <a:prstGeom prst="round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/>
              <a:t>ケース</a:t>
            </a:r>
            <a:endParaRPr kumimoji="1" lang="ja-JP" altLang="en-US" sz="4800" dirty="0"/>
          </a:p>
        </p:txBody>
      </p:sp>
      <p:sp>
        <p:nvSpPr>
          <p:cNvPr id="11" name="角丸四角形 10"/>
          <p:cNvSpPr/>
          <p:nvPr/>
        </p:nvSpPr>
        <p:spPr>
          <a:xfrm>
            <a:off x="6588224" y="2708920"/>
            <a:ext cx="2448272" cy="1800200"/>
          </a:xfrm>
          <a:prstGeom prst="roundRect">
            <a:avLst/>
          </a:prstGeom>
          <a:solidFill>
            <a:srgbClr val="9933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まとめ</a:t>
            </a:r>
            <a:endParaRPr kumimoji="1" lang="ja-JP" altLang="en-US" sz="5400" dirty="0"/>
          </a:p>
        </p:txBody>
      </p:sp>
      <p:sp>
        <p:nvSpPr>
          <p:cNvPr id="12" name="右矢印 11"/>
          <p:cNvSpPr/>
          <p:nvPr/>
        </p:nvSpPr>
        <p:spPr>
          <a:xfrm>
            <a:off x="2595987" y="3356992"/>
            <a:ext cx="515991" cy="43204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>
            <a:off x="5824243" y="3321326"/>
            <a:ext cx="515991" cy="43204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070" y="5301208"/>
            <a:ext cx="42481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124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683568" y="186295"/>
            <a:ext cx="7772400" cy="1143000"/>
          </a:xfrm>
        </p:spPr>
        <p:txBody>
          <a:bodyPr/>
          <a:lstStyle/>
          <a:p>
            <a:r>
              <a:rPr kumimoji="1" lang="ja-JP" altLang="en-US" sz="5400" dirty="0" smtClean="0"/>
              <a:t>まとめ</a:t>
            </a:r>
            <a:endParaRPr kumimoji="1" lang="ja-JP" altLang="en-US" sz="5400" dirty="0"/>
          </a:p>
        </p:txBody>
      </p:sp>
      <p:sp>
        <p:nvSpPr>
          <p:cNvPr id="6" name="正方形/長方形 5"/>
          <p:cNvSpPr/>
          <p:nvPr/>
        </p:nvSpPr>
        <p:spPr>
          <a:xfrm>
            <a:off x="7380312" y="0"/>
            <a:ext cx="1656184" cy="332655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0" name="グループ化 19"/>
          <p:cNvGrpSpPr/>
          <p:nvPr/>
        </p:nvGrpSpPr>
        <p:grpSpPr>
          <a:xfrm>
            <a:off x="323528" y="1475814"/>
            <a:ext cx="8568951" cy="2257970"/>
            <a:chOff x="323528" y="1475814"/>
            <a:chExt cx="8568951" cy="2257970"/>
          </a:xfrm>
        </p:grpSpPr>
        <p:pic>
          <p:nvPicPr>
            <p:cNvPr id="1638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2334742"/>
              <a:ext cx="4251231" cy="13819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正方形/長方形 16"/>
            <p:cNvSpPr/>
            <p:nvPr/>
          </p:nvSpPr>
          <p:spPr>
            <a:xfrm>
              <a:off x="4899574" y="2334742"/>
              <a:ext cx="3992905" cy="139904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角丸四角形 3"/>
            <p:cNvSpPr/>
            <p:nvPr/>
          </p:nvSpPr>
          <p:spPr>
            <a:xfrm>
              <a:off x="451046" y="1475814"/>
              <a:ext cx="3168352" cy="659589"/>
            </a:xfrm>
            <a:prstGeom prst="roundRect">
              <a:avLst/>
            </a:prstGeom>
            <a:solidFill>
              <a:srgbClr val="9933FF"/>
            </a:solidFill>
            <a:ln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600" dirty="0" smtClean="0"/>
                <a:t>わかさ生活</a:t>
              </a:r>
              <a:endParaRPr kumimoji="1" lang="ja-JP" altLang="en-US" sz="3600" dirty="0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467544" y="2406746"/>
              <a:ext cx="4107215" cy="1327038"/>
              <a:chOff x="1691679" y="2295730"/>
              <a:chExt cx="4107215" cy="1327038"/>
            </a:xfrm>
          </p:grpSpPr>
          <p:sp>
            <p:nvSpPr>
              <p:cNvPr id="10" name="テキスト ボックス 9"/>
              <p:cNvSpPr txBox="1"/>
              <p:nvPr/>
            </p:nvSpPr>
            <p:spPr>
              <a:xfrm>
                <a:off x="1691679" y="2295730"/>
                <a:ext cx="3877985" cy="584775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3200" dirty="0" smtClean="0">
                    <a:solidFill>
                      <a:schemeClr val="bg2"/>
                    </a:solidFill>
                  </a:rPr>
                  <a:t>拡張フィードバック</a:t>
                </a:r>
                <a:endParaRPr kumimoji="1" lang="ja-JP" altLang="en-US" sz="32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11" name="テキスト ボックス 10"/>
              <p:cNvSpPr txBox="1"/>
              <p:nvPr/>
            </p:nvSpPr>
            <p:spPr>
              <a:xfrm>
                <a:off x="1691679" y="3037993"/>
                <a:ext cx="410721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3200" dirty="0" smtClean="0"/>
                  <a:t>Ex)</a:t>
                </a:r>
                <a:r>
                  <a:rPr kumimoji="1" lang="ja-JP" altLang="en-US" sz="3200" dirty="0" smtClean="0"/>
                  <a:t>　</a:t>
                </a:r>
                <a:r>
                  <a:rPr kumimoji="1" lang="en-US" altLang="ja-JP" sz="3200" dirty="0" smtClean="0"/>
                  <a:t>IPDCA</a:t>
                </a:r>
                <a:r>
                  <a:rPr kumimoji="1" lang="ja-JP" altLang="en-US" sz="3200" dirty="0" smtClean="0"/>
                  <a:t>サイクル</a:t>
                </a:r>
                <a:endParaRPr kumimoji="1" lang="ja-JP" altLang="en-US" sz="3200" dirty="0"/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4928096" y="2409653"/>
              <a:ext cx="3877985" cy="1306991"/>
              <a:chOff x="1706892" y="3928700"/>
              <a:chExt cx="3877985" cy="1306991"/>
            </a:xfrm>
          </p:grpSpPr>
          <p:sp>
            <p:nvSpPr>
              <p:cNvPr id="13" name="テキスト ボックス 12"/>
              <p:cNvSpPr txBox="1"/>
              <p:nvPr/>
            </p:nvSpPr>
            <p:spPr>
              <a:xfrm>
                <a:off x="1706892" y="3928700"/>
                <a:ext cx="3877985" cy="584775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3200" dirty="0" smtClean="0">
                    <a:solidFill>
                      <a:schemeClr val="bg2"/>
                    </a:solidFill>
                  </a:rPr>
                  <a:t>平衡フィードバック</a:t>
                </a:r>
                <a:endParaRPr kumimoji="1" lang="ja-JP" altLang="en-US" sz="32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2451375" y="4650916"/>
                <a:ext cx="312617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3200" dirty="0" smtClean="0"/>
                  <a:t>Ex</a:t>
                </a:r>
                <a:r>
                  <a:rPr kumimoji="1" lang="ja-JP" altLang="en-US" sz="3200" dirty="0" smtClean="0"/>
                  <a:t>）ノルマ制度</a:t>
                </a:r>
                <a:endParaRPr kumimoji="1" lang="ja-JP" altLang="en-US" sz="3200" dirty="0"/>
              </a:p>
            </p:txBody>
          </p:sp>
        </p:grpSp>
      </p:grpSp>
      <p:sp>
        <p:nvSpPr>
          <p:cNvPr id="18" name="角丸四角形 17"/>
          <p:cNvSpPr/>
          <p:nvPr/>
        </p:nvSpPr>
        <p:spPr>
          <a:xfrm>
            <a:off x="1007683" y="5445224"/>
            <a:ext cx="7488832" cy="1008112"/>
          </a:xfrm>
          <a:prstGeom prst="roundRect">
            <a:avLst/>
          </a:prstGeom>
          <a:solidFill>
            <a:srgbClr val="FFFF99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今回で個々については完璧に！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62033" y="4262060"/>
            <a:ext cx="87174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 smtClean="0">
                <a:solidFill>
                  <a:schemeClr val="bg2"/>
                </a:solidFill>
              </a:rPr>
              <a:t>次章から、２つを組み合わせたループ図が</a:t>
            </a:r>
            <a:endParaRPr lang="en-US" altLang="ja-JP" sz="2800" dirty="0">
              <a:solidFill>
                <a:schemeClr val="bg2"/>
              </a:solidFill>
            </a:endParaRPr>
          </a:p>
          <a:p>
            <a:r>
              <a:rPr lang="ja-JP" altLang="en-US" sz="2800" dirty="0" smtClean="0">
                <a:solidFill>
                  <a:schemeClr val="bg2"/>
                </a:solidFill>
              </a:rPr>
              <a:t>登場していく・・・</a:t>
            </a:r>
            <a:endParaRPr lang="ja-JP" altLang="en-US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09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179512" y="2718048"/>
            <a:ext cx="7772400" cy="1143000"/>
          </a:xfrm>
        </p:spPr>
        <p:txBody>
          <a:bodyPr/>
          <a:lstStyle/>
          <a:p>
            <a:r>
              <a:rPr kumimoji="1" lang="ja-JP" altLang="en-US" dirty="0" smtClean="0"/>
              <a:t>ご清聴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ありがとうございました！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7380312" y="0"/>
            <a:ext cx="1656184" cy="332655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22" y="3861048"/>
            <a:ext cx="2670175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509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参考資料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7380312" y="0"/>
            <a:ext cx="1656184" cy="332655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43608" y="2204864"/>
            <a:ext cx="58870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・わかさ生活</a:t>
            </a:r>
            <a:r>
              <a:rPr lang="en-US" altLang="ja-JP" dirty="0"/>
              <a:t>HPhttp://company.wakasa.jp/basic/outline</a:t>
            </a:r>
            <a:r>
              <a:rPr lang="en-US" altLang="ja-JP" dirty="0" smtClean="0"/>
              <a:t>/</a:t>
            </a:r>
          </a:p>
          <a:p>
            <a:endParaRPr kumimoji="1" lang="en-US" altLang="ja-JP" dirty="0"/>
          </a:p>
          <a:p>
            <a:r>
              <a:rPr kumimoji="1" lang="ja-JP" altLang="en-US" dirty="0" smtClean="0"/>
              <a:t>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7509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755576" y="764704"/>
            <a:ext cx="7772400" cy="1143000"/>
          </a:xfrm>
        </p:spPr>
        <p:txBody>
          <a:bodyPr/>
          <a:lstStyle/>
          <a:p>
            <a:r>
              <a:rPr kumimoji="1" lang="ja-JP" altLang="en-US" dirty="0" smtClean="0"/>
              <a:t>本日の流れ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7380312" y="0"/>
            <a:ext cx="1656184" cy="332655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205455" y="2708920"/>
            <a:ext cx="2306419" cy="1800200"/>
          </a:xfrm>
          <a:prstGeom prst="roundRect">
            <a:avLst/>
          </a:prstGeom>
          <a:solidFill>
            <a:srgbClr val="FF9933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/>
              <a:t>目的</a:t>
            </a:r>
            <a:endParaRPr kumimoji="1" lang="ja-JP" altLang="en-US" sz="4800" dirty="0"/>
          </a:p>
        </p:txBody>
      </p:sp>
      <p:sp>
        <p:nvSpPr>
          <p:cNvPr id="10" name="角丸四角形 9"/>
          <p:cNvSpPr/>
          <p:nvPr/>
        </p:nvSpPr>
        <p:spPr>
          <a:xfrm>
            <a:off x="3303963" y="2708920"/>
            <a:ext cx="2376264" cy="1800200"/>
          </a:xfrm>
          <a:prstGeom prst="round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/>
              <a:t>ケース</a:t>
            </a:r>
            <a:endParaRPr kumimoji="1" lang="ja-JP" altLang="en-US" sz="4800" dirty="0"/>
          </a:p>
        </p:txBody>
      </p:sp>
      <p:sp>
        <p:nvSpPr>
          <p:cNvPr id="11" name="角丸四角形 10"/>
          <p:cNvSpPr/>
          <p:nvPr/>
        </p:nvSpPr>
        <p:spPr>
          <a:xfrm>
            <a:off x="6588224" y="2708920"/>
            <a:ext cx="2448272" cy="1800200"/>
          </a:xfrm>
          <a:prstGeom prst="roundRect">
            <a:avLst/>
          </a:prstGeom>
          <a:solidFill>
            <a:srgbClr val="9933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まとめ</a:t>
            </a:r>
            <a:endParaRPr kumimoji="1" lang="ja-JP" altLang="en-US" sz="5400" dirty="0"/>
          </a:p>
        </p:txBody>
      </p:sp>
      <p:sp>
        <p:nvSpPr>
          <p:cNvPr id="12" name="右矢印 11"/>
          <p:cNvSpPr/>
          <p:nvPr/>
        </p:nvSpPr>
        <p:spPr>
          <a:xfrm>
            <a:off x="2595987" y="3356992"/>
            <a:ext cx="515991" cy="43204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>
            <a:off x="5824243" y="3321326"/>
            <a:ext cx="515991" cy="43204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070" y="5301208"/>
            <a:ext cx="42481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510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５章　要約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7380312" y="0"/>
            <a:ext cx="1656184" cy="332655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251520" y="1700808"/>
            <a:ext cx="5616624" cy="792088"/>
          </a:xfrm>
          <a:prstGeom prst="roundRect">
            <a:avLst/>
          </a:prstGeom>
          <a:solidFill>
            <a:srgbClr val="FF9933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b="1" dirty="0"/>
              <a:t>フィードバック・プロセス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070" y="2636911"/>
            <a:ext cx="2304256" cy="1631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591348"/>
            <a:ext cx="2664296" cy="1503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935574" y="4128204"/>
            <a:ext cx="30572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 smtClean="0"/>
              <a:t>拡張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フィードバック</a:t>
            </a:r>
            <a:endParaRPr kumimoji="1" lang="ja-JP" alt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951588" y="4094565"/>
            <a:ext cx="30572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 smtClean="0"/>
              <a:t>平衡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フィードバック</a:t>
            </a:r>
            <a:endParaRPr kumimoji="1" lang="ja-JP" altLang="en-US" sz="3200" dirty="0"/>
          </a:p>
        </p:txBody>
      </p:sp>
      <p:sp>
        <p:nvSpPr>
          <p:cNvPr id="8" name="爆発 2 7"/>
          <p:cNvSpPr/>
          <p:nvPr/>
        </p:nvSpPr>
        <p:spPr>
          <a:xfrm>
            <a:off x="2103229" y="4971289"/>
            <a:ext cx="5060130" cy="1656184"/>
          </a:xfrm>
          <a:prstGeom prst="irregularSeal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 smtClean="0">
                <a:solidFill>
                  <a:srgbClr val="C00000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おくれ</a:t>
            </a:r>
            <a:endParaRPr kumimoji="1" lang="ja-JP" altLang="en-US" sz="4000" b="1" dirty="0">
              <a:solidFill>
                <a:srgbClr val="C00000"/>
              </a:solidFill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005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7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身につけたいこと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7380312" y="0"/>
            <a:ext cx="1656184" cy="332655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21" y="2498438"/>
            <a:ext cx="2016224" cy="1876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115616" y="1846565"/>
            <a:ext cx="1005403" cy="584775"/>
          </a:xfrm>
          <a:prstGeom prst="rect">
            <a:avLst/>
          </a:prstGeom>
          <a:noFill/>
          <a:ln w="38100">
            <a:solidFill>
              <a:srgbClr val="9933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５章</a:t>
            </a:r>
            <a:endParaRPr kumimoji="1" lang="ja-JP" altLang="en-US" sz="3200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3275856" y="1776729"/>
            <a:ext cx="5764719" cy="2696791"/>
            <a:chOff x="3275856" y="1776729"/>
            <a:chExt cx="5764719" cy="2696791"/>
          </a:xfrm>
        </p:grpSpPr>
        <p:sp>
          <p:nvSpPr>
            <p:cNvPr id="4" name="ストライプ矢印 3"/>
            <p:cNvSpPr/>
            <p:nvPr/>
          </p:nvSpPr>
          <p:spPr>
            <a:xfrm>
              <a:off x="3275856" y="2836296"/>
              <a:ext cx="1584176" cy="880736"/>
            </a:xfrm>
            <a:prstGeom prst="stripedRightArrow">
              <a:avLst/>
            </a:prstGeom>
            <a:solidFill>
              <a:srgbClr val="FF9933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6119" y="1776729"/>
              <a:ext cx="4104456" cy="2696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角丸四角形 6"/>
          <p:cNvSpPr/>
          <p:nvPr/>
        </p:nvSpPr>
        <p:spPr>
          <a:xfrm>
            <a:off x="754221" y="4869160"/>
            <a:ext cx="7848872" cy="1440160"/>
          </a:xfrm>
          <a:prstGeom prst="roundRect">
            <a:avLst/>
          </a:prstGeom>
          <a:solidFill>
            <a:srgbClr val="FFFF99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拡張・平衡フィードバックそれぞれの</a:t>
            </a:r>
            <a:endParaRPr lang="en-US" altLang="ja-JP" sz="2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ja-JP" altLang="en-US" sz="4000" i="1" dirty="0" smtClean="0">
                <a:solidFill>
                  <a:srgbClr val="C00000"/>
                </a:solidFill>
              </a:rPr>
              <a:t>“型”</a:t>
            </a:r>
            <a:r>
              <a:rPr lang="ja-JP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をしっかりと理解することが</a:t>
            </a:r>
            <a:r>
              <a:rPr lang="ja-JP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大切！</a:t>
            </a:r>
            <a:endParaRPr kumimoji="1" lang="ja-JP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81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755576" y="764704"/>
            <a:ext cx="7772400" cy="1143000"/>
          </a:xfrm>
        </p:spPr>
        <p:txBody>
          <a:bodyPr/>
          <a:lstStyle/>
          <a:p>
            <a:r>
              <a:rPr kumimoji="1" lang="ja-JP" altLang="en-US" dirty="0" smtClean="0"/>
              <a:t>本日の流れ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7380312" y="0"/>
            <a:ext cx="1656184" cy="332655"/>
          </a:xfrm>
          <a:prstGeom prst="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193275" y="2168860"/>
            <a:ext cx="2306419" cy="1800200"/>
          </a:xfrm>
          <a:prstGeom prst="roundRect">
            <a:avLst/>
          </a:prstGeom>
          <a:solidFill>
            <a:srgbClr val="FF9933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/>
              <a:t>目的</a:t>
            </a:r>
            <a:endParaRPr kumimoji="1" lang="ja-JP" altLang="en-US" sz="4800" dirty="0"/>
          </a:p>
        </p:txBody>
      </p:sp>
      <p:sp>
        <p:nvSpPr>
          <p:cNvPr id="10" name="角丸四角形 9"/>
          <p:cNvSpPr/>
          <p:nvPr/>
        </p:nvSpPr>
        <p:spPr>
          <a:xfrm>
            <a:off x="3291783" y="2168860"/>
            <a:ext cx="2376264" cy="1800200"/>
          </a:xfrm>
          <a:prstGeom prst="roundRect">
            <a:avLst/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/>
              <a:t>ケース</a:t>
            </a:r>
            <a:endParaRPr kumimoji="1" lang="ja-JP" altLang="en-US" sz="4800" dirty="0"/>
          </a:p>
        </p:txBody>
      </p:sp>
      <p:sp>
        <p:nvSpPr>
          <p:cNvPr id="11" name="角丸四角形 10"/>
          <p:cNvSpPr/>
          <p:nvPr/>
        </p:nvSpPr>
        <p:spPr>
          <a:xfrm>
            <a:off x="6576044" y="2168860"/>
            <a:ext cx="2448272" cy="1800200"/>
          </a:xfrm>
          <a:prstGeom prst="roundRect">
            <a:avLst/>
          </a:prstGeom>
          <a:solidFill>
            <a:srgbClr val="9933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まとめ</a:t>
            </a:r>
            <a:endParaRPr kumimoji="1" lang="ja-JP" altLang="en-US" sz="5400" dirty="0"/>
          </a:p>
        </p:txBody>
      </p:sp>
      <p:sp>
        <p:nvSpPr>
          <p:cNvPr id="12" name="右矢印 11"/>
          <p:cNvSpPr/>
          <p:nvPr/>
        </p:nvSpPr>
        <p:spPr>
          <a:xfrm>
            <a:off x="2583807" y="2816932"/>
            <a:ext cx="515991" cy="43204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>
            <a:off x="5812063" y="2781266"/>
            <a:ext cx="515991" cy="43204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899592" y="4653136"/>
            <a:ext cx="7776864" cy="1584176"/>
          </a:xfrm>
          <a:prstGeom prst="roundRect">
            <a:avLst/>
          </a:prstGeom>
          <a:solidFill>
            <a:schemeClr val="bg1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>
                <a:solidFill>
                  <a:schemeClr val="tx1"/>
                </a:solidFill>
              </a:rPr>
              <a:t>FB</a:t>
            </a:r>
            <a:r>
              <a:rPr lang="ja-JP" altLang="en-US" sz="3200" dirty="0" smtClean="0">
                <a:solidFill>
                  <a:schemeClr val="tx1"/>
                </a:solidFill>
              </a:rPr>
              <a:t>の</a:t>
            </a:r>
            <a:r>
              <a:rPr lang="en-US" altLang="ja-JP" sz="3200" dirty="0" smtClean="0">
                <a:solidFill>
                  <a:schemeClr val="tx1"/>
                </a:solidFill>
              </a:rPr>
              <a:t>【</a:t>
            </a:r>
            <a:r>
              <a:rPr lang="ja-JP" altLang="en-US" sz="3200" dirty="0" smtClean="0">
                <a:solidFill>
                  <a:schemeClr val="tx1"/>
                </a:solidFill>
              </a:rPr>
              <a:t>型</a:t>
            </a:r>
            <a:r>
              <a:rPr lang="en-US" altLang="ja-JP" sz="3200" dirty="0" smtClean="0">
                <a:solidFill>
                  <a:schemeClr val="tx1"/>
                </a:solidFill>
              </a:rPr>
              <a:t>】</a:t>
            </a:r>
            <a:r>
              <a:rPr lang="ja-JP" altLang="en-US" sz="3200" dirty="0" smtClean="0">
                <a:solidFill>
                  <a:schemeClr val="tx1"/>
                </a:solidFill>
              </a:rPr>
              <a:t>が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個々に理解できるような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ケースを紹介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24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flipV="1">
            <a:off x="0" y="6668266"/>
            <a:ext cx="9144000" cy="18973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721" y="4221088"/>
            <a:ext cx="2675043" cy="2401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0" y="6622547"/>
            <a:ext cx="9144000" cy="45719"/>
          </a:xfrm>
          <a:prstGeom prst="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334256" y="404664"/>
            <a:ext cx="4093727" cy="864096"/>
          </a:xfrm>
          <a:prstGeom prst="round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わかさ生活</a:t>
            </a:r>
            <a:endParaRPr kumimoji="1" lang="ja-JP" altLang="en-US" sz="4400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24303" y="1622029"/>
            <a:ext cx="8747399" cy="1885749"/>
            <a:chOff x="24303" y="1622029"/>
            <a:chExt cx="8747399" cy="1885749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03" y="1622029"/>
              <a:ext cx="1885749" cy="1885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正方形/長方形 7"/>
            <p:cNvSpPr/>
            <p:nvPr/>
          </p:nvSpPr>
          <p:spPr>
            <a:xfrm>
              <a:off x="2123728" y="1899337"/>
              <a:ext cx="6647974" cy="1331134"/>
            </a:xfrm>
            <a:prstGeom prst="rect">
              <a:avLst/>
            </a:prstGeom>
            <a:ln w="28575">
              <a:solidFill>
                <a:srgbClr val="6600CC"/>
              </a:solidFill>
            </a:ln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2800" dirty="0" smtClean="0"/>
                <a:t>～あなた</a:t>
              </a:r>
              <a:r>
                <a:rPr lang="ja-JP" altLang="en-US" sz="2800" dirty="0"/>
                <a:t>から始まる次代への健康</a:t>
              </a:r>
              <a:r>
                <a:rPr lang="ja-JP" altLang="en-US" sz="2800" dirty="0" smtClean="0"/>
                <a:t>物語～</a:t>
              </a:r>
              <a:endParaRPr lang="en-US" altLang="ja-JP" sz="2800" dirty="0" smtClean="0"/>
            </a:p>
            <a:p>
              <a:pPr>
                <a:lnSpc>
                  <a:spcPct val="150000"/>
                </a:lnSpc>
              </a:pPr>
              <a:r>
                <a:rPr lang="ja-JP" altLang="en-US" sz="2800" dirty="0"/>
                <a:t>目のサプリメントを中心に事業</a:t>
              </a:r>
              <a:r>
                <a:rPr lang="ja-JP" altLang="en-US" sz="2800" dirty="0" smtClean="0"/>
                <a:t>展開</a:t>
              </a:r>
              <a:endParaRPr lang="ja-JP" altLang="en-US" sz="2800" dirty="0"/>
            </a:p>
          </p:txBody>
        </p:sp>
      </p:grp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3" y="3818959"/>
            <a:ext cx="3107537" cy="2353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曲線コネクタ 9"/>
          <p:cNvCxnSpPr/>
          <p:nvPr/>
        </p:nvCxnSpPr>
        <p:spPr>
          <a:xfrm flipV="1">
            <a:off x="755576" y="4311349"/>
            <a:ext cx="2232248" cy="1611173"/>
          </a:xfrm>
          <a:prstGeom prst="curvedConnector3">
            <a:avLst>
              <a:gd name="adj1" fmla="val 50000"/>
            </a:avLst>
          </a:prstGeom>
          <a:ln w="1206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235175" y="4018961"/>
            <a:ext cx="3467616" cy="58477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創業当初に急成長</a:t>
            </a:r>
            <a:endParaRPr kumimoji="1" lang="ja-JP" altLang="en-US" sz="3200" dirty="0"/>
          </a:p>
        </p:txBody>
      </p:sp>
      <p:grpSp>
        <p:nvGrpSpPr>
          <p:cNvPr id="17" name="グループ化 16"/>
          <p:cNvGrpSpPr/>
          <p:nvPr/>
        </p:nvGrpSpPr>
        <p:grpSpPr>
          <a:xfrm>
            <a:off x="4089418" y="4845560"/>
            <a:ext cx="1826141" cy="1091370"/>
            <a:chOff x="4028369" y="5100931"/>
            <a:chExt cx="1826141" cy="1091370"/>
          </a:xfrm>
        </p:grpSpPr>
        <p:sp>
          <p:nvSpPr>
            <p:cNvPr id="13" name="下矢印 12"/>
            <p:cNvSpPr/>
            <p:nvPr/>
          </p:nvSpPr>
          <p:spPr>
            <a:xfrm>
              <a:off x="4427984" y="5100931"/>
              <a:ext cx="1019731" cy="48064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4028369" y="5607526"/>
              <a:ext cx="1826141" cy="584775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 smtClean="0"/>
                <a:t>安定化へ</a:t>
              </a:r>
              <a:endParaRPr kumimoji="1" lang="ja-JP" altLang="en-US" sz="3200" dirty="0"/>
            </a:p>
          </p:txBody>
        </p:sp>
      </p:grpSp>
      <p:sp>
        <p:nvSpPr>
          <p:cNvPr id="18" name="正方形/長方形 17"/>
          <p:cNvSpPr/>
          <p:nvPr/>
        </p:nvSpPr>
        <p:spPr>
          <a:xfrm>
            <a:off x="24303" y="6381328"/>
            <a:ext cx="66784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/>
              <a:t>わかさ生活</a:t>
            </a:r>
            <a:r>
              <a:rPr lang="en-US" altLang="ja-JP" sz="1200" dirty="0" smtClean="0"/>
              <a:t>HPhttp://company.wakasa.jp/basic/outline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694462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flipV="1">
            <a:off x="0" y="6668266"/>
            <a:ext cx="9144000" cy="18973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6622547"/>
            <a:ext cx="9144000" cy="45719"/>
          </a:xfrm>
          <a:prstGeom prst="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41503" y="188640"/>
            <a:ext cx="8208912" cy="771055"/>
          </a:xfrm>
          <a:prstGeom prst="round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わかさ生活　～拡張</a:t>
            </a:r>
            <a:r>
              <a:rPr kumimoji="1" lang="en-US" altLang="ja-JP" sz="4400" dirty="0" smtClean="0"/>
              <a:t>FB</a:t>
            </a:r>
            <a:r>
              <a:rPr kumimoji="1" lang="ja-JP" altLang="en-US" sz="4400" dirty="0" smtClean="0"/>
              <a:t>編～</a:t>
            </a:r>
            <a:endParaRPr kumimoji="1" lang="ja-JP" altLang="en-US" sz="44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264356" y="1412965"/>
            <a:ext cx="7224068" cy="769441"/>
            <a:chOff x="336393" y="1638350"/>
            <a:chExt cx="7224068" cy="769441"/>
          </a:xfrm>
        </p:grpSpPr>
        <p:sp>
          <p:nvSpPr>
            <p:cNvPr id="3" name="正方形/長方形 2"/>
            <p:cNvSpPr/>
            <p:nvPr/>
          </p:nvSpPr>
          <p:spPr>
            <a:xfrm>
              <a:off x="808292" y="1638350"/>
              <a:ext cx="6752169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3200" dirty="0" smtClean="0">
                  <a:latin typeface="+mj-ea"/>
                  <a:ea typeface="+mj-ea"/>
                </a:rPr>
                <a:t>仕事の考え方</a:t>
              </a:r>
              <a:r>
                <a:rPr lang="ja-JP" altLang="en-US" sz="4400" i="1" dirty="0" smtClean="0">
                  <a:solidFill>
                    <a:srgbClr val="00B050"/>
                  </a:solidFill>
                  <a:latin typeface="+mj-ea"/>
                  <a:ea typeface="+mj-ea"/>
                </a:rPr>
                <a:t>“</a:t>
              </a:r>
              <a:r>
                <a:rPr lang="en-US" altLang="ja-JP" sz="4400" i="1" dirty="0" smtClean="0">
                  <a:solidFill>
                    <a:srgbClr val="00B050"/>
                  </a:solidFill>
                  <a:latin typeface="+mj-ea"/>
                  <a:ea typeface="+mj-ea"/>
                </a:rPr>
                <a:t>IPDCA</a:t>
              </a:r>
              <a:r>
                <a:rPr lang="ja-JP" altLang="en-US" sz="4400" i="1" dirty="0" smtClean="0">
                  <a:solidFill>
                    <a:srgbClr val="00B050"/>
                  </a:solidFill>
                  <a:latin typeface="+mj-ea"/>
                  <a:ea typeface="+mj-ea"/>
                </a:rPr>
                <a:t>”</a:t>
              </a:r>
              <a:r>
                <a:rPr lang="ja-JP" altLang="en-US" sz="3200" dirty="0" smtClean="0">
                  <a:latin typeface="+mj-ea"/>
                  <a:ea typeface="+mj-ea"/>
                </a:rPr>
                <a:t>サイクル</a:t>
              </a:r>
              <a:endParaRPr lang="ja-JP" altLang="en-US" sz="3200" dirty="0">
                <a:latin typeface="+mj-ea"/>
                <a:ea typeface="+mj-ea"/>
              </a:endParaRPr>
            </a:p>
          </p:txBody>
        </p:sp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393" y="1705353"/>
              <a:ext cx="442065" cy="415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88" y="2182406"/>
            <a:ext cx="3187673" cy="397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正方形/長方形 18"/>
          <p:cNvSpPr/>
          <p:nvPr/>
        </p:nvSpPr>
        <p:spPr>
          <a:xfrm>
            <a:off x="3809746" y="2420888"/>
            <a:ext cx="52565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/>
              <a:t>「</a:t>
            </a:r>
            <a:r>
              <a:rPr lang="en-US" altLang="ja-JP" sz="2800" dirty="0" smtClean="0"/>
              <a:t>Idea</a:t>
            </a:r>
            <a:r>
              <a:rPr lang="ja-JP" altLang="en-US" sz="2800" dirty="0" smtClean="0"/>
              <a:t>」 </a:t>
            </a:r>
            <a:r>
              <a:rPr lang="ja-JP" altLang="en-US" sz="2800" dirty="0"/>
              <a:t>▶ 「</a:t>
            </a:r>
            <a:r>
              <a:rPr lang="en-US" altLang="ja-JP" sz="2800" dirty="0" smtClean="0"/>
              <a:t>Plan</a:t>
            </a:r>
            <a:r>
              <a:rPr lang="ja-JP" altLang="en-US" sz="2800" dirty="0" smtClean="0"/>
              <a:t>」 </a:t>
            </a:r>
            <a:r>
              <a:rPr lang="ja-JP" altLang="en-US" sz="2800" dirty="0"/>
              <a:t>▶ 「</a:t>
            </a:r>
            <a:r>
              <a:rPr lang="en-US" altLang="ja-JP" sz="2800" dirty="0" smtClean="0"/>
              <a:t>Do</a:t>
            </a:r>
            <a:r>
              <a:rPr lang="ja-JP" altLang="en-US" sz="2800" dirty="0" smtClean="0"/>
              <a:t>」 </a:t>
            </a:r>
            <a:r>
              <a:rPr lang="ja-JP" altLang="en-US" sz="2800" dirty="0"/>
              <a:t>▶ 「</a:t>
            </a:r>
            <a:r>
              <a:rPr lang="en-US" altLang="ja-JP" sz="2800" dirty="0" smtClean="0"/>
              <a:t>Check</a:t>
            </a:r>
            <a:r>
              <a:rPr lang="ja-JP" altLang="en-US" sz="2800" dirty="0" smtClean="0"/>
              <a:t>」 </a:t>
            </a:r>
            <a:r>
              <a:rPr lang="ja-JP" altLang="en-US" sz="2800" dirty="0"/>
              <a:t>▶ 「</a:t>
            </a:r>
            <a:r>
              <a:rPr lang="en-US" altLang="ja-JP" sz="2800" dirty="0" smtClean="0"/>
              <a:t>Action</a:t>
            </a:r>
            <a:r>
              <a:rPr lang="ja-JP" altLang="en-US" sz="2800" dirty="0" smtClean="0"/>
              <a:t>」</a:t>
            </a:r>
            <a:endParaRPr lang="ja-JP" altLang="en-US" sz="2800" dirty="0"/>
          </a:p>
        </p:txBody>
      </p:sp>
      <p:sp>
        <p:nvSpPr>
          <p:cNvPr id="20" name="正方形/長方形 19"/>
          <p:cNvSpPr/>
          <p:nvPr/>
        </p:nvSpPr>
        <p:spPr>
          <a:xfrm>
            <a:off x="3867715" y="3933056"/>
            <a:ext cx="5164977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rgbClr val="00B050"/>
                </a:solidFill>
              </a:rPr>
              <a:t>【</a:t>
            </a:r>
            <a:r>
              <a:rPr lang="en-US" altLang="ja-JP" sz="3600" b="1" dirty="0">
                <a:solidFill>
                  <a:srgbClr val="00B050"/>
                </a:solidFill>
              </a:rPr>
              <a:t>Idea</a:t>
            </a:r>
            <a:r>
              <a:rPr lang="en-US" altLang="ja-JP" sz="3600" b="1" dirty="0" smtClean="0">
                <a:solidFill>
                  <a:srgbClr val="00B050"/>
                </a:solidFill>
              </a:rPr>
              <a:t>】</a:t>
            </a:r>
            <a:endParaRPr lang="en-US" altLang="ja-JP" sz="3600" b="1" dirty="0">
              <a:solidFill>
                <a:srgbClr val="00B050"/>
              </a:solidFill>
            </a:endParaRPr>
          </a:p>
          <a:p>
            <a:pPr algn="ctr"/>
            <a:r>
              <a:rPr lang="ja-JP" altLang="en-US" sz="2400" dirty="0" smtClean="0"/>
              <a:t>「お客様のために新たなものを</a:t>
            </a:r>
            <a:endParaRPr lang="en-US" altLang="ja-JP" sz="2400" dirty="0" smtClean="0"/>
          </a:p>
          <a:p>
            <a:pPr algn="ctr"/>
            <a:r>
              <a:rPr lang="ja-JP" altLang="en-US" sz="2400" dirty="0" smtClean="0"/>
              <a:t>創造し、今あるものを造り変え</a:t>
            </a:r>
            <a:endParaRPr lang="en-US" altLang="ja-JP" sz="2400" dirty="0" smtClean="0"/>
          </a:p>
          <a:p>
            <a:pPr algn="ctr"/>
            <a:r>
              <a:rPr lang="ja-JP" altLang="en-US" sz="2400" dirty="0" smtClean="0"/>
              <a:t>るためのアイデア」</a:t>
            </a:r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0833415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flipV="1">
            <a:off x="0" y="6668266"/>
            <a:ext cx="9144000" cy="18973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6622547"/>
            <a:ext cx="9144000" cy="45719"/>
          </a:xfrm>
          <a:prstGeom prst="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241503" y="188640"/>
            <a:ext cx="8208912" cy="771055"/>
          </a:xfrm>
          <a:prstGeom prst="round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わかさ生活　～拡張</a:t>
            </a:r>
            <a:r>
              <a:rPr kumimoji="1" lang="en-US" altLang="ja-JP" sz="4400" dirty="0" smtClean="0"/>
              <a:t>FB</a:t>
            </a:r>
            <a:r>
              <a:rPr kumimoji="1" lang="ja-JP" altLang="en-US" sz="4400" dirty="0" smtClean="0"/>
              <a:t>編～</a:t>
            </a:r>
            <a:endParaRPr kumimoji="1" lang="ja-JP" altLang="en-US" sz="4400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0" y="1196752"/>
            <a:ext cx="4248472" cy="4104456"/>
            <a:chOff x="0" y="1772816"/>
            <a:chExt cx="4248472" cy="4104456"/>
          </a:xfrm>
        </p:grpSpPr>
        <p:graphicFrame>
          <p:nvGraphicFramePr>
            <p:cNvPr id="7" name="図表 6"/>
            <p:cNvGraphicFramePr/>
            <p:nvPr>
              <p:extLst>
                <p:ext uri="{D42A27DB-BD31-4B8C-83A1-F6EECF244321}">
                  <p14:modId xmlns:p14="http://schemas.microsoft.com/office/powerpoint/2010/main" val="2060420730"/>
                </p:ext>
              </p:extLst>
            </p:nvPr>
          </p:nvGraphicFramePr>
          <p:xfrm>
            <a:off x="0" y="1772816"/>
            <a:ext cx="4248472" cy="410445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8" name="テキスト ボックス 7"/>
            <p:cNvSpPr txBox="1"/>
            <p:nvPr/>
          </p:nvSpPr>
          <p:spPr>
            <a:xfrm>
              <a:off x="1579788" y="3356823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拡張</a:t>
              </a:r>
              <a:endParaRPr kumimoji="1" lang="ja-JP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443" y="2348880"/>
            <a:ext cx="3546017" cy="240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4426763" y="1792277"/>
            <a:ext cx="47172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3200" dirty="0" smtClean="0"/>
              <a:t>IPDCA</a:t>
            </a:r>
            <a:r>
              <a:rPr lang="zh-TW" altLang="en-US" sz="3200" dirty="0"/>
              <a:t>進捗確認運営会議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1240955" y="5330213"/>
            <a:ext cx="6984776" cy="1123123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IPCDA</a:t>
            </a:r>
            <a:r>
              <a:rPr lang="ja-JP" altLang="en-US" sz="3200" dirty="0"/>
              <a:t>サイクルを推進し、</a:t>
            </a:r>
            <a:endParaRPr lang="en-US" altLang="ja-JP" sz="3200" dirty="0"/>
          </a:p>
          <a:p>
            <a:pPr algn="ctr"/>
            <a:r>
              <a:rPr lang="ja-JP" altLang="en-US" sz="3200" dirty="0"/>
              <a:t>拡張</a:t>
            </a:r>
            <a:r>
              <a:rPr lang="en-US" altLang="ja-JP" sz="3200" dirty="0"/>
              <a:t>FB</a:t>
            </a:r>
            <a:r>
              <a:rPr lang="ja-JP" altLang="en-US" sz="3200" dirty="0"/>
              <a:t>を機能させ</a:t>
            </a:r>
            <a:r>
              <a:rPr lang="ja-JP" altLang="en-US" sz="3200" dirty="0" smtClean="0"/>
              <a:t>成長を促進！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14678490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flipV="1">
            <a:off x="0" y="6668266"/>
            <a:ext cx="9144000" cy="18973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6622547"/>
            <a:ext cx="9144000" cy="45719"/>
          </a:xfrm>
          <a:prstGeom prst="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311564" y="332656"/>
            <a:ext cx="4093727" cy="864096"/>
          </a:xfrm>
          <a:prstGeom prst="roundRect">
            <a:avLst/>
          </a:prstGeom>
          <a:solidFill>
            <a:srgbClr val="6600CC"/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わかさ生活</a:t>
            </a:r>
            <a:endParaRPr kumimoji="1" lang="ja-JP" altLang="en-US" sz="4400" dirty="0"/>
          </a:p>
        </p:txBody>
      </p:sp>
      <p:grpSp>
        <p:nvGrpSpPr>
          <p:cNvPr id="14" name="グループ化 13"/>
          <p:cNvGrpSpPr/>
          <p:nvPr/>
        </p:nvGrpSpPr>
        <p:grpSpPr>
          <a:xfrm>
            <a:off x="343532" y="3429000"/>
            <a:ext cx="8568952" cy="2736304"/>
            <a:chOff x="343532" y="3429000"/>
            <a:chExt cx="8568952" cy="2736304"/>
          </a:xfrm>
        </p:grpSpPr>
        <p:sp>
          <p:nvSpPr>
            <p:cNvPr id="12" name="下矢印 11"/>
            <p:cNvSpPr/>
            <p:nvPr/>
          </p:nvSpPr>
          <p:spPr>
            <a:xfrm>
              <a:off x="3491880" y="3429000"/>
              <a:ext cx="1946134" cy="1100688"/>
            </a:xfrm>
            <a:prstGeom prst="downArrow">
              <a:avLst>
                <a:gd name="adj1" fmla="val 52892"/>
                <a:gd name="adj2" fmla="val 47395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343532" y="4869160"/>
              <a:ext cx="8568952" cy="1296144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66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>
                  <a:solidFill>
                    <a:schemeClr val="tx1"/>
                  </a:solidFill>
                </a:rPr>
                <a:t>同じ組織でも安定を求めるシステムが存在する！</a:t>
              </a:r>
              <a:endParaRPr kumimoji="1" lang="en-US" altLang="ja-JP" sz="28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ja-JP" altLang="en-US" sz="2800" dirty="0">
                  <a:solidFill>
                    <a:schemeClr val="tx1"/>
                  </a:solidFill>
                </a:rPr>
                <a:t>→</a:t>
              </a:r>
              <a:r>
                <a:rPr kumimoji="1" lang="ja-JP" altLang="en-US" sz="2800" dirty="0" smtClean="0">
                  <a:solidFill>
                    <a:schemeClr val="tx1"/>
                  </a:solidFill>
                </a:rPr>
                <a:t>平衡フィードバック・プロセスの紹介へ</a:t>
              </a:r>
              <a:endParaRPr kumimoji="1" lang="ja-JP" altLang="en-US" sz="2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正方形/長方形 14"/>
          <p:cNvSpPr/>
          <p:nvPr/>
        </p:nvSpPr>
        <p:spPr>
          <a:xfrm>
            <a:off x="-7418" y="1988840"/>
            <a:ext cx="91440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拡張フィードバックしかないと思いますか？</a:t>
            </a:r>
            <a:endParaRPr kumimoji="1" lang="ja-JP" altLang="en-US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748" y="332656"/>
            <a:ext cx="2438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784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autumn">
  <a:themeElements>
    <a:clrScheme name="Office ​​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ユーザー定義 1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メイリオ"/>
        <a:cs typeface=""/>
      </a:majorFont>
      <a:minorFont>
        <a:latin typeface="Calibr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4105</TotalTime>
  <Words>497</Words>
  <Application>Microsoft Office PowerPoint</Application>
  <PresentationFormat>画面に合わせる (4:3)</PresentationFormat>
  <Paragraphs>118</Paragraphs>
  <Slides>18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18</vt:i4>
      </vt:variant>
    </vt:vector>
  </HeadingPairs>
  <TitlesOfParts>
    <vt:vector size="20" baseType="lpstr">
      <vt:lpstr>autumn</vt:lpstr>
      <vt:lpstr>1_Office ​​テーマ</vt:lpstr>
      <vt:lpstr>第５章　ケース紹介</vt:lpstr>
      <vt:lpstr>本日の流れ</vt:lpstr>
      <vt:lpstr>５章　要約</vt:lpstr>
      <vt:lpstr>身につけたいこと</vt:lpstr>
      <vt:lpstr>本日の流れ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本日の流れ</vt:lpstr>
      <vt:lpstr>まとめ</vt:lpstr>
      <vt:lpstr>ご清聴 ありがとうございました！</vt:lpstr>
      <vt:lpstr>参考資料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輪読第３＆４章　事前要約</dc:title>
  <dc:creator>TOSHIBA</dc:creator>
  <cp:lastModifiedBy>TOSHIBA</cp:lastModifiedBy>
  <cp:revision>38</cp:revision>
  <dcterms:created xsi:type="dcterms:W3CDTF">2014-10-10T14:22:37Z</dcterms:created>
  <dcterms:modified xsi:type="dcterms:W3CDTF">2014-10-16T04:53:20Z</dcterms:modified>
</cp:coreProperties>
</file>