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258" r:id="rId3"/>
    <p:sldId id="263" r:id="rId4"/>
    <p:sldId id="259" r:id="rId5"/>
    <p:sldId id="262" r:id="rId6"/>
    <p:sldId id="266" r:id="rId7"/>
    <p:sldId id="264" r:id="rId8"/>
    <p:sldId id="265" r:id="rId9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320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166F3BD-9C09-4CB0-AD23-5BB925B980E4}" type="doc">
      <dgm:prSet loTypeId="urn:microsoft.com/office/officeart/2005/8/layout/pyramid1" loCatId="pyramid" qsTypeId="urn:microsoft.com/office/officeart/2005/8/quickstyle/simple1" qsCatId="simple" csTypeId="urn:microsoft.com/office/officeart/2005/8/colors/accent2_4" csCatId="accent2" phldr="1"/>
      <dgm:spPr/>
    </dgm:pt>
    <dgm:pt modelId="{774D545E-848B-4340-8560-20C09B3E14FD}">
      <dgm:prSet phldrT="[テキスト]" custT="1"/>
      <dgm:spPr/>
      <dgm:t>
        <a:bodyPr/>
        <a:lstStyle/>
        <a:p>
          <a:r>
            <a: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5</a:t>
          </a:r>
          <a:r>
            <a:rPr kumimoji="1" lang="ja-JP" altLang="en-US" sz="1600" b="1" dirty="0" err="1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つの</a:t>
          </a:r>
          <a:endParaRPr kumimoji="1" lang="en-US" altLang="ja-JP" sz="1600" b="1" dirty="0" smtClean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  <a:p>
          <a:r>
            <a:rPr kumimoji="1" lang="ja-JP" altLang="en-US" sz="16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学習ディシプリン</a:t>
          </a:r>
          <a:endParaRPr kumimoji="1" lang="ja-JP" altLang="en-US" sz="1600" b="1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2004FEAB-71B0-44EF-87CA-B1287F375F96}" type="parTrans" cxnId="{D9AE92A0-99FD-465E-928E-36E361BADAB6}">
      <dgm:prSet/>
      <dgm:spPr/>
      <dgm:t>
        <a:bodyPr/>
        <a:lstStyle/>
        <a:p>
          <a:endParaRPr kumimoji="1" lang="ja-JP" altLang="en-US" sz="110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538955F7-F533-4959-A05F-E4D88A73E747}" type="sibTrans" cxnId="{D9AE92A0-99FD-465E-928E-36E361BADAB6}">
      <dgm:prSet/>
      <dgm:spPr/>
      <dgm:t>
        <a:bodyPr/>
        <a:lstStyle/>
        <a:p>
          <a:endParaRPr kumimoji="1" lang="ja-JP" altLang="en-US" sz="110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D61CCE35-7FFD-4E6C-B68D-B53342B711F0}">
      <dgm:prSet phldrT="[テキスト]" custT="1"/>
      <dgm:spPr/>
      <dgm:t>
        <a:bodyPr/>
        <a:lstStyle/>
        <a:p>
          <a:r>
            <a:rPr kumimoji="1" lang="en-US" altLang="ja-JP" sz="14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《</a:t>
          </a:r>
          <a:r>
            <a:rPr kumimoji="1" lang="ja-JP" altLang="en-US" sz="14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根底・概念的土台</a:t>
          </a:r>
          <a:r>
            <a:rPr kumimoji="1" lang="en-US" altLang="ja-JP" sz="14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》</a:t>
          </a:r>
          <a:br>
            <a:rPr kumimoji="1" lang="en-US" altLang="ja-JP" sz="14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</a:br>
          <a:r>
            <a:rPr kumimoji="1" lang="ja-JP" altLang="en-US" sz="14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システム思考</a:t>
          </a:r>
          <a:endParaRPr kumimoji="1" lang="ja-JP" altLang="en-US" sz="14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C7C69631-D1CC-4A47-BB70-BC8E8385EBC7}" type="parTrans" cxnId="{C5359C98-E068-44FE-937D-31063FD24145}">
      <dgm:prSet/>
      <dgm:spPr/>
      <dgm:t>
        <a:bodyPr/>
        <a:lstStyle/>
        <a:p>
          <a:endParaRPr kumimoji="1" lang="ja-JP" altLang="en-US" sz="110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0F48B668-67CA-4CE6-9136-87B9C404FF13}" type="sibTrans" cxnId="{C5359C98-E068-44FE-937D-31063FD24145}">
      <dgm:prSet/>
      <dgm:spPr/>
      <dgm:t>
        <a:bodyPr/>
        <a:lstStyle/>
        <a:p>
          <a:endParaRPr kumimoji="1" lang="ja-JP" altLang="en-US" sz="110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7E1AE710-A584-4C61-853E-57FAE3E3B3DA}" type="pres">
      <dgm:prSet presAssocID="{B166F3BD-9C09-4CB0-AD23-5BB925B980E4}" presName="Name0" presStyleCnt="0">
        <dgm:presLayoutVars>
          <dgm:dir/>
          <dgm:animLvl val="lvl"/>
          <dgm:resizeHandles val="exact"/>
        </dgm:presLayoutVars>
      </dgm:prSet>
      <dgm:spPr/>
    </dgm:pt>
    <dgm:pt modelId="{573F8014-0900-4145-ADBA-E67974999DE7}" type="pres">
      <dgm:prSet presAssocID="{774D545E-848B-4340-8560-20C09B3E14FD}" presName="Name8" presStyleCnt="0"/>
      <dgm:spPr/>
    </dgm:pt>
    <dgm:pt modelId="{95B6888F-6D5E-4041-9961-13CD848A72D6}" type="pres">
      <dgm:prSet presAssocID="{774D545E-848B-4340-8560-20C09B3E14FD}" presName="level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2673990-CCA4-46C8-91D1-9228FD0555E5}" type="pres">
      <dgm:prSet presAssocID="{774D545E-848B-4340-8560-20C09B3E14FD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3B80AE1-F24B-4183-9F5E-03D954B68E7E}" type="pres">
      <dgm:prSet presAssocID="{D61CCE35-7FFD-4E6C-B68D-B53342B711F0}" presName="Name8" presStyleCnt="0"/>
      <dgm:spPr/>
    </dgm:pt>
    <dgm:pt modelId="{A21E8FAC-78D2-47D0-8A29-10D55A0F408F}" type="pres">
      <dgm:prSet presAssocID="{D61CCE35-7FFD-4E6C-B68D-B53342B711F0}" presName="level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13013D1-447C-4BCC-B78C-C21F29CDABAC}" type="pres">
      <dgm:prSet presAssocID="{D61CCE35-7FFD-4E6C-B68D-B53342B711F0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D9AE92A0-99FD-465E-928E-36E361BADAB6}" srcId="{B166F3BD-9C09-4CB0-AD23-5BB925B980E4}" destId="{774D545E-848B-4340-8560-20C09B3E14FD}" srcOrd="0" destOrd="0" parTransId="{2004FEAB-71B0-44EF-87CA-B1287F375F96}" sibTransId="{538955F7-F533-4959-A05F-E4D88A73E747}"/>
    <dgm:cxn modelId="{24B0EEFE-C999-4C10-90AE-7E53D757592C}" type="presOf" srcId="{774D545E-848B-4340-8560-20C09B3E14FD}" destId="{95B6888F-6D5E-4041-9961-13CD848A72D6}" srcOrd="0" destOrd="0" presId="urn:microsoft.com/office/officeart/2005/8/layout/pyramid1"/>
    <dgm:cxn modelId="{8E8E6C86-0A1B-4DAA-9CCA-654FA9642737}" type="presOf" srcId="{D61CCE35-7FFD-4E6C-B68D-B53342B711F0}" destId="{A21E8FAC-78D2-47D0-8A29-10D55A0F408F}" srcOrd="0" destOrd="0" presId="urn:microsoft.com/office/officeart/2005/8/layout/pyramid1"/>
    <dgm:cxn modelId="{7D1335CD-4E02-4E12-B678-EEA831C06E9D}" type="presOf" srcId="{B166F3BD-9C09-4CB0-AD23-5BB925B980E4}" destId="{7E1AE710-A584-4C61-853E-57FAE3E3B3DA}" srcOrd="0" destOrd="0" presId="urn:microsoft.com/office/officeart/2005/8/layout/pyramid1"/>
    <dgm:cxn modelId="{B68C3774-2FEA-4C3E-865F-EF7473E212E6}" type="presOf" srcId="{774D545E-848B-4340-8560-20C09B3E14FD}" destId="{92673990-CCA4-46C8-91D1-9228FD0555E5}" srcOrd="1" destOrd="0" presId="urn:microsoft.com/office/officeart/2005/8/layout/pyramid1"/>
    <dgm:cxn modelId="{A5A4D6BC-659B-47BC-84F1-A156537B05E6}" type="presOf" srcId="{D61CCE35-7FFD-4E6C-B68D-B53342B711F0}" destId="{313013D1-447C-4BCC-B78C-C21F29CDABAC}" srcOrd="1" destOrd="0" presId="urn:microsoft.com/office/officeart/2005/8/layout/pyramid1"/>
    <dgm:cxn modelId="{C5359C98-E068-44FE-937D-31063FD24145}" srcId="{B166F3BD-9C09-4CB0-AD23-5BB925B980E4}" destId="{D61CCE35-7FFD-4E6C-B68D-B53342B711F0}" srcOrd="1" destOrd="0" parTransId="{C7C69631-D1CC-4A47-BB70-BC8E8385EBC7}" sibTransId="{0F48B668-67CA-4CE6-9136-87B9C404FF13}"/>
    <dgm:cxn modelId="{30943DEF-97E9-44F9-A474-026D32FD5642}" type="presParOf" srcId="{7E1AE710-A584-4C61-853E-57FAE3E3B3DA}" destId="{573F8014-0900-4145-ADBA-E67974999DE7}" srcOrd="0" destOrd="0" presId="urn:microsoft.com/office/officeart/2005/8/layout/pyramid1"/>
    <dgm:cxn modelId="{B962698C-F369-4FA1-BCCF-C1C38B1A84F0}" type="presParOf" srcId="{573F8014-0900-4145-ADBA-E67974999DE7}" destId="{95B6888F-6D5E-4041-9961-13CD848A72D6}" srcOrd="0" destOrd="0" presId="urn:microsoft.com/office/officeart/2005/8/layout/pyramid1"/>
    <dgm:cxn modelId="{5BB3643E-558A-49A8-AD35-A28920BC0F5B}" type="presParOf" srcId="{573F8014-0900-4145-ADBA-E67974999DE7}" destId="{92673990-CCA4-46C8-91D1-9228FD0555E5}" srcOrd="1" destOrd="0" presId="urn:microsoft.com/office/officeart/2005/8/layout/pyramid1"/>
    <dgm:cxn modelId="{402641F3-F610-462A-8528-BC1906774616}" type="presParOf" srcId="{7E1AE710-A584-4C61-853E-57FAE3E3B3DA}" destId="{C3B80AE1-F24B-4183-9F5E-03D954B68E7E}" srcOrd="1" destOrd="0" presId="urn:microsoft.com/office/officeart/2005/8/layout/pyramid1"/>
    <dgm:cxn modelId="{85E74F3A-BD7B-4E37-A940-224063BF0FDA}" type="presParOf" srcId="{C3B80AE1-F24B-4183-9F5E-03D954B68E7E}" destId="{A21E8FAC-78D2-47D0-8A29-10D55A0F408F}" srcOrd="0" destOrd="0" presId="urn:microsoft.com/office/officeart/2005/8/layout/pyramid1"/>
    <dgm:cxn modelId="{18FF7046-7CA2-4A82-9E03-A41E6F8DB608}" type="presParOf" srcId="{C3B80AE1-F24B-4183-9F5E-03D954B68E7E}" destId="{313013D1-447C-4BCC-B78C-C21F29CDABAC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166F3BD-9C09-4CB0-AD23-5BB925B980E4}" type="doc">
      <dgm:prSet loTypeId="urn:microsoft.com/office/officeart/2005/8/layout/pyramid1" loCatId="pyramid" qsTypeId="urn:microsoft.com/office/officeart/2005/8/quickstyle/simple1" qsCatId="simple" csTypeId="urn:microsoft.com/office/officeart/2005/8/colors/accent2_4" csCatId="accent2" phldr="1"/>
      <dgm:spPr/>
    </dgm:pt>
    <dgm:pt modelId="{774D545E-848B-4340-8560-20C09B3E14FD}">
      <dgm:prSet phldrT="[テキスト]" custT="1"/>
      <dgm:spPr/>
      <dgm:t>
        <a:bodyPr/>
        <a:lstStyle/>
        <a:p>
          <a:r>
            <a:rPr kumimoji="1" lang="en-US" altLang="ja-JP" sz="20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5</a:t>
          </a:r>
          <a:r>
            <a:rPr kumimoji="1" lang="ja-JP" altLang="en-US" sz="2000" b="1" dirty="0" err="1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つの</a:t>
          </a:r>
          <a:endParaRPr kumimoji="1" lang="en-US" altLang="ja-JP" sz="2000" b="1" dirty="0" smtClean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  <a:p>
          <a:r>
            <a:rPr kumimoji="1" lang="ja-JP" altLang="en-US" sz="20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学習ディシプリン</a:t>
          </a:r>
          <a:endParaRPr kumimoji="1" lang="ja-JP" altLang="en-US" sz="2000" b="1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2004FEAB-71B0-44EF-87CA-B1287F375F96}" type="parTrans" cxnId="{D9AE92A0-99FD-465E-928E-36E361BADAB6}">
      <dgm:prSet/>
      <dgm:spPr/>
      <dgm:t>
        <a:bodyPr/>
        <a:lstStyle/>
        <a:p>
          <a:endParaRPr kumimoji="1" lang="ja-JP" altLang="en-US" sz="140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538955F7-F533-4959-A05F-E4D88A73E747}" type="sibTrans" cxnId="{D9AE92A0-99FD-465E-928E-36E361BADAB6}">
      <dgm:prSet/>
      <dgm:spPr/>
      <dgm:t>
        <a:bodyPr/>
        <a:lstStyle/>
        <a:p>
          <a:endParaRPr kumimoji="1" lang="ja-JP" altLang="en-US" sz="140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D61CCE35-7FFD-4E6C-B68D-B53342B711F0}">
      <dgm:prSet phldrT="[テキスト]" custT="1"/>
      <dgm:spPr/>
      <dgm:t>
        <a:bodyPr/>
        <a:lstStyle/>
        <a:p>
          <a:r>
            <a:rPr kumimoji="1" lang="en-US" altLang="ja-JP" sz="24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《</a:t>
          </a:r>
          <a:r>
            <a:rPr kumimoji="1" lang="ja-JP" altLang="en-US" sz="24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根底・概念的土台</a:t>
          </a:r>
          <a:r>
            <a:rPr kumimoji="1" lang="en-US" altLang="ja-JP" sz="24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》</a:t>
          </a:r>
          <a:br>
            <a:rPr kumimoji="1" lang="en-US" altLang="ja-JP" sz="24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</a:br>
          <a:r>
            <a:rPr kumimoji="1" lang="ja-JP" altLang="en-US" sz="24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システム思考</a:t>
          </a:r>
          <a:endParaRPr kumimoji="1" lang="ja-JP" altLang="en-US" sz="24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C7C69631-D1CC-4A47-BB70-BC8E8385EBC7}" type="parTrans" cxnId="{C5359C98-E068-44FE-937D-31063FD24145}">
      <dgm:prSet/>
      <dgm:spPr/>
      <dgm:t>
        <a:bodyPr/>
        <a:lstStyle/>
        <a:p>
          <a:endParaRPr kumimoji="1" lang="ja-JP" altLang="en-US" sz="140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0F48B668-67CA-4CE6-9136-87B9C404FF13}" type="sibTrans" cxnId="{C5359C98-E068-44FE-937D-31063FD24145}">
      <dgm:prSet/>
      <dgm:spPr/>
      <dgm:t>
        <a:bodyPr/>
        <a:lstStyle/>
        <a:p>
          <a:endParaRPr kumimoji="1" lang="ja-JP" altLang="en-US" sz="140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7E1AE710-A584-4C61-853E-57FAE3E3B3DA}" type="pres">
      <dgm:prSet presAssocID="{B166F3BD-9C09-4CB0-AD23-5BB925B980E4}" presName="Name0" presStyleCnt="0">
        <dgm:presLayoutVars>
          <dgm:dir/>
          <dgm:animLvl val="lvl"/>
          <dgm:resizeHandles val="exact"/>
        </dgm:presLayoutVars>
      </dgm:prSet>
      <dgm:spPr/>
    </dgm:pt>
    <dgm:pt modelId="{573F8014-0900-4145-ADBA-E67974999DE7}" type="pres">
      <dgm:prSet presAssocID="{774D545E-848B-4340-8560-20C09B3E14FD}" presName="Name8" presStyleCnt="0"/>
      <dgm:spPr/>
    </dgm:pt>
    <dgm:pt modelId="{95B6888F-6D5E-4041-9961-13CD848A72D6}" type="pres">
      <dgm:prSet presAssocID="{774D545E-848B-4340-8560-20C09B3E14FD}" presName="level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2673990-CCA4-46C8-91D1-9228FD0555E5}" type="pres">
      <dgm:prSet presAssocID="{774D545E-848B-4340-8560-20C09B3E14FD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3B80AE1-F24B-4183-9F5E-03D954B68E7E}" type="pres">
      <dgm:prSet presAssocID="{D61CCE35-7FFD-4E6C-B68D-B53342B711F0}" presName="Name8" presStyleCnt="0"/>
      <dgm:spPr/>
    </dgm:pt>
    <dgm:pt modelId="{A21E8FAC-78D2-47D0-8A29-10D55A0F408F}" type="pres">
      <dgm:prSet presAssocID="{D61CCE35-7FFD-4E6C-B68D-B53342B711F0}" presName="level" presStyleLbl="node1" presStyleIdx="1" presStyleCnt="2" custLinFactNeighborX="-1190" custLinFactNeighborY="24262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13013D1-447C-4BCC-B78C-C21F29CDABAC}" type="pres">
      <dgm:prSet presAssocID="{D61CCE35-7FFD-4E6C-B68D-B53342B711F0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D9AE92A0-99FD-465E-928E-36E361BADAB6}" srcId="{B166F3BD-9C09-4CB0-AD23-5BB925B980E4}" destId="{774D545E-848B-4340-8560-20C09B3E14FD}" srcOrd="0" destOrd="0" parTransId="{2004FEAB-71B0-44EF-87CA-B1287F375F96}" sibTransId="{538955F7-F533-4959-A05F-E4D88A73E747}"/>
    <dgm:cxn modelId="{4BEF9FE8-D947-4C62-843E-28A88B21A44E}" type="presOf" srcId="{D61CCE35-7FFD-4E6C-B68D-B53342B711F0}" destId="{A21E8FAC-78D2-47D0-8A29-10D55A0F408F}" srcOrd="0" destOrd="0" presId="urn:microsoft.com/office/officeart/2005/8/layout/pyramid1"/>
    <dgm:cxn modelId="{C5359C98-E068-44FE-937D-31063FD24145}" srcId="{B166F3BD-9C09-4CB0-AD23-5BB925B980E4}" destId="{D61CCE35-7FFD-4E6C-B68D-B53342B711F0}" srcOrd="1" destOrd="0" parTransId="{C7C69631-D1CC-4A47-BB70-BC8E8385EBC7}" sibTransId="{0F48B668-67CA-4CE6-9136-87B9C404FF13}"/>
    <dgm:cxn modelId="{C3102F16-3827-4201-A04E-91C208B6BAD2}" type="presOf" srcId="{774D545E-848B-4340-8560-20C09B3E14FD}" destId="{92673990-CCA4-46C8-91D1-9228FD0555E5}" srcOrd="1" destOrd="0" presId="urn:microsoft.com/office/officeart/2005/8/layout/pyramid1"/>
    <dgm:cxn modelId="{56A3FDE0-557C-49F9-8DF1-FDD6256EF890}" type="presOf" srcId="{D61CCE35-7FFD-4E6C-B68D-B53342B711F0}" destId="{313013D1-447C-4BCC-B78C-C21F29CDABAC}" srcOrd="1" destOrd="0" presId="urn:microsoft.com/office/officeart/2005/8/layout/pyramid1"/>
    <dgm:cxn modelId="{141B044B-3DE0-47FF-B970-A81BFC02EEB0}" type="presOf" srcId="{B166F3BD-9C09-4CB0-AD23-5BB925B980E4}" destId="{7E1AE710-A584-4C61-853E-57FAE3E3B3DA}" srcOrd="0" destOrd="0" presId="urn:microsoft.com/office/officeart/2005/8/layout/pyramid1"/>
    <dgm:cxn modelId="{7EC17862-2D8F-406F-B0AB-61A9546CBBE8}" type="presOf" srcId="{774D545E-848B-4340-8560-20C09B3E14FD}" destId="{95B6888F-6D5E-4041-9961-13CD848A72D6}" srcOrd="0" destOrd="0" presId="urn:microsoft.com/office/officeart/2005/8/layout/pyramid1"/>
    <dgm:cxn modelId="{4905D1EA-F90D-47ED-B31F-79782B23D0D1}" type="presParOf" srcId="{7E1AE710-A584-4C61-853E-57FAE3E3B3DA}" destId="{573F8014-0900-4145-ADBA-E67974999DE7}" srcOrd="0" destOrd="0" presId="urn:microsoft.com/office/officeart/2005/8/layout/pyramid1"/>
    <dgm:cxn modelId="{CE630504-BD21-4177-8B72-1E5FBA82CB74}" type="presParOf" srcId="{573F8014-0900-4145-ADBA-E67974999DE7}" destId="{95B6888F-6D5E-4041-9961-13CD848A72D6}" srcOrd="0" destOrd="0" presId="urn:microsoft.com/office/officeart/2005/8/layout/pyramid1"/>
    <dgm:cxn modelId="{848A057A-4C52-4DA8-B8B7-530A998BD550}" type="presParOf" srcId="{573F8014-0900-4145-ADBA-E67974999DE7}" destId="{92673990-CCA4-46C8-91D1-9228FD0555E5}" srcOrd="1" destOrd="0" presId="urn:microsoft.com/office/officeart/2005/8/layout/pyramid1"/>
    <dgm:cxn modelId="{D3D9FA82-B0FA-461B-973C-339124214958}" type="presParOf" srcId="{7E1AE710-A584-4C61-853E-57FAE3E3B3DA}" destId="{C3B80AE1-F24B-4183-9F5E-03D954B68E7E}" srcOrd="1" destOrd="0" presId="urn:microsoft.com/office/officeart/2005/8/layout/pyramid1"/>
    <dgm:cxn modelId="{8AEF2136-E95B-46E1-B8BC-72FAE52BADFB}" type="presParOf" srcId="{C3B80AE1-F24B-4183-9F5E-03D954B68E7E}" destId="{A21E8FAC-78D2-47D0-8A29-10D55A0F408F}" srcOrd="0" destOrd="0" presId="urn:microsoft.com/office/officeart/2005/8/layout/pyramid1"/>
    <dgm:cxn modelId="{24E2CB40-6C41-4A6A-AFD9-FD2068685103}" type="presParOf" srcId="{C3B80AE1-F24B-4183-9F5E-03D954B68E7E}" destId="{313013D1-447C-4BCC-B78C-C21F29CDABAC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E459246-51CC-412C-B0D2-C96E79297812}" type="doc">
      <dgm:prSet loTypeId="urn:microsoft.com/office/officeart/2005/8/layout/radial6" loCatId="cycle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kumimoji="1" lang="ja-JP" altLang="en-US"/>
        </a:p>
      </dgm:t>
    </dgm:pt>
    <dgm:pt modelId="{A3A6EDE5-F3EE-437E-AC1D-20CD0BDD8A20}">
      <dgm:prSet phldrT="[テキスト]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/>
            <a:t>１</a:t>
          </a:r>
          <a:endParaRPr kumimoji="1" lang="en-US" altLang="ja-JP" dirty="0" smtClean="0"/>
        </a:p>
        <a:p>
          <a:r>
            <a:rPr kumimoji="1" lang="ja-JP" altLang="en-US" dirty="0" smtClean="0"/>
            <a:t>システム</a:t>
          </a:r>
          <a:endParaRPr kumimoji="1" lang="en-US" altLang="ja-JP" dirty="0" smtClean="0"/>
        </a:p>
        <a:p>
          <a:r>
            <a:rPr kumimoji="1" lang="ja-JP" altLang="en-US" dirty="0" smtClean="0"/>
            <a:t>思考</a:t>
          </a:r>
          <a:endParaRPr kumimoji="1" lang="ja-JP" altLang="en-US" dirty="0"/>
        </a:p>
      </dgm:t>
    </dgm:pt>
    <dgm:pt modelId="{CE536DD7-89BA-4D2F-85F1-DEDB74525834}" type="parTrans" cxnId="{B29D28A1-4DF4-4173-A31F-CD74BDDC2231}">
      <dgm:prSet/>
      <dgm:spPr/>
      <dgm:t>
        <a:bodyPr/>
        <a:lstStyle/>
        <a:p>
          <a:endParaRPr kumimoji="1" lang="ja-JP" altLang="en-US"/>
        </a:p>
      </dgm:t>
    </dgm:pt>
    <dgm:pt modelId="{E27931A4-D039-4F44-A30B-66C7BA26FCF8}" type="sibTrans" cxnId="{B29D28A1-4DF4-4173-A31F-CD74BDDC2231}">
      <dgm:prSet/>
      <dgm:spPr/>
      <dgm:t>
        <a:bodyPr/>
        <a:lstStyle/>
        <a:p>
          <a:endParaRPr kumimoji="1" lang="ja-JP" altLang="en-US"/>
        </a:p>
      </dgm:t>
    </dgm:pt>
    <dgm:pt modelId="{29655E2A-A4B7-4349-BD70-EFC6E5B8E0FA}">
      <dgm:prSet phldrT="[テキスト]" custT="1"/>
      <dgm:spPr/>
      <dgm:t>
        <a:bodyPr/>
        <a:lstStyle/>
        <a:p>
          <a:r>
            <a:rPr kumimoji="1" lang="ja-JP" altLang="en-US" sz="1400" dirty="0" smtClean="0"/>
            <a:t>２自己</a:t>
          </a:r>
          <a:endParaRPr kumimoji="1" lang="en-US" altLang="ja-JP" sz="1400" dirty="0" smtClean="0"/>
        </a:p>
        <a:p>
          <a:r>
            <a:rPr kumimoji="1" lang="ja-JP" altLang="en-US" sz="1400" dirty="0" smtClean="0"/>
            <a:t>マスタリー</a:t>
          </a:r>
          <a:endParaRPr kumimoji="1" lang="ja-JP" altLang="en-US" sz="1400" dirty="0"/>
        </a:p>
      </dgm:t>
    </dgm:pt>
    <dgm:pt modelId="{17DF09C5-6220-42F2-BBB7-79D070170604}" type="parTrans" cxnId="{A3B7A1F1-29BF-403F-BBB9-8DA410EC2918}">
      <dgm:prSet/>
      <dgm:spPr/>
      <dgm:t>
        <a:bodyPr/>
        <a:lstStyle/>
        <a:p>
          <a:endParaRPr kumimoji="1" lang="ja-JP" altLang="en-US"/>
        </a:p>
      </dgm:t>
    </dgm:pt>
    <dgm:pt modelId="{687ADECF-7EDD-41E0-B520-F76E55F2FA3D}" type="sibTrans" cxnId="{A3B7A1F1-29BF-403F-BBB9-8DA410EC2918}">
      <dgm:prSet/>
      <dgm:spPr/>
      <dgm:t>
        <a:bodyPr/>
        <a:lstStyle/>
        <a:p>
          <a:endParaRPr kumimoji="1" lang="ja-JP" altLang="en-US"/>
        </a:p>
      </dgm:t>
    </dgm:pt>
    <dgm:pt modelId="{6DDF01CA-31A0-4E8E-A80E-1BF5DE2A894B}">
      <dgm:prSet phldrT="[テキスト]" custT="1"/>
      <dgm:spPr/>
      <dgm:t>
        <a:bodyPr/>
        <a:lstStyle/>
        <a:p>
          <a:r>
            <a:rPr kumimoji="1" lang="ja-JP" altLang="en-US" sz="1400" dirty="0" smtClean="0"/>
            <a:t>３メンタルモデルの克服</a:t>
          </a:r>
          <a:endParaRPr kumimoji="1" lang="ja-JP" altLang="en-US" sz="1400" dirty="0"/>
        </a:p>
      </dgm:t>
    </dgm:pt>
    <dgm:pt modelId="{BB6F6230-284C-4A61-8257-D012BE3F39BC}" type="parTrans" cxnId="{182FAE82-6AC0-430D-B080-8B4E0665BFE5}">
      <dgm:prSet/>
      <dgm:spPr/>
      <dgm:t>
        <a:bodyPr/>
        <a:lstStyle/>
        <a:p>
          <a:endParaRPr kumimoji="1" lang="ja-JP" altLang="en-US"/>
        </a:p>
      </dgm:t>
    </dgm:pt>
    <dgm:pt modelId="{2799EA95-43E6-4652-B515-C5C20A18D2A7}" type="sibTrans" cxnId="{182FAE82-6AC0-430D-B080-8B4E0665BFE5}">
      <dgm:prSet/>
      <dgm:spPr/>
      <dgm:t>
        <a:bodyPr/>
        <a:lstStyle/>
        <a:p>
          <a:endParaRPr kumimoji="1" lang="ja-JP" altLang="en-US"/>
        </a:p>
      </dgm:t>
    </dgm:pt>
    <dgm:pt modelId="{3457F4DA-850E-4A06-BDFA-9E198EBB2D0D}">
      <dgm:prSet phldrT="[テキスト]" custT="1"/>
      <dgm:spPr/>
      <dgm:t>
        <a:bodyPr/>
        <a:lstStyle/>
        <a:p>
          <a:r>
            <a:rPr kumimoji="1" lang="ja-JP" altLang="en-US" sz="1400" dirty="0" smtClean="0"/>
            <a:t>４共有</a:t>
          </a:r>
          <a:endParaRPr kumimoji="1" lang="en-US" altLang="ja-JP" sz="1400" dirty="0" smtClean="0"/>
        </a:p>
        <a:p>
          <a:r>
            <a:rPr kumimoji="1" lang="ja-JP" altLang="en-US" sz="1400" dirty="0" smtClean="0"/>
            <a:t>ビジョンの構築</a:t>
          </a:r>
          <a:endParaRPr kumimoji="1" lang="ja-JP" altLang="en-US" sz="1400" dirty="0"/>
        </a:p>
      </dgm:t>
    </dgm:pt>
    <dgm:pt modelId="{7BC96DC0-EA10-4B84-990A-4574E230A045}" type="parTrans" cxnId="{AAAF4CF2-908E-43F1-A355-83824294D4AA}">
      <dgm:prSet/>
      <dgm:spPr/>
      <dgm:t>
        <a:bodyPr/>
        <a:lstStyle/>
        <a:p>
          <a:endParaRPr kumimoji="1" lang="ja-JP" altLang="en-US"/>
        </a:p>
      </dgm:t>
    </dgm:pt>
    <dgm:pt modelId="{074BCF6E-CE60-4B8A-8E45-30F8B27C1844}" type="sibTrans" cxnId="{AAAF4CF2-908E-43F1-A355-83824294D4AA}">
      <dgm:prSet/>
      <dgm:spPr/>
      <dgm:t>
        <a:bodyPr/>
        <a:lstStyle/>
        <a:p>
          <a:endParaRPr kumimoji="1" lang="ja-JP" altLang="en-US"/>
        </a:p>
      </dgm:t>
    </dgm:pt>
    <dgm:pt modelId="{3C92E4B1-811A-4991-B72B-D7D43DA1DD4A}">
      <dgm:prSet phldrT="[テキスト]" custT="1"/>
      <dgm:spPr/>
      <dgm:t>
        <a:bodyPr/>
        <a:lstStyle/>
        <a:p>
          <a:r>
            <a:rPr kumimoji="1" lang="ja-JP" altLang="en-US" sz="1400" dirty="0" smtClean="0"/>
            <a:t>５</a:t>
          </a:r>
          <a:endParaRPr kumimoji="1" lang="en-US" altLang="ja-JP" sz="1400" dirty="0" smtClean="0"/>
        </a:p>
        <a:p>
          <a:r>
            <a:rPr kumimoji="1" lang="ja-JP" altLang="en-US" sz="1400" dirty="0" smtClean="0"/>
            <a:t>チーム学習</a:t>
          </a:r>
          <a:endParaRPr kumimoji="1" lang="ja-JP" altLang="en-US" sz="1400" dirty="0"/>
        </a:p>
      </dgm:t>
    </dgm:pt>
    <dgm:pt modelId="{B6489734-5EA1-4BF3-A4EC-FC323EA62514}" type="parTrans" cxnId="{B0151538-4545-4869-8DB6-DACA7482EA56}">
      <dgm:prSet/>
      <dgm:spPr/>
      <dgm:t>
        <a:bodyPr/>
        <a:lstStyle/>
        <a:p>
          <a:endParaRPr kumimoji="1" lang="ja-JP" altLang="en-US"/>
        </a:p>
      </dgm:t>
    </dgm:pt>
    <dgm:pt modelId="{EC951593-BEF8-4A2C-AA33-A10EE80F9E9A}" type="sibTrans" cxnId="{B0151538-4545-4869-8DB6-DACA7482EA56}">
      <dgm:prSet/>
      <dgm:spPr/>
      <dgm:t>
        <a:bodyPr/>
        <a:lstStyle/>
        <a:p>
          <a:endParaRPr kumimoji="1" lang="ja-JP" altLang="en-US"/>
        </a:p>
      </dgm:t>
    </dgm:pt>
    <dgm:pt modelId="{6F12DE01-4F32-4BF2-B6C1-91FC3100B666}" type="pres">
      <dgm:prSet presAssocID="{9E459246-51CC-412C-B0D2-C96E79297812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2F5E6C8D-5E29-420F-8BFF-3EBB2CC2967C}" type="pres">
      <dgm:prSet presAssocID="{A3A6EDE5-F3EE-437E-AC1D-20CD0BDD8A20}" presName="centerShape" presStyleLbl="node0" presStyleIdx="0" presStyleCnt="1" custScaleX="124462"/>
      <dgm:spPr/>
      <dgm:t>
        <a:bodyPr/>
        <a:lstStyle/>
        <a:p>
          <a:endParaRPr kumimoji="1" lang="ja-JP" altLang="en-US"/>
        </a:p>
      </dgm:t>
    </dgm:pt>
    <dgm:pt modelId="{DB24B41A-DA53-4E29-B944-44D5A97D4FBA}" type="pres">
      <dgm:prSet presAssocID="{29655E2A-A4B7-4349-BD70-EFC6E5B8E0FA}" presName="node" presStyleLbl="node1" presStyleIdx="0" presStyleCnt="4" custScaleX="131368" custScaleY="12096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A628ADE-E5E6-42ED-9BAA-D5AAF84A2F8A}" type="pres">
      <dgm:prSet presAssocID="{29655E2A-A4B7-4349-BD70-EFC6E5B8E0FA}" presName="dummy" presStyleCnt="0"/>
      <dgm:spPr/>
      <dgm:t>
        <a:bodyPr/>
        <a:lstStyle/>
        <a:p>
          <a:endParaRPr kumimoji="1" lang="ja-JP" altLang="en-US"/>
        </a:p>
      </dgm:t>
    </dgm:pt>
    <dgm:pt modelId="{344F651C-457D-454E-B7AB-B14DADBEBFF1}" type="pres">
      <dgm:prSet presAssocID="{687ADECF-7EDD-41E0-B520-F76E55F2FA3D}" presName="sibTrans" presStyleLbl="sibTrans2D1" presStyleIdx="0" presStyleCnt="4"/>
      <dgm:spPr/>
      <dgm:t>
        <a:bodyPr/>
        <a:lstStyle/>
        <a:p>
          <a:endParaRPr kumimoji="1" lang="ja-JP" altLang="en-US"/>
        </a:p>
      </dgm:t>
    </dgm:pt>
    <dgm:pt modelId="{DD399058-C2D1-4197-9B1A-406262ED39CA}" type="pres">
      <dgm:prSet presAssocID="{6DDF01CA-31A0-4E8E-A80E-1BF5DE2A894B}" presName="node" presStyleLbl="node1" presStyleIdx="1" presStyleCnt="4" custScaleX="131368" custScaleY="12096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74D6D78-0922-44A0-807F-6639F0767EA8}" type="pres">
      <dgm:prSet presAssocID="{6DDF01CA-31A0-4E8E-A80E-1BF5DE2A894B}" presName="dummy" presStyleCnt="0"/>
      <dgm:spPr/>
      <dgm:t>
        <a:bodyPr/>
        <a:lstStyle/>
        <a:p>
          <a:endParaRPr kumimoji="1" lang="ja-JP" altLang="en-US"/>
        </a:p>
      </dgm:t>
    </dgm:pt>
    <dgm:pt modelId="{9351A28D-02F7-4BBD-924D-08007941DDA7}" type="pres">
      <dgm:prSet presAssocID="{2799EA95-43E6-4652-B515-C5C20A18D2A7}" presName="sibTrans" presStyleLbl="sibTrans2D1" presStyleIdx="1" presStyleCnt="4"/>
      <dgm:spPr/>
      <dgm:t>
        <a:bodyPr/>
        <a:lstStyle/>
        <a:p>
          <a:endParaRPr kumimoji="1" lang="ja-JP" altLang="en-US"/>
        </a:p>
      </dgm:t>
    </dgm:pt>
    <dgm:pt modelId="{EE69A70F-84D7-4C6C-B206-81CC87C9B997}" type="pres">
      <dgm:prSet presAssocID="{3457F4DA-850E-4A06-BDFA-9E198EBB2D0D}" presName="node" presStyleLbl="node1" presStyleIdx="2" presStyleCnt="4" custScaleX="131368" custScaleY="12096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93561C1-D921-4321-9B29-13118062940C}" type="pres">
      <dgm:prSet presAssocID="{3457F4DA-850E-4A06-BDFA-9E198EBB2D0D}" presName="dummy" presStyleCnt="0"/>
      <dgm:spPr/>
      <dgm:t>
        <a:bodyPr/>
        <a:lstStyle/>
        <a:p>
          <a:endParaRPr kumimoji="1" lang="ja-JP" altLang="en-US"/>
        </a:p>
      </dgm:t>
    </dgm:pt>
    <dgm:pt modelId="{6C51B739-A548-4CBB-82D6-214AE45CF470}" type="pres">
      <dgm:prSet presAssocID="{074BCF6E-CE60-4B8A-8E45-30F8B27C1844}" presName="sibTrans" presStyleLbl="sibTrans2D1" presStyleIdx="2" presStyleCnt="4"/>
      <dgm:spPr/>
      <dgm:t>
        <a:bodyPr/>
        <a:lstStyle/>
        <a:p>
          <a:endParaRPr kumimoji="1" lang="ja-JP" altLang="en-US"/>
        </a:p>
      </dgm:t>
    </dgm:pt>
    <dgm:pt modelId="{54B06187-2546-42CA-BAEB-E8FB5D536061}" type="pres">
      <dgm:prSet presAssocID="{3C92E4B1-811A-4991-B72B-D7D43DA1DD4A}" presName="node" presStyleLbl="node1" presStyleIdx="3" presStyleCnt="4" custScaleX="131368" custScaleY="12096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88EF312-DB53-4453-B12A-A73F137F12B3}" type="pres">
      <dgm:prSet presAssocID="{3C92E4B1-811A-4991-B72B-D7D43DA1DD4A}" presName="dummy" presStyleCnt="0"/>
      <dgm:spPr/>
      <dgm:t>
        <a:bodyPr/>
        <a:lstStyle/>
        <a:p>
          <a:endParaRPr kumimoji="1" lang="ja-JP" altLang="en-US"/>
        </a:p>
      </dgm:t>
    </dgm:pt>
    <dgm:pt modelId="{066ED4FD-CB64-4E11-AFB9-CE9D8754113C}" type="pres">
      <dgm:prSet presAssocID="{EC951593-BEF8-4A2C-AA33-A10EE80F9E9A}" presName="sibTrans" presStyleLbl="sibTrans2D1" presStyleIdx="3" presStyleCnt="4"/>
      <dgm:spPr/>
      <dgm:t>
        <a:bodyPr/>
        <a:lstStyle/>
        <a:p>
          <a:endParaRPr kumimoji="1" lang="ja-JP" altLang="en-US"/>
        </a:p>
      </dgm:t>
    </dgm:pt>
  </dgm:ptLst>
  <dgm:cxnLst>
    <dgm:cxn modelId="{7B0BEC70-0D7A-423B-AC63-0C374DB3FD67}" type="presOf" srcId="{9E459246-51CC-412C-B0D2-C96E79297812}" destId="{6F12DE01-4F32-4BF2-B6C1-91FC3100B666}" srcOrd="0" destOrd="0" presId="urn:microsoft.com/office/officeart/2005/8/layout/radial6"/>
    <dgm:cxn modelId="{57980C4B-2E0D-414E-AA79-95F3E5D87261}" type="presOf" srcId="{29655E2A-A4B7-4349-BD70-EFC6E5B8E0FA}" destId="{DB24B41A-DA53-4E29-B944-44D5A97D4FBA}" srcOrd="0" destOrd="0" presId="urn:microsoft.com/office/officeart/2005/8/layout/radial6"/>
    <dgm:cxn modelId="{9ED2DB56-AF01-4A82-928A-8566665E8CEF}" type="presOf" srcId="{EC951593-BEF8-4A2C-AA33-A10EE80F9E9A}" destId="{066ED4FD-CB64-4E11-AFB9-CE9D8754113C}" srcOrd="0" destOrd="0" presId="urn:microsoft.com/office/officeart/2005/8/layout/radial6"/>
    <dgm:cxn modelId="{F58CFF89-2044-4B83-85E0-920F5BE9A991}" type="presOf" srcId="{2799EA95-43E6-4652-B515-C5C20A18D2A7}" destId="{9351A28D-02F7-4BBD-924D-08007941DDA7}" srcOrd="0" destOrd="0" presId="urn:microsoft.com/office/officeart/2005/8/layout/radial6"/>
    <dgm:cxn modelId="{B9B70360-B4C2-416F-AF1E-76C9BAAB5746}" type="presOf" srcId="{687ADECF-7EDD-41E0-B520-F76E55F2FA3D}" destId="{344F651C-457D-454E-B7AB-B14DADBEBFF1}" srcOrd="0" destOrd="0" presId="urn:microsoft.com/office/officeart/2005/8/layout/radial6"/>
    <dgm:cxn modelId="{99886C12-91AA-479C-9324-198E981A7116}" type="presOf" srcId="{074BCF6E-CE60-4B8A-8E45-30F8B27C1844}" destId="{6C51B739-A548-4CBB-82D6-214AE45CF470}" srcOrd="0" destOrd="0" presId="urn:microsoft.com/office/officeart/2005/8/layout/radial6"/>
    <dgm:cxn modelId="{CA75E2EE-81B4-4CFE-BBBE-EEFDABCF5B44}" type="presOf" srcId="{3C92E4B1-811A-4991-B72B-D7D43DA1DD4A}" destId="{54B06187-2546-42CA-BAEB-E8FB5D536061}" srcOrd="0" destOrd="0" presId="urn:microsoft.com/office/officeart/2005/8/layout/radial6"/>
    <dgm:cxn modelId="{74CEE49E-D9BA-46D6-8BBD-A9757CC92B61}" type="presOf" srcId="{6DDF01CA-31A0-4E8E-A80E-1BF5DE2A894B}" destId="{DD399058-C2D1-4197-9B1A-406262ED39CA}" srcOrd="0" destOrd="0" presId="urn:microsoft.com/office/officeart/2005/8/layout/radial6"/>
    <dgm:cxn modelId="{182FAE82-6AC0-430D-B080-8B4E0665BFE5}" srcId="{A3A6EDE5-F3EE-437E-AC1D-20CD0BDD8A20}" destId="{6DDF01CA-31A0-4E8E-A80E-1BF5DE2A894B}" srcOrd="1" destOrd="0" parTransId="{BB6F6230-284C-4A61-8257-D012BE3F39BC}" sibTransId="{2799EA95-43E6-4652-B515-C5C20A18D2A7}"/>
    <dgm:cxn modelId="{DE917D63-89A9-4695-A584-6F0406A61A82}" type="presOf" srcId="{3457F4DA-850E-4A06-BDFA-9E198EBB2D0D}" destId="{EE69A70F-84D7-4C6C-B206-81CC87C9B997}" srcOrd="0" destOrd="0" presId="urn:microsoft.com/office/officeart/2005/8/layout/radial6"/>
    <dgm:cxn modelId="{FF3F81FF-4815-49B7-A674-E20F2E3EF32E}" type="presOf" srcId="{A3A6EDE5-F3EE-437E-AC1D-20CD0BDD8A20}" destId="{2F5E6C8D-5E29-420F-8BFF-3EBB2CC2967C}" srcOrd="0" destOrd="0" presId="urn:microsoft.com/office/officeart/2005/8/layout/radial6"/>
    <dgm:cxn modelId="{B0151538-4545-4869-8DB6-DACA7482EA56}" srcId="{A3A6EDE5-F3EE-437E-AC1D-20CD0BDD8A20}" destId="{3C92E4B1-811A-4991-B72B-D7D43DA1DD4A}" srcOrd="3" destOrd="0" parTransId="{B6489734-5EA1-4BF3-A4EC-FC323EA62514}" sibTransId="{EC951593-BEF8-4A2C-AA33-A10EE80F9E9A}"/>
    <dgm:cxn modelId="{AAAF4CF2-908E-43F1-A355-83824294D4AA}" srcId="{A3A6EDE5-F3EE-437E-AC1D-20CD0BDD8A20}" destId="{3457F4DA-850E-4A06-BDFA-9E198EBB2D0D}" srcOrd="2" destOrd="0" parTransId="{7BC96DC0-EA10-4B84-990A-4574E230A045}" sibTransId="{074BCF6E-CE60-4B8A-8E45-30F8B27C1844}"/>
    <dgm:cxn modelId="{B29D28A1-4DF4-4173-A31F-CD74BDDC2231}" srcId="{9E459246-51CC-412C-B0D2-C96E79297812}" destId="{A3A6EDE5-F3EE-437E-AC1D-20CD0BDD8A20}" srcOrd="0" destOrd="0" parTransId="{CE536DD7-89BA-4D2F-85F1-DEDB74525834}" sibTransId="{E27931A4-D039-4F44-A30B-66C7BA26FCF8}"/>
    <dgm:cxn modelId="{A3B7A1F1-29BF-403F-BBB9-8DA410EC2918}" srcId="{A3A6EDE5-F3EE-437E-AC1D-20CD0BDD8A20}" destId="{29655E2A-A4B7-4349-BD70-EFC6E5B8E0FA}" srcOrd="0" destOrd="0" parTransId="{17DF09C5-6220-42F2-BBB7-79D070170604}" sibTransId="{687ADECF-7EDD-41E0-B520-F76E55F2FA3D}"/>
    <dgm:cxn modelId="{7ED6E4B4-13C6-4856-9E07-50606664C1E2}" type="presParOf" srcId="{6F12DE01-4F32-4BF2-B6C1-91FC3100B666}" destId="{2F5E6C8D-5E29-420F-8BFF-3EBB2CC2967C}" srcOrd="0" destOrd="0" presId="urn:microsoft.com/office/officeart/2005/8/layout/radial6"/>
    <dgm:cxn modelId="{110E15EC-6411-4D15-8301-FE43B812079D}" type="presParOf" srcId="{6F12DE01-4F32-4BF2-B6C1-91FC3100B666}" destId="{DB24B41A-DA53-4E29-B944-44D5A97D4FBA}" srcOrd="1" destOrd="0" presId="urn:microsoft.com/office/officeart/2005/8/layout/radial6"/>
    <dgm:cxn modelId="{F895EA50-AF2E-4CD2-833C-7615E605455E}" type="presParOf" srcId="{6F12DE01-4F32-4BF2-B6C1-91FC3100B666}" destId="{2A628ADE-E5E6-42ED-9BAA-D5AAF84A2F8A}" srcOrd="2" destOrd="0" presId="urn:microsoft.com/office/officeart/2005/8/layout/radial6"/>
    <dgm:cxn modelId="{622D3249-9018-4E82-82E2-17F38B2C00A6}" type="presParOf" srcId="{6F12DE01-4F32-4BF2-B6C1-91FC3100B666}" destId="{344F651C-457D-454E-B7AB-B14DADBEBFF1}" srcOrd="3" destOrd="0" presId="urn:microsoft.com/office/officeart/2005/8/layout/radial6"/>
    <dgm:cxn modelId="{66115A26-ABFE-42CA-B5C5-5B31F3636B2A}" type="presParOf" srcId="{6F12DE01-4F32-4BF2-B6C1-91FC3100B666}" destId="{DD399058-C2D1-4197-9B1A-406262ED39CA}" srcOrd="4" destOrd="0" presId="urn:microsoft.com/office/officeart/2005/8/layout/radial6"/>
    <dgm:cxn modelId="{AE80221E-1B37-4906-8573-069A60195E09}" type="presParOf" srcId="{6F12DE01-4F32-4BF2-B6C1-91FC3100B666}" destId="{674D6D78-0922-44A0-807F-6639F0767EA8}" srcOrd="5" destOrd="0" presId="urn:microsoft.com/office/officeart/2005/8/layout/radial6"/>
    <dgm:cxn modelId="{4AEACF86-7F70-40C5-9390-32CB6384CED4}" type="presParOf" srcId="{6F12DE01-4F32-4BF2-B6C1-91FC3100B666}" destId="{9351A28D-02F7-4BBD-924D-08007941DDA7}" srcOrd="6" destOrd="0" presId="urn:microsoft.com/office/officeart/2005/8/layout/radial6"/>
    <dgm:cxn modelId="{7380D450-482E-4C40-94DF-5294C5CBD2D0}" type="presParOf" srcId="{6F12DE01-4F32-4BF2-B6C1-91FC3100B666}" destId="{EE69A70F-84D7-4C6C-B206-81CC87C9B997}" srcOrd="7" destOrd="0" presId="urn:microsoft.com/office/officeart/2005/8/layout/radial6"/>
    <dgm:cxn modelId="{DAFF84EA-F188-4E79-AC70-DBB65C5DDF6E}" type="presParOf" srcId="{6F12DE01-4F32-4BF2-B6C1-91FC3100B666}" destId="{193561C1-D921-4321-9B29-13118062940C}" srcOrd="8" destOrd="0" presId="urn:microsoft.com/office/officeart/2005/8/layout/radial6"/>
    <dgm:cxn modelId="{AAF26CA3-3BC1-466C-B34D-FE6A243590C1}" type="presParOf" srcId="{6F12DE01-4F32-4BF2-B6C1-91FC3100B666}" destId="{6C51B739-A548-4CBB-82D6-214AE45CF470}" srcOrd="9" destOrd="0" presId="urn:microsoft.com/office/officeart/2005/8/layout/radial6"/>
    <dgm:cxn modelId="{CDD132E0-AC5A-4234-95EB-0DD500BC3D4B}" type="presParOf" srcId="{6F12DE01-4F32-4BF2-B6C1-91FC3100B666}" destId="{54B06187-2546-42CA-BAEB-E8FB5D536061}" srcOrd="10" destOrd="0" presId="urn:microsoft.com/office/officeart/2005/8/layout/radial6"/>
    <dgm:cxn modelId="{671DC477-4FC1-46EF-9A3B-98796DE50039}" type="presParOf" srcId="{6F12DE01-4F32-4BF2-B6C1-91FC3100B666}" destId="{488EF312-DB53-4453-B12A-A73F137F12B3}" srcOrd="11" destOrd="0" presId="urn:microsoft.com/office/officeart/2005/8/layout/radial6"/>
    <dgm:cxn modelId="{6CA1D1FF-146B-4053-A1F5-E15CC7C3F37E}" type="presParOf" srcId="{6F12DE01-4F32-4BF2-B6C1-91FC3100B666}" destId="{066ED4FD-CB64-4E11-AFB9-CE9D8754113C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3A4E63D-FD11-477C-B183-0AB969AC9535}" type="doc">
      <dgm:prSet loTypeId="urn:microsoft.com/office/officeart/2005/8/layout/arrow4" loCatId="relationship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kumimoji="1" lang="ja-JP" altLang="en-US"/>
        </a:p>
      </dgm:t>
    </dgm:pt>
    <dgm:pt modelId="{780EAFB1-5FE4-4C1D-98C3-3D2EB3EF6C2A}">
      <dgm:prSet phldrT="[テキスト]"/>
      <dgm:spPr/>
      <dgm:t>
        <a:bodyPr/>
        <a:lstStyle/>
        <a:p>
          <a:r>
            <a:rPr kumimoji="1" lang="ja-JP" altLang="en-US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相互関連性を把握</a:t>
          </a:r>
          <a:endParaRPr kumimoji="1" lang="ja-JP" altLang="en-US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9982C6D8-A1EA-4B3C-A3CC-A6F699535761}" type="parTrans" cxnId="{8D7C24BD-4520-42C4-9F67-E2DE7E3453A4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DE63B07A-61A7-4F6B-8BE5-DC0F176A785D}" type="sibTrans" cxnId="{8D7C24BD-4520-42C4-9F67-E2DE7E3453A4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A9A41FBD-0008-4BF8-897F-B27565440E76}">
      <dgm:prSet phldrT="[テキスト]"/>
      <dgm:spPr/>
      <dgm:t>
        <a:bodyPr/>
        <a:lstStyle/>
        <a:p>
          <a:r>
            <a:rPr kumimoji="1" lang="ja-JP" altLang="en-US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複雑さｖｓ複雑さ</a:t>
          </a:r>
          <a:endParaRPr kumimoji="1" lang="ja-JP" altLang="en-US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2F050475-78EE-4F89-8E93-E0285444FED7}" type="parTrans" cxnId="{A05E340F-DE7E-44D4-8CE6-654BCA6C8AE1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0F08238E-9991-4B5F-AA90-875FA44A7D88}" type="sibTrans" cxnId="{A05E340F-DE7E-44D4-8CE6-654BCA6C8AE1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031B7E59-C76C-490B-B418-9B2517815148}">
      <dgm:prSet phldrT="[テキスト]"/>
      <dgm:spPr/>
      <dgm:t>
        <a:bodyPr/>
        <a:lstStyle/>
        <a:p>
          <a:r>
            <a:rPr kumimoji="1" lang="ja-JP" altLang="en-US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複雑化問題ｖｓ複雑的解決法</a:t>
          </a:r>
          <a:endParaRPr kumimoji="1" lang="ja-JP" altLang="en-US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DB8B5880-5B6F-4DA1-B38C-38481C941768}" type="parTrans" cxnId="{0442BD57-72E2-41B9-869B-3802A1DA87F6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0A6B6663-C154-42E1-9BBF-488F88E107F3}" type="sibTrans" cxnId="{0442BD57-72E2-41B9-869B-3802A1DA87F6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8D08DC88-44D0-4491-B672-BAB300E5BBCF}">
      <dgm:prSet phldrT="[テキスト]"/>
      <dgm:spPr/>
      <dgm:t>
        <a:bodyPr/>
        <a:lstStyle/>
        <a:p>
          <a:r>
            <a:rPr kumimoji="1" lang="ja-JP" altLang="en-US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可能な措置の理解</a:t>
          </a:r>
          <a:endParaRPr kumimoji="1" lang="ja-JP" altLang="en-US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8D4BE99F-7F2F-4DA6-B77A-DEA938DE2EE1}" type="parTrans" cxnId="{ED37E7BE-A40B-4D56-80AA-BA387D355BE5}">
      <dgm:prSet/>
      <dgm:spPr/>
      <dgm:t>
        <a:bodyPr/>
        <a:lstStyle/>
        <a:p>
          <a:endParaRPr kumimoji="1" lang="ja-JP" altLang="en-US"/>
        </a:p>
      </dgm:t>
    </dgm:pt>
    <dgm:pt modelId="{1E55FB15-2E90-4711-9E0F-796D6A1D12B8}" type="sibTrans" cxnId="{ED37E7BE-A40B-4D56-80AA-BA387D355BE5}">
      <dgm:prSet/>
      <dgm:spPr/>
      <dgm:t>
        <a:bodyPr/>
        <a:lstStyle/>
        <a:p>
          <a:endParaRPr kumimoji="1" lang="ja-JP" altLang="en-US"/>
        </a:p>
      </dgm:t>
    </dgm:pt>
    <dgm:pt modelId="{E3214D8B-0E22-41E9-AD78-4D491EC0D8C2}" type="pres">
      <dgm:prSet presAssocID="{D3A4E63D-FD11-477C-B183-0AB969AC9535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28F748F4-65CD-4FEC-9DC4-3C3AD62AD73D}" type="pres">
      <dgm:prSet presAssocID="{780EAFB1-5FE4-4C1D-98C3-3D2EB3EF6C2A}" presName="upArrow" presStyleLbl="node1" presStyleIdx="0" presStyleCnt="2"/>
      <dgm:spPr/>
    </dgm:pt>
    <dgm:pt modelId="{EB697B37-D7E7-4FB7-B3B4-E005192E7120}" type="pres">
      <dgm:prSet presAssocID="{780EAFB1-5FE4-4C1D-98C3-3D2EB3EF6C2A}" presName="upArrowText" presStyleLbl="revTx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FA5DE40-4142-4553-A6AD-D3EF0BE6BFDC}" type="pres">
      <dgm:prSet presAssocID="{A9A41FBD-0008-4BF8-897F-B27565440E76}" presName="downArrow" presStyleLbl="node1" presStyleIdx="1" presStyleCnt="2"/>
      <dgm:spPr/>
    </dgm:pt>
    <dgm:pt modelId="{77D02F65-8F06-4F19-B4A6-9D4AAB1F231F}" type="pres">
      <dgm:prSet presAssocID="{A9A41FBD-0008-4BF8-897F-B27565440E76}" presName="downArrowText" presStyleLbl="revTx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E2322485-147F-4378-97FD-47435EB89DD5}" type="presOf" srcId="{8D08DC88-44D0-4491-B672-BAB300E5BBCF}" destId="{EB697B37-D7E7-4FB7-B3B4-E005192E7120}" srcOrd="0" destOrd="1" presId="urn:microsoft.com/office/officeart/2005/8/layout/arrow4"/>
    <dgm:cxn modelId="{8D7C24BD-4520-42C4-9F67-E2DE7E3453A4}" srcId="{D3A4E63D-FD11-477C-B183-0AB969AC9535}" destId="{780EAFB1-5FE4-4C1D-98C3-3D2EB3EF6C2A}" srcOrd="0" destOrd="0" parTransId="{9982C6D8-A1EA-4B3C-A3CC-A6F699535761}" sibTransId="{DE63B07A-61A7-4F6B-8BE5-DC0F176A785D}"/>
    <dgm:cxn modelId="{F6CEFA0E-C881-4AD4-8695-896CF28ACA99}" type="presOf" srcId="{031B7E59-C76C-490B-B418-9B2517815148}" destId="{77D02F65-8F06-4F19-B4A6-9D4AAB1F231F}" srcOrd="0" destOrd="1" presId="urn:microsoft.com/office/officeart/2005/8/layout/arrow4"/>
    <dgm:cxn modelId="{23FC0342-85E9-434F-B6A5-E298B9183637}" type="presOf" srcId="{A9A41FBD-0008-4BF8-897F-B27565440E76}" destId="{77D02F65-8F06-4F19-B4A6-9D4AAB1F231F}" srcOrd="0" destOrd="0" presId="urn:microsoft.com/office/officeart/2005/8/layout/arrow4"/>
    <dgm:cxn modelId="{0442BD57-72E2-41B9-869B-3802A1DA87F6}" srcId="{A9A41FBD-0008-4BF8-897F-B27565440E76}" destId="{031B7E59-C76C-490B-B418-9B2517815148}" srcOrd="0" destOrd="0" parTransId="{DB8B5880-5B6F-4DA1-B38C-38481C941768}" sibTransId="{0A6B6663-C154-42E1-9BBF-488F88E107F3}"/>
    <dgm:cxn modelId="{9DC954AE-C6D9-487E-8C9B-8F3148B1A06B}" type="presOf" srcId="{D3A4E63D-FD11-477C-B183-0AB969AC9535}" destId="{E3214D8B-0E22-41E9-AD78-4D491EC0D8C2}" srcOrd="0" destOrd="0" presId="urn:microsoft.com/office/officeart/2005/8/layout/arrow4"/>
    <dgm:cxn modelId="{ED37E7BE-A40B-4D56-80AA-BA387D355BE5}" srcId="{780EAFB1-5FE4-4C1D-98C3-3D2EB3EF6C2A}" destId="{8D08DC88-44D0-4491-B672-BAB300E5BBCF}" srcOrd="0" destOrd="0" parTransId="{8D4BE99F-7F2F-4DA6-B77A-DEA938DE2EE1}" sibTransId="{1E55FB15-2E90-4711-9E0F-796D6A1D12B8}"/>
    <dgm:cxn modelId="{B2BE33F1-305B-40E3-BF81-2E0C6D4D30FC}" type="presOf" srcId="{780EAFB1-5FE4-4C1D-98C3-3D2EB3EF6C2A}" destId="{EB697B37-D7E7-4FB7-B3B4-E005192E7120}" srcOrd="0" destOrd="0" presId="urn:microsoft.com/office/officeart/2005/8/layout/arrow4"/>
    <dgm:cxn modelId="{A05E340F-DE7E-44D4-8CE6-654BCA6C8AE1}" srcId="{D3A4E63D-FD11-477C-B183-0AB969AC9535}" destId="{A9A41FBD-0008-4BF8-897F-B27565440E76}" srcOrd="1" destOrd="0" parTransId="{2F050475-78EE-4F89-8E93-E0285444FED7}" sibTransId="{0F08238E-9991-4B5F-AA90-875FA44A7D88}"/>
    <dgm:cxn modelId="{0E7DBB2E-8D38-4494-B765-96CB841FB008}" type="presParOf" srcId="{E3214D8B-0E22-41E9-AD78-4D491EC0D8C2}" destId="{28F748F4-65CD-4FEC-9DC4-3C3AD62AD73D}" srcOrd="0" destOrd="0" presId="urn:microsoft.com/office/officeart/2005/8/layout/arrow4"/>
    <dgm:cxn modelId="{F5501250-BE19-4281-9778-20F02B9A8D62}" type="presParOf" srcId="{E3214D8B-0E22-41E9-AD78-4D491EC0D8C2}" destId="{EB697B37-D7E7-4FB7-B3B4-E005192E7120}" srcOrd="1" destOrd="0" presId="urn:microsoft.com/office/officeart/2005/8/layout/arrow4"/>
    <dgm:cxn modelId="{8527C459-53B3-4AFD-942C-0E659B347A7E}" type="presParOf" srcId="{E3214D8B-0E22-41E9-AD78-4D491EC0D8C2}" destId="{1FA5DE40-4142-4553-A6AD-D3EF0BE6BFDC}" srcOrd="2" destOrd="0" presId="urn:microsoft.com/office/officeart/2005/8/layout/arrow4"/>
    <dgm:cxn modelId="{D52E8EA1-FF1D-418D-9F90-C514FD8BEEAE}" type="presParOf" srcId="{E3214D8B-0E22-41E9-AD78-4D491EC0D8C2}" destId="{77D02F65-8F06-4F19-B4A6-9D4AAB1F231F}" srcOrd="3" destOrd="0" presId="urn:microsoft.com/office/officeart/2005/8/layout/arrow4"/>
  </dgm:cxnLst>
  <dgm:bg>
    <a:solidFill>
      <a:schemeClr val="bg1">
        <a:lumMod val="95000"/>
      </a:schemeClr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512BE9C-ECD4-426D-ADC8-710C9B1162A4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61304A78-7251-4F9F-A9DF-4A7A8CFDC963}">
      <dgm:prSet phldrT="[テキスト]" custT="1"/>
      <dgm:spPr/>
      <dgm:t>
        <a:bodyPr/>
        <a:lstStyle/>
        <a:p>
          <a:r>
            <a:rPr kumimoji="1" lang="ja-JP" altLang="en-US" sz="1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新製品の</a:t>
          </a:r>
          <a:endParaRPr kumimoji="1" lang="en-US" altLang="ja-JP" sz="1400" b="1" dirty="0" smtClean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  <a:p>
          <a:r>
            <a:rPr kumimoji="1" lang="ja-JP" altLang="en-US" sz="1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成長</a:t>
          </a:r>
          <a:endParaRPr kumimoji="1" lang="ja-JP" altLang="en-US" sz="1400" b="1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167404BF-9AA9-4E64-A85D-8DB22CAF734F}" type="parTrans" cxnId="{38AE08C9-0AE8-455E-ABC1-97A7A14C4972}">
      <dgm:prSet/>
      <dgm:spPr/>
      <dgm:t>
        <a:bodyPr/>
        <a:lstStyle/>
        <a:p>
          <a:endParaRPr kumimoji="1" lang="ja-JP" altLang="en-US" sz="2000" b="1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4BC461A3-4230-46EB-AA53-2576BCF8BE69}" type="sibTrans" cxnId="{38AE08C9-0AE8-455E-ABC1-97A7A14C4972}">
      <dgm:prSet/>
      <dgm:spPr/>
      <dgm:t>
        <a:bodyPr/>
        <a:lstStyle/>
        <a:p>
          <a:endParaRPr kumimoji="1" lang="ja-JP" altLang="en-US" sz="2000" b="1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674EE5D0-CED7-4A90-AA28-7E73F57745F1}">
      <dgm:prSet phldrT="[テキスト]" custT="1"/>
      <dgm:spPr/>
      <dgm:t>
        <a:bodyPr/>
        <a:lstStyle/>
        <a:p>
          <a:r>
            <a:rPr kumimoji="1" lang="ja-JP" altLang="en-US" sz="1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口コミによる</a:t>
          </a:r>
          <a:r>
            <a:rPr kumimoji="1" lang="en-US" altLang="ja-JP" sz="1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/>
          </a:r>
          <a:br>
            <a:rPr kumimoji="1" lang="en-US" altLang="ja-JP" sz="1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</a:br>
          <a:r>
            <a:rPr kumimoji="1" lang="ja-JP" altLang="en-US" sz="1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売上</a:t>
          </a:r>
          <a:r>
            <a:rPr kumimoji="1" lang="en-US" altLang="ja-JP" sz="1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UP</a:t>
          </a:r>
          <a:endParaRPr kumimoji="1" lang="ja-JP" altLang="en-US" sz="1400" b="1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B73152D0-22A3-4F55-8D8F-BD4A4A659BB2}" type="parTrans" cxnId="{0E52B8B8-6526-4D63-9551-FDC3FED7C733}">
      <dgm:prSet/>
      <dgm:spPr/>
      <dgm:t>
        <a:bodyPr/>
        <a:lstStyle/>
        <a:p>
          <a:endParaRPr kumimoji="1" lang="ja-JP" altLang="en-US" sz="2000" b="1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12569C5C-8F09-4270-A881-0709E6E26975}" type="sibTrans" cxnId="{0E52B8B8-6526-4D63-9551-FDC3FED7C733}">
      <dgm:prSet/>
      <dgm:spPr/>
      <dgm:t>
        <a:bodyPr/>
        <a:lstStyle/>
        <a:p>
          <a:endParaRPr kumimoji="1" lang="ja-JP" altLang="en-US" sz="2000" b="1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373D5CA5-CFC1-4DB7-AA60-3D5E5D1063E8}">
      <dgm:prSet phldrT="[テキスト]" custT="1"/>
      <dgm:spPr/>
      <dgm:t>
        <a:bodyPr/>
        <a:lstStyle/>
        <a:p>
          <a:r>
            <a:rPr kumimoji="1" lang="ja-JP" altLang="en-US" sz="1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満足客が</a:t>
          </a:r>
          <a:r>
            <a:rPr kumimoji="1" lang="en-US" altLang="ja-JP" sz="1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/>
          </a:r>
          <a:br>
            <a:rPr kumimoji="1" lang="en-US" altLang="ja-JP" sz="1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</a:br>
          <a:r>
            <a:rPr kumimoji="1" lang="ja-JP" altLang="en-US" sz="1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更に広める</a:t>
          </a:r>
          <a:endParaRPr kumimoji="1" lang="ja-JP" altLang="en-US" sz="1400" b="1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32C2F612-6D81-4416-BE63-7CC67AB02794}" type="parTrans" cxnId="{09C60D8C-BC42-4D4E-8D01-1587172AC3A1}">
      <dgm:prSet/>
      <dgm:spPr/>
      <dgm:t>
        <a:bodyPr/>
        <a:lstStyle/>
        <a:p>
          <a:endParaRPr kumimoji="1" lang="ja-JP" altLang="en-US" sz="2000" b="1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8C0F9F89-0893-4814-B570-11E666EC9100}" type="sibTrans" cxnId="{09C60D8C-BC42-4D4E-8D01-1587172AC3A1}">
      <dgm:prSet/>
      <dgm:spPr/>
      <dgm:t>
        <a:bodyPr/>
        <a:lstStyle/>
        <a:p>
          <a:endParaRPr kumimoji="1" lang="ja-JP" altLang="en-US" sz="2000" b="1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91E8E706-2B59-4DCF-AF3B-4F9997060587}">
      <dgm:prSet phldrT="[テキスト]" custT="1"/>
      <dgm:spPr/>
      <dgm:t>
        <a:bodyPr/>
        <a:lstStyle/>
        <a:p>
          <a:r>
            <a:rPr kumimoji="1" lang="ja-JP" altLang="en-US" sz="1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顧客増加</a:t>
          </a:r>
          <a:r>
            <a:rPr kumimoji="1" lang="en-US" altLang="ja-JP" sz="1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/>
          </a:r>
          <a:br>
            <a:rPr kumimoji="1" lang="en-US" altLang="ja-JP" sz="1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</a:br>
          <a:r>
            <a:rPr kumimoji="1" lang="ja-JP" altLang="en-US" sz="1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口コミ増加</a:t>
          </a:r>
          <a:endParaRPr kumimoji="1" lang="ja-JP" altLang="en-US" sz="1400" b="1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678361D2-DEB1-42C8-A50F-4BAE762114CA}" type="parTrans" cxnId="{435D7814-9AF7-4951-ADAA-18C5C9C92EA1}">
      <dgm:prSet/>
      <dgm:spPr/>
      <dgm:t>
        <a:bodyPr/>
        <a:lstStyle/>
        <a:p>
          <a:endParaRPr kumimoji="1" lang="ja-JP" altLang="en-US" sz="2000" b="1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50FBE5F4-84EA-41C1-9EB2-D862041856E0}" type="sibTrans" cxnId="{435D7814-9AF7-4951-ADAA-18C5C9C92EA1}">
      <dgm:prSet/>
      <dgm:spPr/>
      <dgm:t>
        <a:bodyPr/>
        <a:lstStyle/>
        <a:p>
          <a:endParaRPr kumimoji="1" lang="ja-JP" altLang="en-US" sz="2000" b="1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B3DDAF6C-3F27-41A8-A23B-FE18CA8F2080}" type="pres">
      <dgm:prSet presAssocID="{A512BE9C-ECD4-426D-ADC8-710C9B1162A4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63BD18A3-E9CC-49B3-9A73-19324985C78B}" type="pres">
      <dgm:prSet presAssocID="{61304A78-7251-4F9F-A9DF-4A7A8CFDC963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D57E5D4-3B36-4AFA-A840-871B7E2F1C52}" type="pres">
      <dgm:prSet presAssocID="{61304A78-7251-4F9F-A9DF-4A7A8CFDC963}" presName="spNode" presStyleCnt="0"/>
      <dgm:spPr/>
    </dgm:pt>
    <dgm:pt modelId="{E9C07232-FE5D-4F84-855A-2F7444583E59}" type="pres">
      <dgm:prSet presAssocID="{4BC461A3-4230-46EB-AA53-2576BCF8BE69}" presName="sibTrans" presStyleLbl="sibTrans1D1" presStyleIdx="0" presStyleCnt="4"/>
      <dgm:spPr/>
      <dgm:t>
        <a:bodyPr/>
        <a:lstStyle/>
        <a:p>
          <a:endParaRPr kumimoji="1" lang="ja-JP" altLang="en-US"/>
        </a:p>
      </dgm:t>
    </dgm:pt>
    <dgm:pt modelId="{B276DF7F-0908-442A-AC58-1995CE3C4C59}" type="pres">
      <dgm:prSet presAssocID="{674EE5D0-CED7-4A90-AA28-7E73F57745F1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95EA4C8-19B3-4851-A839-83E798A13B77}" type="pres">
      <dgm:prSet presAssocID="{674EE5D0-CED7-4A90-AA28-7E73F57745F1}" presName="spNode" presStyleCnt="0"/>
      <dgm:spPr/>
    </dgm:pt>
    <dgm:pt modelId="{85927876-E599-41F6-8865-581E4629D7BC}" type="pres">
      <dgm:prSet presAssocID="{12569C5C-8F09-4270-A881-0709E6E26975}" presName="sibTrans" presStyleLbl="sibTrans1D1" presStyleIdx="1" presStyleCnt="4"/>
      <dgm:spPr/>
      <dgm:t>
        <a:bodyPr/>
        <a:lstStyle/>
        <a:p>
          <a:endParaRPr kumimoji="1" lang="ja-JP" altLang="en-US"/>
        </a:p>
      </dgm:t>
    </dgm:pt>
    <dgm:pt modelId="{DE4E7E30-32F7-493D-860F-1F832995C35E}" type="pres">
      <dgm:prSet presAssocID="{373D5CA5-CFC1-4DB7-AA60-3D5E5D1063E8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5B9DC6A-AD32-4C66-82AE-C6A9FF34CB27}" type="pres">
      <dgm:prSet presAssocID="{373D5CA5-CFC1-4DB7-AA60-3D5E5D1063E8}" presName="spNode" presStyleCnt="0"/>
      <dgm:spPr/>
    </dgm:pt>
    <dgm:pt modelId="{F045DCB8-E8D6-45B1-9507-42D082536AB4}" type="pres">
      <dgm:prSet presAssocID="{8C0F9F89-0893-4814-B570-11E666EC9100}" presName="sibTrans" presStyleLbl="sibTrans1D1" presStyleIdx="2" presStyleCnt="4"/>
      <dgm:spPr/>
      <dgm:t>
        <a:bodyPr/>
        <a:lstStyle/>
        <a:p>
          <a:endParaRPr kumimoji="1" lang="ja-JP" altLang="en-US"/>
        </a:p>
      </dgm:t>
    </dgm:pt>
    <dgm:pt modelId="{383A12B0-A304-4836-AF62-44F18DABE3A6}" type="pres">
      <dgm:prSet presAssocID="{91E8E706-2B59-4DCF-AF3B-4F9997060587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255C53B-FD8A-4CC2-8E93-A4EC48C7BE3C}" type="pres">
      <dgm:prSet presAssocID="{91E8E706-2B59-4DCF-AF3B-4F9997060587}" presName="spNode" presStyleCnt="0"/>
      <dgm:spPr/>
    </dgm:pt>
    <dgm:pt modelId="{1ECCBC24-055F-4575-8719-B9C73D71B426}" type="pres">
      <dgm:prSet presAssocID="{50FBE5F4-84EA-41C1-9EB2-D862041856E0}" presName="sibTrans" presStyleLbl="sibTrans1D1" presStyleIdx="3" presStyleCnt="4"/>
      <dgm:spPr/>
      <dgm:t>
        <a:bodyPr/>
        <a:lstStyle/>
        <a:p>
          <a:endParaRPr kumimoji="1" lang="ja-JP" altLang="en-US"/>
        </a:p>
      </dgm:t>
    </dgm:pt>
  </dgm:ptLst>
  <dgm:cxnLst>
    <dgm:cxn modelId="{38AE08C9-0AE8-455E-ABC1-97A7A14C4972}" srcId="{A512BE9C-ECD4-426D-ADC8-710C9B1162A4}" destId="{61304A78-7251-4F9F-A9DF-4A7A8CFDC963}" srcOrd="0" destOrd="0" parTransId="{167404BF-9AA9-4E64-A85D-8DB22CAF734F}" sibTransId="{4BC461A3-4230-46EB-AA53-2576BCF8BE69}"/>
    <dgm:cxn modelId="{435D7814-9AF7-4951-ADAA-18C5C9C92EA1}" srcId="{A512BE9C-ECD4-426D-ADC8-710C9B1162A4}" destId="{91E8E706-2B59-4DCF-AF3B-4F9997060587}" srcOrd="3" destOrd="0" parTransId="{678361D2-DEB1-42C8-A50F-4BAE762114CA}" sibTransId="{50FBE5F4-84EA-41C1-9EB2-D862041856E0}"/>
    <dgm:cxn modelId="{80707682-E27B-4560-B5FF-635805D0422F}" type="presOf" srcId="{61304A78-7251-4F9F-A9DF-4A7A8CFDC963}" destId="{63BD18A3-E9CC-49B3-9A73-19324985C78B}" srcOrd="0" destOrd="0" presId="urn:microsoft.com/office/officeart/2005/8/layout/cycle5"/>
    <dgm:cxn modelId="{7CF5E93F-5658-439E-BEAF-4B1E9DC37255}" type="presOf" srcId="{373D5CA5-CFC1-4DB7-AA60-3D5E5D1063E8}" destId="{DE4E7E30-32F7-493D-860F-1F832995C35E}" srcOrd="0" destOrd="0" presId="urn:microsoft.com/office/officeart/2005/8/layout/cycle5"/>
    <dgm:cxn modelId="{09C60D8C-BC42-4D4E-8D01-1587172AC3A1}" srcId="{A512BE9C-ECD4-426D-ADC8-710C9B1162A4}" destId="{373D5CA5-CFC1-4DB7-AA60-3D5E5D1063E8}" srcOrd="2" destOrd="0" parTransId="{32C2F612-6D81-4416-BE63-7CC67AB02794}" sibTransId="{8C0F9F89-0893-4814-B570-11E666EC9100}"/>
    <dgm:cxn modelId="{155270FF-35B3-4502-BE66-881B702E50AD}" type="presOf" srcId="{91E8E706-2B59-4DCF-AF3B-4F9997060587}" destId="{383A12B0-A304-4836-AF62-44F18DABE3A6}" srcOrd="0" destOrd="0" presId="urn:microsoft.com/office/officeart/2005/8/layout/cycle5"/>
    <dgm:cxn modelId="{57033D3B-E74E-461C-9D74-93BC85F24E65}" type="presOf" srcId="{4BC461A3-4230-46EB-AA53-2576BCF8BE69}" destId="{E9C07232-FE5D-4F84-855A-2F7444583E59}" srcOrd="0" destOrd="0" presId="urn:microsoft.com/office/officeart/2005/8/layout/cycle5"/>
    <dgm:cxn modelId="{DE753B7A-9488-419A-86DE-3783A8184283}" type="presOf" srcId="{674EE5D0-CED7-4A90-AA28-7E73F57745F1}" destId="{B276DF7F-0908-442A-AC58-1995CE3C4C59}" srcOrd="0" destOrd="0" presId="urn:microsoft.com/office/officeart/2005/8/layout/cycle5"/>
    <dgm:cxn modelId="{04C4EAAF-E9D3-4627-B752-07EEE4CDBAA4}" type="presOf" srcId="{50FBE5F4-84EA-41C1-9EB2-D862041856E0}" destId="{1ECCBC24-055F-4575-8719-B9C73D71B426}" srcOrd="0" destOrd="0" presId="urn:microsoft.com/office/officeart/2005/8/layout/cycle5"/>
    <dgm:cxn modelId="{2C1047F5-3A1D-4E46-98DE-B02F1EF9F896}" type="presOf" srcId="{A512BE9C-ECD4-426D-ADC8-710C9B1162A4}" destId="{B3DDAF6C-3F27-41A8-A23B-FE18CA8F2080}" srcOrd="0" destOrd="0" presId="urn:microsoft.com/office/officeart/2005/8/layout/cycle5"/>
    <dgm:cxn modelId="{0E52B8B8-6526-4D63-9551-FDC3FED7C733}" srcId="{A512BE9C-ECD4-426D-ADC8-710C9B1162A4}" destId="{674EE5D0-CED7-4A90-AA28-7E73F57745F1}" srcOrd="1" destOrd="0" parTransId="{B73152D0-22A3-4F55-8D8F-BD4A4A659BB2}" sibTransId="{12569C5C-8F09-4270-A881-0709E6E26975}"/>
    <dgm:cxn modelId="{0FDED782-4B32-465E-9584-8C13CABABC25}" type="presOf" srcId="{12569C5C-8F09-4270-A881-0709E6E26975}" destId="{85927876-E599-41F6-8865-581E4629D7BC}" srcOrd="0" destOrd="0" presId="urn:microsoft.com/office/officeart/2005/8/layout/cycle5"/>
    <dgm:cxn modelId="{E7545787-A242-47F1-BC91-38F635FCFC78}" type="presOf" srcId="{8C0F9F89-0893-4814-B570-11E666EC9100}" destId="{F045DCB8-E8D6-45B1-9507-42D082536AB4}" srcOrd="0" destOrd="0" presId="urn:microsoft.com/office/officeart/2005/8/layout/cycle5"/>
    <dgm:cxn modelId="{793A55DD-9DD6-4ED7-A01F-885E679552EB}" type="presParOf" srcId="{B3DDAF6C-3F27-41A8-A23B-FE18CA8F2080}" destId="{63BD18A3-E9CC-49B3-9A73-19324985C78B}" srcOrd="0" destOrd="0" presId="urn:microsoft.com/office/officeart/2005/8/layout/cycle5"/>
    <dgm:cxn modelId="{376534CE-3641-49E3-8631-437F0EA36B0F}" type="presParOf" srcId="{B3DDAF6C-3F27-41A8-A23B-FE18CA8F2080}" destId="{3D57E5D4-3B36-4AFA-A840-871B7E2F1C52}" srcOrd="1" destOrd="0" presId="urn:microsoft.com/office/officeart/2005/8/layout/cycle5"/>
    <dgm:cxn modelId="{44575EB5-2E5A-4195-9DF1-B446B1F23D00}" type="presParOf" srcId="{B3DDAF6C-3F27-41A8-A23B-FE18CA8F2080}" destId="{E9C07232-FE5D-4F84-855A-2F7444583E59}" srcOrd="2" destOrd="0" presId="urn:microsoft.com/office/officeart/2005/8/layout/cycle5"/>
    <dgm:cxn modelId="{4B12F93C-42B7-437E-AE47-0DF912C98014}" type="presParOf" srcId="{B3DDAF6C-3F27-41A8-A23B-FE18CA8F2080}" destId="{B276DF7F-0908-442A-AC58-1995CE3C4C59}" srcOrd="3" destOrd="0" presId="urn:microsoft.com/office/officeart/2005/8/layout/cycle5"/>
    <dgm:cxn modelId="{F1185E52-0E90-4996-ACF6-3EA00AE98764}" type="presParOf" srcId="{B3DDAF6C-3F27-41A8-A23B-FE18CA8F2080}" destId="{D95EA4C8-19B3-4851-A839-83E798A13B77}" srcOrd="4" destOrd="0" presId="urn:microsoft.com/office/officeart/2005/8/layout/cycle5"/>
    <dgm:cxn modelId="{F2FFB932-5393-4AF4-AC75-CEA8BF8F502D}" type="presParOf" srcId="{B3DDAF6C-3F27-41A8-A23B-FE18CA8F2080}" destId="{85927876-E599-41F6-8865-581E4629D7BC}" srcOrd="5" destOrd="0" presId="urn:microsoft.com/office/officeart/2005/8/layout/cycle5"/>
    <dgm:cxn modelId="{F4400780-5C3B-48E8-88BE-CCDC9B70454B}" type="presParOf" srcId="{B3DDAF6C-3F27-41A8-A23B-FE18CA8F2080}" destId="{DE4E7E30-32F7-493D-860F-1F832995C35E}" srcOrd="6" destOrd="0" presId="urn:microsoft.com/office/officeart/2005/8/layout/cycle5"/>
    <dgm:cxn modelId="{57F3E1DC-76EC-4C74-B5F8-33A3F32F38E5}" type="presParOf" srcId="{B3DDAF6C-3F27-41A8-A23B-FE18CA8F2080}" destId="{A5B9DC6A-AD32-4C66-82AE-C6A9FF34CB27}" srcOrd="7" destOrd="0" presId="urn:microsoft.com/office/officeart/2005/8/layout/cycle5"/>
    <dgm:cxn modelId="{49D7F13B-F3D5-4E38-858E-0AF39203DECF}" type="presParOf" srcId="{B3DDAF6C-3F27-41A8-A23B-FE18CA8F2080}" destId="{F045DCB8-E8D6-45B1-9507-42D082536AB4}" srcOrd="8" destOrd="0" presId="urn:microsoft.com/office/officeart/2005/8/layout/cycle5"/>
    <dgm:cxn modelId="{1D5645D5-16C0-4BA0-9E3D-3E1434ADC073}" type="presParOf" srcId="{B3DDAF6C-3F27-41A8-A23B-FE18CA8F2080}" destId="{383A12B0-A304-4836-AF62-44F18DABE3A6}" srcOrd="9" destOrd="0" presId="urn:microsoft.com/office/officeart/2005/8/layout/cycle5"/>
    <dgm:cxn modelId="{2AE1F5E4-2B14-4603-AFA4-82AE5EBD6F24}" type="presParOf" srcId="{B3DDAF6C-3F27-41A8-A23B-FE18CA8F2080}" destId="{7255C53B-FD8A-4CC2-8E93-A4EC48C7BE3C}" srcOrd="10" destOrd="0" presId="urn:microsoft.com/office/officeart/2005/8/layout/cycle5"/>
    <dgm:cxn modelId="{C21AECB5-8301-4BA1-9EE2-4D24BB7459DD}" type="presParOf" srcId="{B3DDAF6C-3F27-41A8-A23B-FE18CA8F2080}" destId="{1ECCBC24-055F-4575-8719-B9C73D71B426}" srcOrd="11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BC4F8FC-A54C-4647-A9F6-91EED32C5A49}" type="doc">
      <dgm:prSet loTypeId="urn:microsoft.com/office/officeart/2005/8/layout/cycle5" loCatId="cycle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kumimoji="1" lang="ja-JP" altLang="en-US"/>
        </a:p>
      </dgm:t>
    </dgm:pt>
    <dgm:pt modelId="{4BE2664E-04C2-419E-8D8C-65B7AEA2AAD0}">
      <dgm:prSet phldrT="[テキスト]"/>
      <dgm:spPr/>
      <dgm:t>
        <a:bodyPr/>
        <a:lstStyle/>
        <a:p>
          <a:r>
            <a:rPr kumimoji="1" lang="ja-JP" altLang="en-US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一部の</a:t>
          </a:r>
          <a:r>
            <a:rPr kumimoji="1"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/>
          </a:r>
          <a:br>
            <a:rPr kumimoji="1"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</a:br>
          <a:r>
            <a:rPr kumimoji="1" lang="ja-JP" altLang="en-US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自信喪失</a:t>
          </a:r>
          <a:endParaRPr kumimoji="1" lang="ja-JP" altLang="en-US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E7BB6888-7E11-400D-ADD9-CD0A4EC75EC8}" type="parTrans" cxnId="{27A75CA5-8362-4E23-A24D-0B0B363C120A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4E0A3FE4-CE6A-44B9-AEAA-995B7C6079A1}" type="sibTrans" cxnId="{27A75CA5-8362-4E23-A24D-0B0B363C120A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C5AECC59-64BE-4031-AB14-CC8B2497544A}">
      <dgm:prSet phldrT="[テキスト]"/>
      <dgm:spPr/>
      <dgm:t>
        <a:bodyPr/>
        <a:lstStyle/>
        <a:p>
          <a:r>
            <a:rPr kumimoji="1" lang="ja-JP" altLang="en-US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他も自信喪失</a:t>
          </a:r>
          <a:endParaRPr kumimoji="1" lang="ja-JP" altLang="en-US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0872737D-8B4A-4897-A932-1EAB6A4B0F9D}" type="parTrans" cxnId="{BC22665C-21EC-440C-804B-5D227F26841A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7ACEA1E4-0EEB-4FEC-8F3C-373E563ACEEE}" type="sibTrans" cxnId="{BC22665C-21EC-440C-804B-5D227F26841A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71D7324D-CD8B-4A89-B902-F2D5F0BC16D6}">
      <dgm:prSet phldrT="[テキスト]"/>
      <dgm:spPr/>
      <dgm:t>
        <a:bodyPr/>
        <a:lstStyle/>
        <a:p>
          <a:r>
            <a:rPr kumimoji="1" lang="ja-JP" altLang="en-US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自信崩壊</a:t>
          </a:r>
          <a:endParaRPr kumimoji="1" lang="ja-JP" altLang="en-US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49890763-B7D4-41E0-BA26-DDF5E979B5A7}" type="parTrans" cxnId="{BF17C042-6E0F-441B-8A8A-129E6BFA91C3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00DBF6AB-36FC-4FF7-B333-97359FD437C4}" type="sibTrans" cxnId="{BF17C042-6E0F-441B-8A8A-129E6BFA91C3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14959808-E071-4CAD-A1EA-B620B517EEB2}" type="pres">
      <dgm:prSet presAssocID="{5BC4F8FC-A54C-4647-A9F6-91EED32C5A49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8279EECA-64E8-46FB-B2C2-E41DF3CFE36E}" type="pres">
      <dgm:prSet presAssocID="{4BE2664E-04C2-419E-8D8C-65B7AEA2AAD0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AF710D7-0D23-4983-B5B7-BA464D1328D1}" type="pres">
      <dgm:prSet presAssocID="{4BE2664E-04C2-419E-8D8C-65B7AEA2AAD0}" presName="spNode" presStyleCnt="0"/>
      <dgm:spPr/>
    </dgm:pt>
    <dgm:pt modelId="{EF0FB896-987E-49A4-AD8D-40C1DBC87437}" type="pres">
      <dgm:prSet presAssocID="{4E0A3FE4-CE6A-44B9-AEAA-995B7C6079A1}" presName="sibTrans" presStyleLbl="sibTrans1D1" presStyleIdx="0" presStyleCnt="3"/>
      <dgm:spPr/>
      <dgm:t>
        <a:bodyPr/>
        <a:lstStyle/>
        <a:p>
          <a:endParaRPr kumimoji="1" lang="ja-JP" altLang="en-US"/>
        </a:p>
      </dgm:t>
    </dgm:pt>
    <dgm:pt modelId="{5F578430-3A37-4E16-BEA3-1E9BF4791A7F}" type="pres">
      <dgm:prSet presAssocID="{C5AECC59-64BE-4031-AB14-CC8B2497544A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C44C163-8D17-4369-B0B5-657E9B91B4A7}" type="pres">
      <dgm:prSet presAssocID="{C5AECC59-64BE-4031-AB14-CC8B2497544A}" presName="spNode" presStyleCnt="0"/>
      <dgm:spPr/>
    </dgm:pt>
    <dgm:pt modelId="{7EA26BDB-F945-46FA-B226-4731B90C0D29}" type="pres">
      <dgm:prSet presAssocID="{7ACEA1E4-0EEB-4FEC-8F3C-373E563ACEEE}" presName="sibTrans" presStyleLbl="sibTrans1D1" presStyleIdx="1" presStyleCnt="3"/>
      <dgm:spPr/>
      <dgm:t>
        <a:bodyPr/>
        <a:lstStyle/>
        <a:p>
          <a:endParaRPr kumimoji="1" lang="ja-JP" altLang="en-US"/>
        </a:p>
      </dgm:t>
    </dgm:pt>
    <dgm:pt modelId="{40DF73B1-395A-4CBF-A27A-DC2849B88E48}" type="pres">
      <dgm:prSet presAssocID="{71D7324D-CD8B-4A89-B902-F2D5F0BC16D6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EBDCFE0-9F42-4B05-BFDE-DBE5F5B0D313}" type="pres">
      <dgm:prSet presAssocID="{71D7324D-CD8B-4A89-B902-F2D5F0BC16D6}" presName="spNode" presStyleCnt="0"/>
      <dgm:spPr/>
    </dgm:pt>
    <dgm:pt modelId="{EF814BFF-14DC-4CD2-87F0-C0FD57A40542}" type="pres">
      <dgm:prSet presAssocID="{00DBF6AB-36FC-4FF7-B333-97359FD437C4}" presName="sibTrans" presStyleLbl="sibTrans1D1" presStyleIdx="2" presStyleCnt="3"/>
      <dgm:spPr/>
      <dgm:t>
        <a:bodyPr/>
        <a:lstStyle/>
        <a:p>
          <a:endParaRPr kumimoji="1" lang="ja-JP" altLang="en-US"/>
        </a:p>
      </dgm:t>
    </dgm:pt>
  </dgm:ptLst>
  <dgm:cxnLst>
    <dgm:cxn modelId="{F7D196EE-2EB7-4B9B-9465-C396B04A6ADB}" type="presOf" srcId="{00DBF6AB-36FC-4FF7-B333-97359FD437C4}" destId="{EF814BFF-14DC-4CD2-87F0-C0FD57A40542}" srcOrd="0" destOrd="0" presId="urn:microsoft.com/office/officeart/2005/8/layout/cycle5"/>
    <dgm:cxn modelId="{F87A0485-1864-4FE9-858D-084E553BB0B5}" type="presOf" srcId="{7ACEA1E4-0EEB-4FEC-8F3C-373E563ACEEE}" destId="{7EA26BDB-F945-46FA-B226-4731B90C0D29}" srcOrd="0" destOrd="0" presId="urn:microsoft.com/office/officeart/2005/8/layout/cycle5"/>
    <dgm:cxn modelId="{27A75CA5-8362-4E23-A24D-0B0B363C120A}" srcId="{5BC4F8FC-A54C-4647-A9F6-91EED32C5A49}" destId="{4BE2664E-04C2-419E-8D8C-65B7AEA2AAD0}" srcOrd="0" destOrd="0" parTransId="{E7BB6888-7E11-400D-ADD9-CD0A4EC75EC8}" sibTransId="{4E0A3FE4-CE6A-44B9-AEAA-995B7C6079A1}"/>
    <dgm:cxn modelId="{79EB6DDA-F912-4560-A7E5-EA9B32681170}" type="presOf" srcId="{C5AECC59-64BE-4031-AB14-CC8B2497544A}" destId="{5F578430-3A37-4E16-BEA3-1E9BF4791A7F}" srcOrd="0" destOrd="0" presId="urn:microsoft.com/office/officeart/2005/8/layout/cycle5"/>
    <dgm:cxn modelId="{BC22665C-21EC-440C-804B-5D227F26841A}" srcId="{5BC4F8FC-A54C-4647-A9F6-91EED32C5A49}" destId="{C5AECC59-64BE-4031-AB14-CC8B2497544A}" srcOrd="1" destOrd="0" parTransId="{0872737D-8B4A-4897-A932-1EAB6A4B0F9D}" sibTransId="{7ACEA1E4-0EEB-4FEC-8F3C-373E563ACEEE}"/>
    <dgm:cxn modelId="{DE75E71C-8C11-4EC2-93C2-EA8012647A92}" type="presOf" srcId="{5BC4F8FC-A54C-4647-A9F6-91EED32C5A49}" destId="{14959808-E071-4CAD-A1EA-B620B517EEB2}" srcOrd="0" destOrd="0" presId="urn:microsoft.com/office/officeart/2005/8/layout/cycle5"/>
    <dgm:cxn modelId="{BF17C042-6E0F-441B-8A8A-129E6BFA91C3}" srcId="{5BC4F8FC-A54C-4647-A9F6-91EED32C5A49}" destId="{71D7324D-CD8B-4A89-B902-F2D5F0BC16D6}" srcOrd="2" destOrd="0" parTransId="{49890763-B7D4-41E0-BA26-DDF5E979B5A7}" sibTransId="{00DBF6AB-36FC-4FF7-B333-97359FD437C4}"/>
    <dgm:cxn modelId="{CC19969E-FA15-4513-AA0A-CD63CF719D3C}" type="presOf" srcId="{4E0A3FE4-CE6A-44B9-AEAA-995B7C6079A1}" destId="{EF0FB896-987E-49A4-AD8D-40C1DBC87437}" srcOrd="0" destOrd="0" presId="urn:microsoft.com/office/officeart/2005/8/layout/cycle5"/>
    <dgm:cxn modelId="{310CE22F-C7D7-4C8E-964F-BB280D6FBB1F}" type="presOf" srcId="{71D7324D-CD8B-4A89-B902-F2D5F0BC16D6}" destId="{40DF73B1-395A-4CBF-A27A-DC2849B88E48}" srcOrd="0" destOrd="0" presId="urn:microsoft.com/office/officeart/2005/8/layout/cycle5"/>
    <dgm:cxn modelId="{3AAE20DD-3698-46BB-B4F4-2EE1C5F5EC88}" type="presOf" srcId="{4BE2664E-04C2-419E-8D8C-65B7AEA2AAD0}" destId="{8279EECA-64E8-46FB-B2C2-E41DF3CFE36E}" srcOrd="0" destOrd="0" presId="urn:microsoft.com/office/officeart/2005/8/layout/cycle5"/>
    <dgm:cxn modelId="{CE809552-0E2A-4AB8-92F0-11D0D44C8E87}" type="presParOf" srcId="{14959808-E071-4CAD-A1EA-B620B517EEB2}" destId="{8279EECA-64E8-46FB-B2C2-E41DF3CFE36E}" srcOrd="0" destOrd="0" presId="urn:microsoft.com/office/officeart/2005/8/layout/cycle5"/>
    <dgm:cxn modelId="{C8274052-2DE1-4CD5-B082-83E566D65DFE}" type="presParOf" srcId="{14959808-E071-4CAD-A1EA-B620B517EEB2}" destId="{0AF710D7-0D23-4983-B5B7-BA464D1328D1}" srcOrd="1" destOrd="0" presId="urn:microsoft.com/office/officeart/2005/8/layout/cycle5"/>
    <dgm:cxn modelId="{FC36CDDF-375F-42CC-B676-7287525EEA2C}" type="presParOf" srcId="{14959808-E071-4CAD-A1EA-B620B517EEB2}" destId="{EF0FB896-987E-49A4-AD8D-40C1DBC87437}" srcOrd="2" destOrd="0" presId="urn:microsoft.com/office/officeart/2005/8/layout/cycle5"/>
    <dgm:cxn modelId="{30C30114-3A05-4883-A68A-F60B8DA8FCB9}" type="presParOf" srcId="{14959808-E071-4CAD-A1EA-B620B517EEB2}" destId="{5F578430-3A37-4E16-BEA3-1E9BF4791A7F}" srcOrd="3" destOrd="0" presId="urn:microsoft.com/office/officeart/2005/8/layout/cycle5"/>
    <dgm:cxn modelId="{8BEE1688-A61C-4EE0-8DAE-D7BB5DD84E5E}" type="presParOf" srcId="{14959808-E071-4CAD-A1EA-B620B517EEB2}" destId="{3C44C163-8D17-4369-B0B5-657E9B91B4A7}" srcOrd="4" destOrd="0" presId="urn:microsoft.com/office/officeart/2005/8/layout/cycle5"/>
    <dgm:cxn modelId="{FFD1932C-3FF9-4FB3-997D-64152B330F18}" type="presParOf" srcId="{14959808-E071-4CAD-A1EA-B620B517EEB2}" destId="{7EA26BDB-F945-46FA-B226-4731B90C0D29}" srcOrd="5" destOrd="0" presId="urn:microsoft.com/office/officeart/2005/8/layout/cycle5"/>
    <dgm:cxn modelId="{E0380055-E161-4F31-B03D-DF0422E824AD}" type="presParOf" srcId="{14959808-E071-4CAD-A1EA-B620B517EEB2}" destId="{40DF73B1-395A-4CBF-A27A-DC2849B88E48}" srcOrd="6" destOrd="0" presId="urn:microsoft.com/office/officeart/2005/8/layout/cycle5"/>
    <dgm:cxn modelId="{3AC34752-AFAC-4135-9498-B31977EB22A4}" type="presParOf" srcId="{14959808-E071-4CAD-A1EA-B620B517EEB2}" destId="{2EBDCFE0-9F42-4B05-BFDE-DBE5F5B0D313}" srcOrd="7" destOrd="0" presId="urn:microsoft.com/office/officeart/2005/8/layout/cycle5"/>
    <dgm:cxn modelId="{E6FA548E-B075-4DD5-B70F-5504512AE5AB}" type="presParOf" srcId="{14959808-E071-4CAD-A1EA-B620B517EEB2}" destId="{EF814BFF-14DC-4CD2-87F0-C0FD57A40542}" srcOrd="8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23E27E70-75DB-4B93-B9DE-A889467F55EF}" type="doc">
      <dgm:prSet loTypeId="urn:microsoft.com/office/officeart/2005/8/layout/cycle5" loCatId="cycle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kumimoji="1" lang="ja-JP" altLang="en-US"/>
        </a:p>
      </dgm:t>
    </dgm:pt>
    <dgm:pt modelId="{98E990BE-0B35-4FC0-832A-F63D468F11AB}">
      <dgm:prSet phldrT="[テキスト]"/>
      <dgm:spPr/>
      <dgm:t>
        <a:bodyPr/>
        <a:lstStyle/>
        <a:p>
          <a:r>
            <a:rPr kumimoji="1" lang="ja-JP" altLang="en-US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実際の</a:t>
          </a:r>
          <a:r>
            <a:rPr kumimoji="1"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/>
          </a:r>
          <a:br>
            <a:rPr kumimoji="1"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</a:br>
          <a:r>
            <a:rPr kumimoji="1" lang="ja-JP" altLang="en-US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労働時間</a:t>
          </a:r>
          <a:endParaRPr kumimoji="1" lang="ja-JP" altLang="en-US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449C84F7-93A3-4714-BA68-B5691AFE9C3D}" type="parTrans" cxnId="{3923C456-4CF4-47A6-95BE-12689E51733F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036A9708-637B-401D-89F1-067D0DCEB359}" type="sibTrans" cxnId="{3923C456-4CF4-47A6-95BE-12689E51733F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4145C985-D381-4F6B-AB89-F3DA96BDF1F1}">
      <dgm:prSet phldrT="[テキスト]"/>
      <dgm:spPr/>
      <dgm:t>
        <a:bodyPr/>
        <a:lstStyle/>
        <a:p>
          <a:r>
            <a:rPr kumimoji="1" lang="ja-JP" altLang="en-US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理想との</a:t>
          </a:r>
          <a:r>
            <a:rPr kumimoji="1"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/>
          </a:r>
          <a:br>
            <a:rPr kumimoji="1"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</a:br>
          <a:r>
            <a:rPr kumimoji="1" lang="ja-JP" altLang="en-US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ギャップ</a:t>
          </a:r>
          <a:endParaRPr kumimoji="1" lang="ja-JP" altLang="en-US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127A7583-F53D-410A-A9D4-8334ECF9A95D}" type="parTrans" cxnId="{724D43B4-869B-4729-8013-B4930703243E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141EFDBE-449B-44EA-AEC6-AF238D39FF06}" type="sibTrans" cxnId="{724D43B4-869B-4729-8013-B4930703243E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E7CA4329-BB44-4779-9E12-C8B154E7A539}">
      <dgm:prSet phldrT="[テキスト]"/>
      <dgm:spPr/>
      <dgm:t>
        <a:bodyPr/>
        <a:lstStyle/>
        <a:p>
          <a:r>
            <a:rPr kumimoji="1" lang="ja-JP" altLang="en-US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やる気がないと</a:t>
          </a:r>
          <a:r>
            <a:rPr kumimoji="1"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/>
          </a:r>
          <a:br>
            <a:rPr kumimoji="1"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</a:br>
          <a:r>
            <a:rPr kumimoji="1" lang="ja-JP" altLang="en-US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思われたくない</a:t>
          </a:r>
          <a:endParaRPr kumimoji="1" lang="ja-JP" altLang="en-US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3441E3F5-95EC-4F2C-B338-9FDA560773DD}" type="parTrans" cxnId="{6412BEF1-CE0E-48EE-AAD3-CDCE8D752679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6FB2A7E7-1785-4A3A-9BEB-87439E7F2A08}" type="sibTrans" cxnId="{6412BEF1-CE0E-48EE-AAD3-CDCE8D752679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2589FCF8-A3A0-42A2-BEB7-3B985E4BDB51}" type="pres">
      <dgm:prSet presAssocID="{23E27E70-75DB-4B93-B9DE-A889467F55E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304874D8-E620-49A0-8842-A82A76BB1851}" type="pres">
      <dgm:prSet presAssocID="{98E990BE-0B35-4FC0-832A-F63D468F11AB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804AC6A-14C5-4E74-B671-E32B93A5F850}" type="pres">
      <dgm:prSet presAssocID="{98E990BE-0B35-4FC0-832A-F63D468F11AB}" presName="spNode" presStyleCnt="0"/>
      <dgm:spPr/>
    </dgm:pt>
    <dgm:pt modelId="{BC020793-B578-45CC-AEB9-0DDEABA0D2D1}" type="pres">
      <dgm:prSet presAssocID="{036A9708-637B-401D-89F1-067D0DCEB359}" presName="sibTrans" presStyleLbl="sibTrans1D1" presStyleIdx="0" presStyleCnt="3"/>
      <dgm:spPr/>
      <dgm:t>
        <a:bodyPr/>
        <a:lstStyle/>
        <a:p>
          <a:endParaRPr kumimoji="1" lang="ja-JP" altLang="en-US"/>
        </a:p>
      </dgm:t>
    </dgm:pt>
    <dgm:pt modelId="{824120BF-3B89-44B8-90F9-302A8933FDED}" type="pres">
      <dgm:prSet presAssocID="{4145C985-D381-4F6B-AB89-F3DA96BDF1F1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88A24F5-47BB-46F4-BB56-B257D7B6838C}" type="pres">
      <dgm:prSet presAssocID="{4145C985-D381-4F6B-AB89-F3DA96BDF1F1}" presName="spNode" presStyleCnt="0"/>
      <dgm:spPr/>
    </dgm:pt>
    <dgm:pt modelId="{F88712E2-FBBC-431D-8C7C-A832DB06C35B}" type="pres">
      <dgm:prSet presAssocID="{141EFDBE-449B-44EA-AEC6-AF238D39FF06}" presName="sibTrans" presStyleLbl="sibTrans1D1" presStyleIdx="1" presStyleCnt="3"/>
      <dgm:spPr/>
      <dgm:t>
        <a:bodyPr/>
        <a:lstStyle/>
        <a:p>
          <a:endParaRPr kumimoji="1" lang="ja-JP" altLang="en-US"/>
        </a:p>
      </dgm:t>
    </dgm:pt>
    <dgm:pt modelId="{F6D4351C-255E-47C6-A9AF-A971CB57CC48}" type="pres">
      <dgm:prSet presAssocID="{E7CA4329-BB44-4779-9E12-C8B154E7A539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6A5F4B6-9AA4-4F7F-97DB-638384C25B38}" type="pres">
      <dgm:prSet presAssocID="{E7CA4329-BB44-4779-9E12-C8B154E7A539}" presName="spNode" presStyleCnt="0"/>
      <dgm:spPr/>
    </dgm:pt>
    <dgm:pt modelId="{28A0EAAE-5DFA-4245-9F56-600BE0C2B68A}" type="pres">
      <dgm:prSet presAssocID="{6FB2A7E7-1785-4A3A-9BEB-87439E7F2A08}" presName="sibTrans" presStyleLbl="sibTrans1D1" presStyleIdx="2" presStyleCnt="3"/>
      <dgm:spPr/>
      <dgm:t>
        <a:bodyPr/>
        <a:lstStyle/>
        <a:p>
          <a:endParaRPr kumimoji="1" lang="ja-JP" altLang="en-US"/>
        </a:p>
      </dgm:t>
    </dgm:pt>
  </dgm:ptLst>
  <dgm:cxnLst>
    <dgm:cxn modelId="{724D43B4-869B-4729-8013-B4930703243E}" srcId="{23E27E70-75DB-4B93-B9DE-A889467F55EF}" destId="{4145C985-D381-4F6B-AB89-F3DA96BDF1F1}" srcOrd="1" destOrd="0" parTransId="{127A7583-F53D-410A-A9D4-8334ECF9A95D}" sibTransId="{141EFDBE-449B-44EA-AEC6-AF238D39FF06}"/>
    <dgm:cxn modelId="{5194B5A5-344B-445B-829D-FDA446AE42AB}" type="presOf" srcId="{98E990BE-0B35-4FC0-832A-F63D468F11AB}" destId="{304874D8-E620-49A0-8842-A82A76BB1851}" srcOrd="0" destOrd="0" presId="urn:microsoft.com/office/officeart/2005/8/layout/cycle5"/>
    <dgm:cxn modelId="{68F6AA4D-AACB-469A-9039-A5E1AFBFB794}" type="presOf" srcId="{036A9708-637B-401D-89F1-067D0DCEB359}" destId="{BC020793-B578-45CC-AEB9-0DDEABA0D2D1}" srcOrd="0" destOrd="0" presId="urn:microsoft.com/office/officeart/2005/8/layout/cycle5"/>
    <dgm:cxn modelId="{3923C456-4CF4-47A6-95BE-12689E51733F}" srcId="{23E27E70-75DB-4B93-B9DE-A889467F55EF}" destId="{98E990BE-0B35-4FC0-832A-F63D468F11AB}" srcOrd="0" destOrd="0" parTransId="{449C84F7-93A3-4714-BA68-B5691AFE9C3D}" sibTransId="{036A9708-637B-401D-89F1-067D0DCEB359}"/>
    <dgm:cxn modelId="{2B17EBE8-F521-4CD8-B7BF-1D0CE862AF24}" type="presOf" srcId="{4145C985-D381-4F6B-AB89-F3DA96BDF1F1}" destId="{824120BF-3B89-44B8-90F9-302A8933FDED}" srcOrd="0" destOrd="0" presId="urn:microsoft.com/office/officeart/2005/8/layout/cycle5"/>
    <dgm:cxn modelId="{ED0CAF50-0769-4251-A912-845A197233B4}" type="presOf" srcId="{141EFDBE-449B-44EA-AEC6-AF238D39FF06}" destId="{F88712E2-FBBC-431D-8C7C-A832DB06C35B}" srcOrd="0" destOrd="0" presId="urn:microsoft.com/office/officeart/2005/8/layout/cycle5"/>
    <dgm:cxn modelId="{203B0162-D662-4861-A7A1-20E2F91D89D1}" type="presOf" srcId="{23E27E70-75DB-4B93-B9DE-A889467F55EF}" destId="{2589FCF8-A3A0-42A2-BEB7-3B985E4BDB51}" srcOrd="0" destOrd="0" presId="urn:microsoft.com/office/officeart/2005/8/layout/cycle5"/>
    <dgm:cxn modelId="{6412BEF1-CE0E-48EE-AAD3-CDCE8D752679}" srcId="{23E27E70-75DB-4B93-B9DE-A889467F55EF}" destId="{E7CA4329-BB44-4779-9E12-C8B154E7A539}" srcOrd="2" destOrd="0" parTransId="{3441E3F5-95EC-4F2C-B338-9FDA560773DD}" sibTransId="{6FB2A7E7-1785-4A3A-9BEB-87439E7F2A08}"/>
    <dgm:cxn modelId="{DF4A10DF-FC0F-4093-9AFC-DD2D9E94194B}" type="presOf" srcId="{E7CA4329-BB44-4779-9E12-C8B154E7A539}" destId="{F6D4351C-255E-47C6-A9AF-A971CB57CC48}" srcOrd="0" destOrd="0" presId="urn:microsoft.com/office/officeart/2005/8/layout/cycle5"/>
    <dgm:cxn modelId="{DCBAC3C8-5583-45BF-9837-EFA680580AEC}" type="presOf" srcId="{6FB2A7E7-1785-4A3A-9BEB-87439E7F2A08}" destId="{28A0EAAE-5DFA-4245-9F56-600BE0C2B68A}" srcOrd="0" destOrd="0" presId="urn:microsoft.com/office/officeart/2005/8/layout/cycle5"/>
    <dgm:cxn modelId="{369F231E-1AD5-4B73-BA72-AFAAEE0E482F}" type="presParOf" srcId="{2589FCF8-A3A0-42A2-BEB7-3B985E4BDB51}" destId="{304874D8-E620-49A0-8842-A82A76BB1851}" srcOrd="0" destOrd="0" presId="urn:microsoft.com/office/officeart/2005/8/layout/cycle5"/>
    <dgm:cxn modelId="{9B89AEC6-DFE3-487F-BBD2-197A3B7D4DAB}" type="presParOf" srcId="{2589FCF8-A3A0-42A2-BEB7-3B985E4BDB51}" destId="{D804AC6A-14C5-4E74-B671-E32B93A5F850}" srcOrd="1" destOrd="0" presId="urn:microsoft.com/office/officeart/2005/8/layout/cycle5"/>
    <dgm:cxn modelId="{376A1993-F989-4EA2-8F70-2B0F13912BFA}" type="presParOf" srcId="{2589FCF8-A3A0-42A2-BEB7-3B985E4BDB51}" destId="{BC020793-B578-45CC-AEB9-0DDEABA0D2D1}" srcOrd="2" destOrd="0" presId="urn:microsoft.com/office/officeart/2005/8/layout/cycle5"/>
    <dgm:cxn modelId="{9A222E5E-CFD4-446A-8741-639A71848967}" type="presParOf" srcId="{2589FCF8-A3A0-42A2-BEB7-3B985E4BDB51}" destId="{824120BF-3B89-44B8-90F9-302A8933FDED}" srcOrd="3" destOrd="0" presId="urn:microsoft.com/office/officeart/2005/8/layout/cycle5"/>
    <dgm:cxn modelId="{5D74D2A2-546D-401F-B40D-FC9183FD9994}" type="presParOf" srcId="{2589FCF8-A3A0-42A2-BEB7-3B985E4BDB51}" destId="{B88A24F5-47BB-46F4-BB56-B257D7B6838C}" srcOrd="4" destOrd="0" presId="urn:microsoft.com/office/officeart/2005/8/layout/cycle5"/>
    <dgm:cxn modelId="{67C49741-796A-4EBD-953C-54D1A0553467}" type="presParOf" srcId="{2589FCF8-A3A0-42A2-BEB7-3B985E4BDB51}" destId="{F88712E2-FBBC-431D-8C7C-A832DB06C35B}" srcOrd="5" destOrd="0" presId="urn:microsoft.com/office/officeart/2005/8/layout/cycle5"/>
    <dgm:cxn modelId="{22663412-103B-4207-B172-FB8A82FA623B}" type="presParOf" srcId="{2589FCF8-A3A0-42A2-BEB7-3B985E4BDB51}" destId="{F6D4351C-255E-47C6-A9AF-A971CB57CC48}" srcOrd="6" destOrd="0" presId="urn:microsoft.com/office/officeart/2005/8/layout/cycle5"/>
    <dgm:cxn modelId="{1E054FA7-A3FD-48AE-8190-CAE344AB3CEB}" type="presParOf" srcId="{2589FCF8-A3A0-42A2-BEB7-3B985E4BDB51}" destId="{F6A5F4B6-9AA4-4F7F-97DB-638384C25B38}" srcOrd="7" destOrd="0" presId="urn:microsoft.com/office/officeart/2005/8/layout/cycle5"/>
    <dgm:cxn modelId="{FC9FDB9C-5AE9-4E74-A443-018E4E94344F}" type="presParOf" srcId="{2589FCF8-A3A0-42A2-BEB7-3B985E4BDB51}" destId="{28A0EAAE-5DFA-4245-9F56-600BE0C2B68A}" srcOrd="8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DD2A0C3-3C6B-42C6-97A3-7C4362F333DC}" type="doc">
      <dgm:prSet loTypeId="urn:microsoft.com/office/officeart/2005/8/layout/cycle5" loCatId="cycle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kumimoji="1" lang="ja-JP" altLang="en-US"/>
        </a:p>
      </dgm:t>
    </dgm:pt>
    <dgm:pt modelId="{370E1FE8-B996-483E-9446-2AE2D8DDF03A}">
      <dgm:prSet phldrT="[テキスト]" custT="1"/>
      <dgm:spPr/>
      <dgm:t>
        <a:bodyPr/>
        <a:lstStyle/>
        <a:p>
          <a:r>
            <a:rPr kumimoji="1" lang="en-US" altLang="ja-JP" sz="18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IPDCA</a:t>
          </a:r>
          <a:br>
            <a:rPr kumimoji="1" lang="en-US" altLang="ja-JP" sz="18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</a:br>
          <a:r>
            <a:rPr kumimoji="1" lang="ja-JP" altLang="en-US" sz="18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サイクル</a:t>
          </a:r>
          <a:endParaRPr kumimoji="1" lang="ja-JP" altLang="en-US" sz="18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4FE44777-D323-45F8-A681-453F84A47203}" type="parTrans" cxnId="{2F93EFAD-DE9A-4A80-BAE4-CF8BC48756E8}">
      <dgm:prSet/>
      <dgm:spPr/>
      <dgm:t>
        <a:bodyPr/>
        <a:lstStyle/>
        <a:p>
          <a:endParaRPr kumimoji="1" lang="ja-JP" altLang="en-US" sz="200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BDA0A7D8-7661-4BCE-90CB-B73FE819CE9B}" type="sibTrans" cxnId="{2F93EFAD-DE9A-4A80-BAE4-CF8BC48756E8}">
      <dgm:prSet/>
      <dgm:spPr/>
      <dgm:t>
        <a:bodyPr/>
        <a:lstStyle/>
        <a:p>
          <a:endParaRPr kumimoji="1" lang="ja-JP" altLang="en-US" sz="200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D70C433B-9775-48A6-A4DA-3890B38EA5CF}">
      <dgm:prSet phldrT="[テキスト]" custT="1"/>
      <dgm:spPr/>
      <dgm:t>
        <a:bodyPr/>
        <a:lstStyle/>
        <a:p>
          <a:r>
            <a:rPr kumimoji="1" lang="ja-JP" altLang="en-US" sz="18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顧客満足</a:t>
          </a:r>
          <a:endParaRPr kumimoji="1" lang="ja-JP" altLang="en-US" sz="18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271A3047-BDE9-4049-ADC7-128BD9B4F396}" type="parTrans" cxnId="{27B8932E-F518-4999-AD74-F22283B3ECCE}">
      <dgm:prSet/>
      <dgm:spPr/>
      <dgm:t>
        <a:bodyPr/>
        <a:lstStyle/>
        <a:p>
          <a:endParaRPr kumimoji="1" lang="ja-JP" altLang="en-US" sz="200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53903FAA-D24C-484E-976E-50ACF6044ACC}" type="sibTrans" cxnId="{27B8932E-F518-4999-AD74-F22283B3ECCE}">
      <dgm:prSet/>
      <dgm:spPr/>
      <dgm:t>
        <a:bodyPr/>
        <a:lstStyle/>
        <a:p>
          <a:endParaRPr kumimoji="1" lang="ja-JP" altLang="en-US" sz="200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57B3AB90-1856-44C6-AB39-8A25698A2A65}">
      <dgm:prSet phldrT="[テキスト]" custT="1"/>
      <dgm:spPr/>
      <dgm:t>
        <a:bodyPr/>
        <a:lstStyle/>
        <a:p>
          <a:r>
            <a:rPr kumimoji="1" lang="ja-JP" altLang="en-US" sz="18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売上</a:t>
          </a:r>
          <a:r>
            <a:rPr kumimoji="1" lang="en-US" altLang="ja-JP" sz="18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UP</a:t>
          </a:r>
          <a:endParaRPr kumimoji="1" lang="ja-JP" altLang="en-US" sz="18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C5D5CA08-0B51-4550-AACA-6C2E1FBDBFD1}" type="parTrans" cxnId="{5040DDF6-2821-439D-9246-00811D034B1B}">
      <dgm:prSet/>
      <dgm:spPr/>
      <dgm:t>
        <a:bodyPr/>
        <a:lstStyle/>
        <a:p>
          <a:endParaRPr kumimoji="1" lang="ja-JP" altLang="en-US" sz="200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C2D4E095-94AB-4A44-9043-B30C645F58AA}" type="sibTrans" cxnId="{5040DDF6-2821-439D-9246-00811D034B1B}">
      <dgm:prSet/>
      <dgm:spPr/>
      <dgm:t>
        <a:bodyPr/>
        <a:lstStyle/>
        <a:p>
          <a:endParaRPr kumimoji="1" lang="ja-JP" altLang="en-US" sz="200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3A19EB13-40B8-42A8-83F5-32A07AE10DBB}">
      <dgm:prSet phldrT="[テキスト]" custT="1"/>
      <dgm:spPr/>
      <dgm:t>
        <a:bodyPr/>
        <a:lstStyle/>
        <a:p>
          <a:r>
            <a:rPr kumimoji="1" lang="ja-JP" altLang="en-US" sz="18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資金</a:t>
          </a:r>
          <a:r>
            <a:rPr kumimoji="1" lang="en-US" altLang="ja-JP" sz="18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UP</a:t>
          </a:r>
          <a:endParaRPr kumimoji="1" lang="ja-JP" altLang="en-US" sz="18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03348214-2FC8-4A5E-B564-AA87765ABB38}" type="parTrans" cxnId="{AD75005A-47B2-44FA-A69B-1B95E56E72D2}">
      <dgm:prSet/>
      <dgm:spPr/>
      <dgm:t>
        <a:bodyPr/>
        <a:lstStyle/>
        <a:p>
          <a:endParaRPr kumimoji="1" lang="ja-JP" altLang="en-US" sz="200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D22097C5-DD3E-4A08-BF44-A5E5566F2A8B}" type="sibTrans" cxnId="{AD75005A-47B2-44FA-A69B-1B95E56E72D2}">
      <dgm:prSet/>
      <dgm:spPr/>
      <dgm:t>
        <a:bodyPr/>
        <a:lstStyle/>
        <a:p>
          <a:endParaRPr kumimoji="1" lang="ja-JP" altLang="en-US" sz="200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B122965B-DB30-4A6A-81D3-22B95524AE67}" type="pres">
      <dgm:prSet presAssocID="{DDD2A0C3-3C6B-42C6-97A3-7C4362F333D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B42E22D8-3B43-429C-89ED-CE0501A1DBDA}" type="pres">
      <dgm:prSet presAssocID="{370E1FE8-B996-483E-9446-2AE2D8DDF03A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9A91202-B023-467F-8BF3-62931B7F2F8D}" type="pres">
      <dgm:prSet presAssocID="{370E1FE8-B996-483E-9446-2AE2D8DDF03A}" presName="spNode" presStyleCnt="0"/>
      <dgm:spPr/>
    </dgm:pt>
    <dgm:pt modelId="{69177F6A-5CCA-48A5-892D-875F646D89A0}" type="pres">
      <dgm:prSet presAssocID="{BDA0A7D8-7661-4BCE-90CB-B73FE819CE9B}" presName="sibTrans" presStyleLbl="sibTrans1D1" presStyleIdx="0" presStyleCnt="4"/>
      <dgm:spPr/>
      <dgm:t>
        <a:bodyPr/>
        <a:lstStyle/>
        <a:p>
          <a:endParaRPr kumimoji="1" lang="ja-JP" altLang="en-US"/>
        </a:p>
      </dgm:t>
    </dgm:pt>
    <dgm:pt modelId="{D1819273-6BAF-4858-8DAB-FABDA6DDCB2D}" type="pres">
      <dgm:prSet presAssocID="{D70C433B-9775-48A6-A4DA-3890B38EA5CF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9B7E9E8-BB9D-4F10-8BD4-E29B2E47CC99}" type="pres">
      <dgm:prSet presAssocID="{D70C433B-9775-48A6-A4DA-3890B38EA5CF}" presName="spNode" presStyleCnt="0"/>
      <dgm:spPr/>
    </dgm:pt>
    <dgm:pt modelId="{61AC181C-62F6-4994-B823-13CFB09EEA6B}" type="pres">
      <dgm:prSet presAssocID="{53903FAA-D24C-484E-976E-50ACF6044ACC}" presName="sibTrans" presStyleLbl="sibTrans1D1" presStyleIdx="1" presStyleCnt="4"/>
      <dgm:spPr/>
      <dgm:t>
        <a:bodyPr/>
        <a:lstStyle/>
        <a:p>
          <a:endParaRPr kumimoji="1" lang="ja-JP" altLang="en-US"/>
        </a:p>
      </dgm:t>
    </dgm:pt>
    <dgm:pt modelId="{2EDE31CE-CA34-4B31-9096-E06B0226DEB5}" type="pres">
      <dgm:prSet presAssocID="{57B3AB90-1856-44C6-AB39-8A25698A2A65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B550D1C-02D4-48E0-9B1E-C389C10DDB64}" type="pres">
      <dgm:prSet presAssocID="{57B3AB90-1856-44C6-AB39-8A25698A2A65}" presName="spNode" presStyleCnt="0"/>
      <dgm:spPr/>
    </dgm:pt>
    <dgm:pt modelId="{8B84C7D6-20B3-4566-B50E-B1C89EC921E7}" type="pres">
      <dgm:prSet presAssocID="{C2D4E095-94AB-4A44-9043-B30C645F58AA}" presName="sibTrans" presStyleLbl="sibTrans1D1" presStyleIdx="2" presStyleCnt="4"/>
      <dgm:spPr/>
      <dgm:t>
        <a:bodyPr/>
        <a:lstStyle/>
        <a:p>
          <a:endParaRPr kumimoji="1" lang="ja-JP" altLang="en-US"/>
        </a:p>
      </dgm:t>
    </dgm:pt>
    <dgm:pt modelId="{8379B47B-76A6-43BC-8E8F-2BB97B0FECB4}" type="pres">
      <dgm:prSet presAssocID="{3A19EB13-40B8-42A8-83F5-32A07AE10DBB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1CA250E-81B4-4B48-AC33-B1DA882B99D5}" type="pres">
      <dgm:prSet presAssocID="{3A19EB13-40B8-42A8-83F5-32A07AE10DBB}" presName="spNode" presStyleCnt="0"/>
      <dgm:spPr/>
    </dgm:pt>
    <dgm:pt modelId="{048AA2C2-5AB9-4673-B073-1A0D73D729E0}" type="pres">
      <dgm:prSet presAssocID="{D22097C5-DD3E-4A08-BF44-A5E5566F2A8B}" presName="sibTrans" presStyleLbl="sibTrans1D1" presStyleIdx="3" presStyleCnt="4"/>
      <dgm:spPr/>
      <dgm:t>
        <a:bodyPr/>
        <a:lstStyle/>
        <a:p>
          <a:endParaRPr kumimoji="1" lang="ja-JP" altLang="en-US"/>
        </a:p>
      </dgm:t>
    </dgm:pt>
  </dgm:ptLst>
  <dgm:cxnLst>
    <dgm:cxn modelId="{27B8932E-F518-4999-AD74-F22283B3ECCE}" srcId="{DDD2A0C3-3C6B-42C6-97A3-7C4362F333DC}" destId="{D70C433B-9775-48A6-A4DA-3890B38EA5CF}" srcOrd="1" destOrd="0" parTransId="{271A3047-BDE9-4049-ADC7-128BD9B4F396}" sibTransId="{53903FAA-D24C-484E-976E-50ACF6044ACC}"/>
    <dgm:cxn modelId="{2D36E1D8-E8CD-4D04-A5E2-D93EAB757776}" type="presOf" srcId="{D70C433B-9775-48A6-A4DA-3890B38EA5CF}" destId="{D1819273-6BAF-4858-8DAB-FABDA6DDCB2D}" srcOrd="0" destOrd="0" presId="urn:microsoft.com/office/officeart/2005/8/layout/cycle5"/>
    <dgm:cxn modelId="{31CEEB30-4227-4E75-90B3-277784C6EA75}" type="presOf" srcId="{DDD2A0C3-3C6B-42C6-97A3-7C4362F333DC}" destId="{B122965B-DB30-4A6A-81D3-22B95524AE67}" srcOrd="0" destOrd="0" presId="urn:microsoft.com/office/officeart/2005/8/layout/cycle5"/>
    <dgm:cxn modelId="{46A1D9BD-CBA2-4671-B9FA-DED5BBAA3F08}" type="presOf" srcId="{57B3AB90-1856-44C6-AB39-8A25698A2A65}" destId="{2EDE31CE-CA34-4B31-9096-E06B0226DEB5}" srcOrd="0" destOrd="0" presId="urn:microsoft.com/office/officeart/2005/8/layout/cycle5"/>
    <dgm:cxn modelId="{C155046E-4AE9-45B8-9852-1E0A37EFE2E6}" type="presOf" srcId="{370E1FE8-B996-483E-9446-2AE2D8DDF03A}" destId="{B42E22D8-3B43-429C-89ED-CE0501A1DBDA}" srcOrd="0" destOrd="0" presId="urn:microsoft.com/office/officeart/2005/8/layout/cycle5"/>
    <dgm:cxn modelId="{A327B469-4024-4CEB-99A5-C95D45C58B79}" type="presOf" srcId="{53903FAA-D24C-484E-976E-50ACF6044ACC}" destId="{61AC181C-62F6-4994-B823-13CFB09EEA6B}" srcOrd="0" destOrd="0" presId="urn:microsoft.com/office/officeart/2005/8/layout/cycle5"/>
    <dgm:cxn modelId="{5040DDF6-2821-439D-9246-00811D034B1B}" srcId="{DDD2A0C3-3C6B-42C6-97A3-7C4362F333DC}" destId="{57B3AB90-1856-44C6-AB39-8A25698A2A65}" srcOrd="2" destOrd="0" parTransId="{C5D5CA08-0B51-4550-AACA-6C2E1FBDBFD1}" sibTransId="{C2D4E095-94AB-4A44-9043-B30C645F58AA}"/>
    <dgm:cxn modelId="{B3771C2F-2D28-4532-8381-7D8DC8198096}" type="presOf" srcId="{C2D4E095-94AB-4A44-9043-B30C645F58AA}" destId="{8B84C7D6-20B3-4566-B50E-B1C89EC921E7}" srcOrd="0" destOrd="0" presId="urn:microsoft.com/office/officeart/2005/8/layout/cycle5"/>
    <dgm:cxn modelId="{AD75005A-47B2-44FA-A69B-1B95E56E72D2}" srcId="{DDD2A0C3-3C6B-42C6-97A3-7C4362F333DC}" destId="{3A19EB13-40B8-42A8-83F5-32A07AE10DBB}" srcOrd="3" destOrd="0" parTransId="{03348214-2FC8-4A5E-B564-AA87765ABB38}" sibTransId="{D22097C5-DD3E-4A08-BF44-A5E5566F2A8B}"/>
    <dgm:cxn modelId="{4425EBD4-7459-434B-A5BA-60880B4958B9}" type="presOf" srcId="{3A19EB13-40B8-42A8-83F5-32A07AE10DBB}" destId="{8379B47B-76A6-43BC-8E8F-2BB97B0FECB4}" srcOrd="0" destOrd="0" presId="urn:microsoft.com/office/officeart/2005/8/layout/cycle5"/>
    <dgm:cxn modelId="{BB154422-93E9-4127-859B-BAD096860132}" type="presOf" srcId="{BDA0A7D8-7661-4BCE-90CB-B73FE819CE9B}" destId="{69177F6A-5CCA-48A5-892D-875F646D89A0}" srcOrd="0" destOrd="0" presId="urn:microsoft.com/office/officeart/2005/8/layout/cycle5"/>
    <dgm:cxn modelId="{2F93EFAD-DE9A-4A80-BAE4-CF8BC48756E8}" srcId="{DDD2A0C3-3C6B-42C6-97A3-7C4362F333DC}" destId="{370E1FE8-B996-483E-9446-2AE2D8DDF03A}" srcOrd="0" destOrd="0" parTransId="{4FE44777-D323-45F8-A681-453F84A47203}" sibTransId="{BDA0A7D8-7661-4BCE-90CB-B73FE819CE9B}"/>
    <dgm:cxn modelId="{F604A14F-F903-4B0B-BE54-C9910CD44608}" type="presOf" srcId="{D22097C5-DD3E-4A08-BF44-A5E5566F2A8B}" destId="{048AA2C2-5AB9-4673-B073-1A0D73D729E0}" srcOrd="0" destOrd="0" presId="urn:microsoft.com/office/officeart/2005/8/layout/cycle5"/>
    <dgm:cxn modelId="{5C487668-9A07-475F-8459-1D817C3B0F41}" type="presParOf" srcId="{B122965B-DB30-4A6A-81D3-22B95524AE67}" destId="{B42E22D8-3B43-429C-89ED-CE0501A1DBDA}" srcOrd="0" destOrd="0" presId="urn:microsoft.com/office/officeart/2005/8/layout/cycle5"/>
    <dgm:cxn modelId="{F963E75B-4476-4B6B-96EE-56385D979E39}" type="presParOf" srcId="{B122965B-DB30-4A6A-81D3-22B95524AE67}" destId="{E9A91202-B023-467F-8BF3-62931B7F2F8D}" srcOrd="1" destOrd="0" presId="urn:microsoft.com/office/officeart/2005/8/layout/cycle5"/>
    <dgm:cxn modelId="{3E112F84-0BE5-4A45-AF91-640B28BA0DD0}" type="presParOf" srcId="{B122965B-DB30-4A6A-81D3-22B95524AE67}" destId="{69177F6A-5CCA-48A5-892D-875F646D89A0}" srcOrd="2" destOrd="0" presId="urn:microsoft.com/office/officeart/2005/8/layout/cycle5"/>
    <dgm:cxn modelId="{D553B266-9A59-41AA-B7B7-EC979FB77D90}" type="presParOf" srcId="{B122965B-DB30-4A6A-81D3-22B95524AE67}" destId="{D1819273-6BAF-4858-8DAB-FABDA6DDCB2D}" srcOrd="3" destOrd="0" presId="urn:microsoft.com/office/officeart/2005/8/layout/cycle5"/>
    <dgm:cxn modelId="{CE97C178-60DB-4CEF-9F19-1FAE6FC30395}" type="presParOf" srcId="{B122965B-DB30-4A6A-81D3-22B95524AE67}" destId="{19B7E9E8-BB9D-4F10-8BD4-E29B2E47CC99}" srcOrd="4" destOrd="0" presId="urn:microsoft.com/office/officeart/2005/8/layout/cycle5"/>
    <dgm:cxn modelId="{EDA9508D-5EEF-45A7-9D6B-963D3E0232D4}" type="presParOf" srcId="{B122965B-DB30-4A6A-81D3-22B95524AE67}" destId="{61AC181C-62F6-4994-B823-13CFB09EEA6B}" srcOrd="5" destOrd="0" presId="urn:microsoft.com/office/officeart/2005/8/layout/cycle5"/>
    <dgm:cxn modelId="{9FB2A431-ECA4-4CF5-AA63-2C584BB4B4E0}" type="presParOf" srcId="{B122965B-DB30-4A6A-81D3-22B95524AE67}" destId="{2EDE31CE-CA34-4B31-9096-E06B0226DEB5}" srcOrd="6" destOrd="0" presId="urn:microsoft.com/office/officeart/2005/8/layout/cycle5"/>
    <dgm:cxn modelId="{91FBE2AC-00FF-443A-9E96-18C03417B2BD}" type="presParOf" srcId="{B122965B-DB30-4A6A-81D3-22B95524AE67}" destId="{0B550D1C-02D4-48E0-9B1E-C389C10DDB64}" srcOrd="7" destOrd="0" presId="urn:microsoft.com/office/officeart/2005/8/layout/cycle5"/>
    <dgm:cxn modelId="{E40B008B-DC29-4E45-A10D-2DB9F31021F9}" type="presParOf" srcId="{B122965B-DB30-4A6A-81D3-22B95524AE67}" destId="{8B84C7D6-20B3-4566-B50E-B1C89EC921E7}" srcOrd="8" destOrd="0" presId="urn:microsoft.com/office/officeart/2005/8/layout/cycle5"/>
    <dgm:cxn modelId="{AD6F776B-9AC7-4492-8CB0-CA63868E1B13}" type="presParOf" srcId="{B122965B-DB30-4A6A-81D3-22B95524AE67}" destId="{8379B47B-76A6-43BC-8E8F-2BB97B0FECB4}" srcOrd="9" destOrd="0" presId="urn:microsoft.com/office/officeart/2005/8/layout/cycle5"/>
    <dgm:cxn modelId="{516B9E00-A574-46EB-B674-794110154CE9}" type="presParOf" srcId="{B122965B-DB30-4A6A-81D3-22B95524AE67}" destId="{61CA250E-81B4-4B48-AC33-B1DA882B99D5}" srcOrd="10" destOrd="0" presId="urn:microsoft.com/office/officeart/2005/8/layout/cycle5"/>
    <dgm:cxn modelId="{74FB40DF-96F5-4171-8250-1D8A12417AAA}" type="presParOf" srcId="{B122965B-DB30-4A6A-81D3-22B95524AE67}" destId="{048AA2C2-5AB9-4673-B073-1A0D73D729E0}" srcOrd="11" destOrd="0" presId="urn:microsoft.com/office/officeart/2005/8/layout/cycle5"/>
  </dgm:cxnLst>
  <dgm:bg>
    <a:solidFill>
      <a:schemeClr val="bg1">
        <a:lumMod val="95000"/>
      </a:schemeClr>
    </a:solidFill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3D491D20-7892-4E7C-B111-AF8202B577DB}" type="doc">
      <dgm:prSet loTypeId="urn:microsoft.com/office/officeart/2005/8/layout/cycle5" loCatId="cycle" qsTypeId="urn:microsoft.com/office/officeart/2005/8/quickstyle/simple1" qsCatId="simple" csTypeId="urn:microsoft.com/office/officeart/2005/8/colors/accent4_5" csCatId="accent4" phldr="1"/>
      <dgm:spPr/>
      <dgm:t>
        <a:bodyPr/>
        <a:lstStyle/>
        <a:p>
          <a:endParaRPr kumimoji="1" lang="ja-JP" altLang="en-US"/>
        </a:p>
      </dgm:t>
    </dgm:pt>
    <dgm:pt modelId="{001FFBE6-383E-4B6B-8FBF-8408948EE095}">
      <dgm:prSet phldrT="[テキスト]"/>
      <dgm:spPr/>
      <dgm:t>
        <a:bodyPr/>
        <a:lstStyle/>
        <a:p>
          <a:r>
            <a:rPr kumimoji="1" lang="ja-JP" altLang="en-US" dirty="0" smtClean="0"/>
            <a:t>ノルマ</a:t>
          </a:r>
          <a:r>
            <a:rPr kumimoji="1" lang="en-US" altLang="ja-JP" dirty="0" smtClean="0"/>
            <a:t/>
          </a:r>
          <a:br>
            <a:rPr kumimoji="1" lang="en-US" altLang="ja-JP" dirty="0" smtClean="0"/>
          </a:br>
          <a:r>
            <a:rPr kumimoji="1" lang="ja-JP" altLang="en-US" dirty="0" smtClean="0"/>
            <a:t>との差</a:t>
          </a:r>
          <a:endParaRPr kumimoji="1" lang="ja-JP" altLang="en-US" dirty="0"/>
        </a:p>
      </dgm:t>
    </dgm:pt>
    <dgm:pt modelId="{6C324AAA-D251-42EC-90FA-EA7CF2EE3EAD}" type="parTrans" cxnId="{D153D58E-18DF-40B5-80DD-8831C228E38E}">
      <dgm:prSet/>
      <dgm:spPr/>
      <dgm:t>
        <a:bodyPr/>
        <a:lstStyle/>
        <a:p>
          <a:endParaRPr kumimoji="1" lang="ja-JP" altLang="en-US"/>
        </a:p>
      </dgm:t>
    </dgm:pt>
    <dgm:pt modelId="{8DEE921B-0670-401C-92B2-BE3F6260D69E}" type="sibTrans" cxnId="{D153D58E-18DF-40B5-80DD-8831C228E38E}">
      <dgm:prSet/>
      <dgm:spPr/>
      <dgm:t>
        <a:bodyPr/>
        <a:lstStyle/>
        <a:p>
          <a:endParaRPr kumimoji="1" lang="ja-JP" altLang="en-US"/>
        </a:p>
      </dgm:t>
    </dgm:pt>
    <dgm:pt modelId="{26AF7401-01C6-4C3A-AFA0-5A444685FBCC}">
      <dgm:prSet phldrT="[テキスト]"/>
      <dgm:spPr/>
      <dgm:t>
        <a:bodyPr/>
        <a:lstStyle/>
        <a:p>
          <a:r>
            <a:rPr kumimoji="1" lang="ja-JP" altLang="en-US" dirty="0" smtClean="0"/>
            <a:t>ノルマ見直し</a:t>
          </a:r>
          <a:endParaRPr kumimoji="1" lang="ja-JP" altLang="en-US" dirty="0"/>
        </a:p>
      </dgm:t>
    </dgm:pt>
    <dgm:pt modelId="{536206C6-9872-408F-896F-16E8D933A2FA}" type="parTrans" cxnId="{42ECC26D-5EBA-4295-AF9D-86989B2C1373}">
      <dgm:prSet/>
      <dgm:spPr/>
      <dgm:t>
        <a:bodyPr/>
        <a:lstStyle/>
        <a:p>
          <a:endParaRPr kumimoji="1" lang="ja-JP" altLang="en-US"/>
        </a:p>
      </dgm:t>
    </dgm:pt>
    <dgm:pt modelId="{4494E6CA-5AB2-4279-8452-26616AAB8F41}" type="sibTrans" cxnId="{42ECC26D-5EBA-4295-AF9D-86989B2C1373}">
      <dgm:prSet/>
      <dgm:spPr/>
      <dgm:t>
        <a:bodyPr/>
        <a:lstStyle/>
        <a:p>
          <a:endParaRPr kumimoji="1" lang="ja-JP" altLang="en-US"/>
        </a:p>
      </dgm:t>
    </dgm:pt>
    <dgm:pt modelId="{094525C8-AFE0-4ADC-866D-D5D870AC56E6}">
      <dgm:prSet phldrT="[テキスト]"/>
      <dgm:spPr/>
      <dgm:t>
        <a:bodyPr/>
        <a:lstStyle/>
        <a:p>
          <a:r>
            <a:rPr kumimoji="1" lang="ja-JP" altLang="en-US" dirty="0" smtClean="0"/>
            <a:t>販売努力</a:t>
          </a:r>
          <a:endParaRPr kumimoji="1" lang="ja-JP" altLang="en-US" dirty="0"/>
        </a:p>
      </dgm:t>
    </dgm:pt>
    <dgm:pt modelId="{8376D221-E873-4F3C-9F37-074B6EEFEC81}" type="parTrans" cxnId="{EE38010C-D2E0-4871-9F62-840FD1738263}">
      <dgm:prSet/>
      <dgm:spPr/>
      <dgm:t>
        <a:bodyPr/>
        <a:lstStyle/>
        <a:p>
          <a:endParaRPr kumimoji="1" lang="ja-JP" altLang="en-US"/>
        </a:p>
      </dgm:t>
    </dgm:pt>
    <dgm:pt modelId="{F5CE0975-ACAE-44C9-A57D-F3A3857A92FF}" type="sibTrans" cxnId="{EE38010C-D2E0-4871-9F62-840FD1738263}">
      <dgm:prSet/>
      <dgm:spPr/>
      <dgm:t>
        <a:bodyPr/>
        <a:lstStyle/>
        <a:p>
          <a:endParaRPr kumimoji="1" lang="ja-JP" altLang="en-US"/>
        </a:p>
      </dgm:t>
    </dgm:pt>
    <dgm:pt modelId="{F7CA7296-E87F-4623-B3EF-6DBCAFA624E6}">
      <dgm:prSet phldrT="[テキスト]"/>
      <dgm:spPr/>
      <dgm:t>
        <a:bodyPr/>
        <a:lstStyle/>
        <a:p>
          <a:r>
            <a:rPr kumimoji="1" lang="ja-JP" altLang="en-US" dirty="0" smtClean="0"/>
            <a:t>売上</a:t>
          </a:r>
          <a:r>
            <a:rPr kumimoji="1" lang="en-US" altLang="ja-JP" dirty="0" smtClean="0"/>
            <a:t>UP</a:t>
          </a:r>
          <a:endParaRPr kumimoji="1" lang="ja-JP" altLang="en-US" dirty="0"/>
        </a:p>
      </dgm:t>
    </dgm:pt>
    <dgm:pt modelId="{C7E9EF51-21BC-44C1-9517-B76226D6F6E0}" type="parTrans" cxnId="{D5EA3F20-0DF6-4F47-B4D6-408F39E5F9DC}">
      <dgm:prSet/>
      <dgm:spPr/>
      <dgm:t>
        <a:bodyPr/>
        <a:lstStyle/>
        <a:p>
          <a:endParaRPr kumimoji="1" lang="ja-JP" altLang="en-US"/>
        </a:p>
      </dgm:t>
    </dgm:pt>
    <dgm:pt modelId="{69B4D723-E6CB-4134-A65E-4394A9EF2CBD}" type="sibTrans" cxnId="{D5EA3F20-0DF6-4F47-B4D6-408F39E5F9DC}">
      <dgm:prSet/>
      <dgm:spPr/>
      <dgm:t>
        <a:bodyPr/>
        <a:lstStyle/>
        <a:p>
          <a:endParaRPr kumimoji="1" lang="ja-JP" altLang="en-US"/>
        </a:p>
      </dgm:t>
    </dgm:pt>
    <dgm:pt modelId="{9C770BEB-F5FF-4E80-B0DD-0AA2DD1B60F7}" type="pres">
      <dgm:prSet presAssocID="{3D491D20-7892-4E7C-B111-AF8202B577DB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A04E7AD2-CC74-46BC-8CF0-0B9C8C0E82F1}" type="pres">
      <dgm:prSet presAssocID="{001FFBE6-383E-4B6B-8FBF-8408948EE095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E3D32A3-6B54-4DE2-9568-239504EB300D}" type="pres">
      <dgm:prSet presAssocID="{001FFBE6-383E-4B6B-8FBF-8408948EE095}" presName="spNode" presStyleCnt="0"/>
      <dgm:spPr/>
    </dgm:pt>
    <dgm:pt modelId="{DD26AC9C-0AE9-457B-BFDF-16E4B431423C}" type="pres">
      <dgm:prSet presAssocID="{8DEE921B-0670-401C-92B2-BE3F6260D69E}" presName="sibTrans" presStyleLbl="sibTrans1D1" presStyleIdx="0" presStyleCnt="4"/>
      <dgm:spPr/>
      <dgm:t>
        <a:bodyPr/>
        <a:lstStyle/>
        <a:p>
          <a:endParaRPr kumimoji="1" lang="ja-JP" altLang="en-US"/>
        </a:p>
      </dgm:t>
    </dgm:pt>
    <dgm:pt modelId="{367DD3A0-0376-4EBE-8626-A0E65E5C9F1A}" type="pres">
      <dgm:prSet presAssocID="{26AF7401-01C6-4C3A-AFA0-5A444685FBCC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025BAD8-8334-4228-9901-9BCA4E8CE137}" type="pres">
      <dgm:prSet presAssocID="{26AF7401-01C6-4C3A-AFA0-5A444685FBCC}" presName="spNode" presStyleCnt="0"/>
      <dgm:spPr/>
    </dgm:pt>
    <dgm:pt modelId="{3A7290D6-1EA9-4F7D-B354-DE7330A1E3C5}" type="pres">
      <dgm:prSet presAssocID="{4494E6CA-5AB2-4279-8452-26616AAB8F41}" presName="sibTrans" presStyleLbl="sibTrans1D1" presStyleIdx="1" presStyleCnt="4"/>
      <dgm:spPr/>
      <dgm:t>
        <a:bodyPr/>
        <a:lstStyle/>
        <a:p>
          <a:endParaRPr kumimoji="1" lang="ja-JP" altLang="en-US"/>
        </a:p>
      </dgm:t>
    </dgm:pt>
    <dgm:pt modelId="{CFCE6EE4-C996-4C97-8823-BD8E1260B9D5}" type="pres">
      <dgm:prSet presAssocID="{094525C8-AFE0-4ADC-866D-D5D870AC56E6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28D1F2F-5C4B-4DC0-B441-5CCC59C5A9AC}" type="pres">
      <dgm:prSet presAssocID="{094525C8-AFE0-4ADC-866D-D5D870AC56E6}" presName="spNode" presStyleCnt="0"/>
      <dgm:spPr/>
    </dgm:pt>
    <dgm:pt modelId="{81B57A88-F51C-4C0B-B538-2A736C177D8B}" type="pres">
      <dgm:prSet presAssocID="{F5CE0975-ACAE-44C9-A57D-F3A3857A92FF}" presName="sibTrans" presStyleLbl="sibTrans1D1" presStyleIdx="2" presStyleCnt="4"/>
      <dgm:spPr/>
      <dgm:t>
        <a:bodyPr/>
        <a:lstStyle/>
        <a:p>
          <a:endParaRPr kumimoji="1" lang="ja-JP" altLang="en-US"/>
        </a:p>
      </dgm:t>
    </dgm:pt>
    <dgm:pt modelId="{F7F4EF94-6603-47E3-8524-74B5963208A8}" type="pres">
      <dgm:prSet presAssocID="{F7CA7296-E87F-4623-B3EF-6DBCAFA624E6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34208A6-6DE6-4992-971D-C9F8A1F7AB7A}" type="pres">
      <dgm:prSet presAssocID="{F7CA7296-E87F-4623-B3EF-6DBCAFA624E6}" presName="spNode" presStyleCnt="0"/>
      <dgm:spPr/>
    </dgm:pt>
    <dgm:pt modelId="{9C8E14A8-36C8-478B-8EFD-EB20515667F6}" type="pres">
      <dgm:prSet presAssocID="{69B4D723-E6CB-4134-A65E-4394A9EF2CBD}" presName="sibTrans" presStyleLbl="sibTrans1D1" presStyleIdx="3" presStyleCnt="4"/>
      <dgm:spPr/>
      <dgm:t>
        <a:bodyPr/>
        <a:lstStyle/>
        <a:p>
          <a:endParaRPr kumimoji="1" lang="ja-JP" altLang="en-US"/>
        </a:p>
      </dgm:t>
    </dgm:pt>
  </dgm:ptLst>
  <dgm:cxnLst>
    <dgm:cxn modelId="{EE38010C-D2E0-4871-9F62-840FD1738263}" srcId="{3D491D20-7892-4E7C-B111-AF8202B577DB}" destId="{094525C8-AFE0-4ADC-866D-D5D870AC56E6}" srcOrd="2" destOrd="0" parTransId="{8376D221-E873-4F3C-9F37-074B6EEFEC81}" sibTransId="{F5CE0975-ACAE-44C9-A57D-F3A3857A92FF}"/>
    <dgm:cxn modelId="{42ECC26D-5EBA-4295-AF9D-86989B2C1373}" srcId="{3D491D20-7892-4E7C-B111-AF8202B577DB}" destId="{26AF7401-01C6-4C3A-AFA0-5A444685FBCC}" srcOrd="1" destOrd="0" parTransId="{536206C6-9872-408F-896F-16E8D933A2FA}" sibTransId="{4494E6CA-5AB2-4279-8452-26616AAB8F41}"/>
    <dgm:cxn modelId="{D153D58E-18DF-40B5-80DD-8831C228E38E}" srcId="{3D491D20-7892-4E7C-B111-AF8202B577DB}" destId="{001FFBE6-383E-4B6B-8FBF-8408948EE095}" srcOrd="0" destOrd="0" parTransId="{6C324AAA-D251-42EC-90FA-EA7CF2EE3EAD}" sibTransId="{8DEE921B-0670-401C-92B2-BE3F6260D69E}"/>
    <dgm:cxn modelId="{FC598EEB-FCE1-42BE-AB5C-D1D20EF92226}" type="presOf" srcId="{4494E6CA-5AB2-4279-8452-26616AAB8F41}" destId="{3A7290D6-1EA9-4F7D-B354-DE7330A1E3C5}" srcOrd="0" destOrd="0" presId="urn:microsoft.com/office/officeart/2005/8/layout/cycle5"/>
    <dgm:cxn modelId="{6F9C2D6B-04C8-4EF0-8210-16DDEFA5E8EB}" type="presOf" srcId="{69B4D723-E6CB-4134-A65E-4394A9EF2CBD}" destId="{9C8E14A8-36C8-478B-8EFD-EB20515667F6}" srcOrd="0" destOrd="0" presId="urn:microsoft.com/office/officeart/2005/8/layout/cycle5"/>
    <dgm:cxn modelId="{EFC84ECE-FA0C-4837-8627-69BC1F33822E}" type="presOf" srcId="{3D491D20-7892-4E7C-B111-AF8202B577DB}" destId="{9C770BEB-F5FF-4E80-B0DD-0AA2DD1B60F7}" srcOrd="0" destOrd="0" presId="urn:microsoft.com/office/officeart/2005/8/layout/cycle5"/>
    <dgm:cxn modelId="{22220F09-2D8E-48EC-A866-A58D9A22A322}" type="presOf" srcId="{094525C8-AFE0-4ADC-866D-D5D870AC56E6}" destId="{CFCE6EE4-C996-4C97-8823-BD8E1260B9D5}" srcOrd="0" destOrd="0" presId="urn:microsoft.com/office/officeart/2005/8/layout/cycle5"/>
    <dgm:cxn modelId="{BE1F64C8-CAD0-44CA-8B35-BA3DD1C5642E}" type="presOf" srcId="{8DEE921B-0670-401C-92B2-BE3F6260D69E}" destId="{DD26AC9C-0AE9-457B-BFDF-16E4B431423C}" srcOrd="0" destOrd="0" presId="urn:microsoft.com/office/officeart/2005/8/layout/cycle5"/>
    <dgm:cxn modelId="{53FB82F9-4279-4E8E-BF02-E35B75B7F734}" type="presOf" srcId="{26AF7401-01C6-4C3A-AFA0-5A444685FBCC}" destId="{367DD3A0-0376-4EBE-8626-A0E65E5C9F1A}" srcOrd="0" destOrd="0" presId="urn:microsoft.com/office/officeart/2005/8/layout/cycle5"/>
    <dgm:cxn modelId="{6A3C435B-CF38-4A15-B349-4E8F8814BB9F}" type="presOf" srcId="{F7CA7296-E87F-4623-B3EF-6DBCAFA624E6}" destId="{F7F4EF94-6603-47E3-8524-74B5963208A8}" srcOrd="0" destOrd="0" presId="urn:microsoft.com/office/officeart/2005/8/layout/cycle5"/>
    <dgm:cxn modelId="{14F33A48-4C8B-4042-93F8-7087270EB8BD}" type="presOf" srcId="{001FFBE6-383E-4B6B-8FBF-8408948EE095}" destId="{A04E7AD2-CC74-46BC-8CF0-0B9C8C0E82F1}" srcOrd="0" destOrd="0" presId="urn:microsoft.com/office/officeart/2005/8/layout/cycle5"/>
    <dgm:cxn modelId="{CC1F6C00-43EC-4DFB-B255-9961C4D2CE92}" type="presOf" srcId="{F5CE0975-ACAE-44C9-A57D-F3A3857A92FF}" destId="{81B57A88-F51C-4C0B-B538-2A736C177D8B}" srcOrd="0" destOrd="0" presId="urn:microsoft.com/office/officeart/2005/8/layout/cycle5"/>
    <dgm:cxn modelId="{D5EA3F20-0DF6-4F47-B4D6-408F39E5F9DC}" srcId="{3D491D20-7892-4E7C-B111-AF8202B577DB}" destId="{F7CA7296-E87F-4623-B3EF-6DBCAFA624E6}" srcOrd="3" destOrd="0" parTransId="{C7E9EF51-21BC-44C1-9517-B76226D6F6E0}" sibTransId="{69B4D723-E6CB-4134-A65E-4394A9EF2CBD}"/>
    <dgm:cxn modelId="{F4D7EFDB-F0C8-460B-AD20-B13695E7631B}" type="presParOf" srcId="{9C770BEB-F5FF-4E80-B0DD-0AA2DD1B60F7}" destId="{A04E7AD2-CC74-46BC-8CF0-0B9C8C0E82F1}" srcOrd="0" destOrd="0" presId="urn:microsoft.com/office/officeart/2005/8/layout/cycle5"/>
    <dgm:cxn modelId="{C5CF504E-623D-4F9B-9203-291A6CBEA590}" type="presParOf" srcId="{9C770BEB-F5FF-4E80-B0DD-0AA2DD1B60F7}" destId="{4E3D32A3-6B54-4DE2-9568-239504EB300D}" srcOrd="1" destOrd="0" presId="urn:microsoft.com/office/officeart/2005/8/layout/cycle5"/>
    <dgm:cxn modelId="{C678BC80-EF7C-4666-AFB3-D2F4A21DF5F7}" type="presParOf" srcId="{9C770BEB-F5FF-4E80-B0DD-0AA2DD1B60F7}" destId="{DD26AC9C-0AE9-457B-BFDF-16E4B431423C}" srcOrd="2" destOrd="0" presId="urn:microsoft.com/office/officeart/2005/8/layout/cycle5"/>
    <dgm:cxn modelId="{7AF5A1CA-DE24-4338-9100-C431C97FF202}" type="presParOf" srcId="{9C770BEB-F5FF-4E80-B0DD-0AA2DD1B60F7}" destId="{367DD3A0-0376-4EBE-8626-A0E65E5C9F1A}" srcOrd="3" destOrd="0" presId="urn:microsoft.com/office/officeart/2005/8/layout/cycle5"/>
    <dgm:cxn modelId="{81E9841B-31A4-4250-9D8E-15410181B14F}" type="presParOf" srcId="{9C770BEB-F5FF-4E80-B0DD-0AA2DD1B60F7}" destId="{E025BAD8-8334-4228-9901-9BCA4E8CE137}" srcOrd="4" destOrd="0" presId="urn:microsoft.com/office/officeart/2005/8/layout/cycle5"/>
    <dgm:cxn modelId="{6C07151D-141C-4DFB-884D-767BD51F2A97}" type="presParOf" srcId="{9C770BEB-F5FF-4E80-B0DD-0AA2DD1B60F7}" destId="{3A7290D6-1EA9-4F7D-B354-DE7330A1E3C5}" srcOrd="5" destOrd="0" presId="urn:microsoft.com/office/officeart/2005/8/layout/cycle5"/>
    <dgm:cxn modelId="{633F13B9-F2CB-44EE-A810-C196B4298193}" type="presParOf" srcId="{9C770BEB-F5FF-4E80-B0DD-0AA2DD1B60F7}" destId="{CFCE6EE4-C996-4C97-8823-BD8E1260B9D5}" srcOrd="6" destOrd="0" presId="urn:microsoft.com/office/officeart/2005/8/layout/cycle5"/>
    <dgm:cxn modelId="{423CA78D-E784-4AA7-B987-9418EC636028}" type="presParOf" srcId="{9C770BEB-F5FF-4E80-B0DD-0AA2DD1B60F7}" destId="{228D1F2F-5C4B-4DC0-B441-5CCC59C5A9AC}" srcOrd="7" destOrd="0" presId="urn:microsoft.com/office/officeart/2005/8/layout/cycle5"/>
    <dgm:cxn modelId="{ADDADC11-5413-4E47-9765-5C4A30D848F6}" type="presParOf" srcId="{9C770BEB-F5FF-4E80-B0DD-0AA2DD1B60F7}" destId="{81B57A88-F51C-4C0B-B538-2A736C177D8B}" srcOrd="8" destOrd="0" presId="urn:microsoft.com/office/officeart/2005/8/layout/cycle5"/>
    <dgm:cxn modelId="{360A0184-5753-4493-894C-1D697B37B561}" type="presParOf" srcId="{9C770BEB-F5FF-4E80-B0DD-0AA2DD1B60F7}" destId="{F7F4EF94-6603-47E3-8524-74B5963208A8}" srcOrd="9" destOrd="0" presId="urn:microsoft.com/office/officeart/2005/8/layout/cycle5"/>
    <dgm:cxn modelId="{BB30A31B-4CB2-419E-A2A8-5EEED4EDEE08}" type="presParOf" srcId="{9C770BEB-F5FF-4E80-B0DD-0AA2DD1B60F7}" destId="{834208A6-6DE6-4992-971D-C9F8A1F7AB7A}" srcOrd="10" destOrd="0" presId="urn:microsoft.com/office/officeart/2005/8/layout/cycle5"/>
    <dgm:cxn modelId="{E6C3DEAE-116E-4AA6-B4B6-37252ED810F2}" type="presParOf" srcId="{9C770BEB-F5FF-4E80-B0DD-0AA2DD1B60F7}" destId="{9C8E14A8-36C8-478B-8EFD-EB20515667F6}" srcOrd="11" destOrd="0" presId="urn:microsoft.com/office/officeart/2005/8/layout/cycle5"/>
  </dgm:cxnLst>
  <dgm:bg>
    <a:solidFill>
      <a:schemeClr val="bg1">
        <a:lumMod val="85000"/>
      </a:schemeClr>
    </a:solidFill>
  </dgm:bg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B6888F-6D5E-4041-9961-13CD848A72D6}">
      <dsp:nvSpPr>
        <dsp:cNvPr id="0" name=""/>
        <dsp:cNvSpPr/>
      </dsp:nvSpPr>
      <dsp:spPr>
        <a:xfrm>
          <a:off x="972108" y="0"/>
          <a:ext cx="1944215" cy="952537"/>
        </a:xfrm>
        <a:prstGeom prst="trapezoid">
          <a:avLst>
            <a:gd name="adj" fmla="val 102055"/>
          </a:avLst>
        </a:prstGeom>
        <a:solidFill>
          <a:schemeClr val="accent2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600" b="1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5</a:t>
          </a:r>
          <a:r>
            <a:rPr kumimoji="1" lang="ja-JP" altLang="en-US" sz="1600" b="1" kern="1200" dirty="0" err="1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つの</a:t>
          </a:r>
          <a:endParaRPr kumimoji="1" lang="en-US" altLang="ja-JP" sz="1600" b="1" kern="1200" dirty="0" smtClean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b="1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学習ディシプリン</a:t>
          </a:r>
          <a:endParaRPr kumimoji="1" lang="ja-JP" altLang="en-US" sz="1600" b="1" kern="12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sp:txBody>
      <dsp:txXfrm>
        <a:off x="972108" y="0"/>
        <a:ext cx="1944215" cy="952537"/>
      </dsp:txXfrm>
    </dsp:sp>
    <dsp:sp modelId="{A21E8FAC-78D2-47D0-8A29-10D55A0F408F}">
      <dsp:nvSpPr>
        <dsp:cNvPr id="0" name=""/>
        <dsp:cNvSpPr/>
      </dsp:nvSpPr>
      <dsp:spPr>
        <a:xfrm>
          <a:off x="0" y="952537"/>
          <a:ext cx="3888431" cy="952537"/>
        </a:xfrm>
        <a:prstGeom prst="trapezoid">
          <a:avLst>
            <a:gd name="adj" fmla="val 102055"/>
          </a:avLst>
        </a:prstGeom>
        <a:solidFill>
          <a:schemeClr val="accent2">
            <a:shade val="50000"/>
            <a:hueOff val="-41484"/>
            <a:satOff val="-8409"/>
            <a:lumOff val="4625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400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《</a:t>
          </a:r>
          <a:r>
            <a:rPr kumimoji="1" lang="ja-JP" altLang="en-US" sz="1400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根底・概念的土台</a:t>
          </a:r>
          <a:r>
            <a:rPr kumimoji="1" lang="en-US" altLang="ja-JP" sz="1400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》</a:t>
          </a:r>
          <a:br>
            <a:rPr kumimoji="1" lang="en-US" altLang="ja-JP" sz="1400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</a:br>
          <a:r>
            <a:rPr kumimoji="1" lang="ja-JP" altLang="en-US" sz="1400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システム思考</a:t>
          </a:r>
          <a:endParaRPr kumimoji="1" lang="ja-JP" altLang="en-US" sz="1400" kern="12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sp:txBody>
      <dsp:txXfrm>
        <a:off x="680475" y="952537"/>
        <a:ext cx="2527480" cy="95253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B6888F-6D5E-4041-9961-13CD848A72D6}">
      <dsp:nvSpPr>
        <dsp:cNvPr id="0" name=""/>
        <dsp:cNvSpPr/>
      </dsp:nvSpPr>
      <dsp:spPr>
        <a:xfrm>
          <a:off x="1494166" y="0"/>
          <a:ext cx="2988332" cy="1564605"/>
        </a:xfrm>
        <a:prstGeom prst="trapezoid">
          <a:avLst>
            <a:gd name="adj" fmla="val 95498"/>
          </a:avLst>
        </a:prstGeom>
        <a:solidFill>
          <a:schemeClr val="accent2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2000" b="1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5</a:t>
          </a:r>
          <a:r>
            <a:rPr kumimoji="1" lang="ja-JP" altLang="en-US" sz="2000" b="1" kern="1200" dirty="0" err="1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つの</a:t>
          </a:r>
          <a:endParaRPr kumimoji="1" lang="en-US" altLang="ja-JP" sz="2000" b="1" kern="1200" dirty="0" smtClean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b="1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学習ディシプリン</a:t>
          </a:r>
          <a:endParaRPr kumimoji="1" lang="ja-JP" altLang="en-US" sz="2000" b="1" kern="12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sp:txBody>
      <dsp:txXfrm>
        <a:off x="1494166" y="0"/>
        <a:ext cx="2988332" cy="1564605"/>
      </dsp:txXfrm>
    </dsp:sp>
    <dsp:sp modelId="{A21E8FAC-78D2-47D0-8A29-10D55A0F408F}">
      <dsp:nvSpPr>
        <dsp:cNvPr id="0" name=""/>
        <dsp:cNvSpPr/>
      </dsp:nvSpPr>
      <dsp:spPr>
        <a:xfrm>
          <a:off x="0" y="1564605"/>
          <a:ext cx="5976664" cy="1564605"/>
        </a:xfrm>
        <a:prstGeom prst="trapezoid">
          <a:avLst>
            <a:gd name="adj" fmla="val 95498"/>
          </a:avLst>
        </a:prstGeom>
        <a:solidFill>
          <a:schemeClr val="accent2">
            <a:shade val="50000"/>
            <a:hueOff val="-41484"/>
            <a:satOff val="-8409"/>
            <a:lumOff val="4625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2400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《</a:t>
          </a:r>
          <a:r>
            <a:rPr kumimoji="1" lang="ja-JP" altLang="en-US" sz="2400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根底・概念的土台</a:t>
          </a:r>
          <a:r>
            <a:rPr kumimoji="1" lang="en-US" altLang="ja-JP" sz="2400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》</a:t>
          </a:r>
          <a:br>
            <a:rPr kumimoji="1" lang="en-US" altLang="ja-JP" sz="2400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</a:br>
          <a:r>
            <a:rPr kumimoji="1" lang="ja-JP" altLang="en-US" sz="2400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システム思考</a:t>
          </a:r>
          <a:endParaRPr kumimoji="1" lang="ja-JP" altLang="en-US" sz="2400" kern="12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sp:txBody>
      <dsp:txXfrm>
        <a:off x="1045916" y="1564605"/>
        <a:ext cx="3884831" cy="156460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6ED4FD-CB64-4E11-AFB9-CE9D8754113C}">
      <dsp:nvSpPr>
        <dsp:cNvPr id="0" name=""/>
        <dsp:cNvSpPr/>
      </dsp:nvSpPr>
      <dsp:spPr>
        <a:xfrm>
          <a:off x="1992674" y="442666"/>
          <a:ext cx="2955270" cy="2955270"/>
        </a:xfrm>
        <a:prstGeom prst="blockArc">
          <a:avLst>
            <a:gd name="adj1" fmla="val 10800000"/>
            <a:gd name="adj2" fmla="val 16200000"/>
            <a:gd name="adj3" fmla="val 4635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51B739-A548-4CBB-82D6-214AE45CF470}">
      <dsp:nvSpPr>
        <dsp:cNvPr id="0" name=""/>
        <dsp:cNvSpPr/>
      </dsp:nvSpPr>
      <dsp:spPr>
        <a:xfrm>
          <a:off x="1992674" y="442666"/>
          <a:ext cx="2955270" cy="2955270"/>
        </a:xfrm>
        <a:prstGeom prst="blockArc">
          <a:avLst>
            <a:gd name="adj1" fmla="val 5400000"/>
            <a:gd name="adj2" fmla="val 10800000"/>
            <a:gd name="adj3" fmla="val 4635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51A28D-02F7-4BBD-924D-08007941DDA7}">
      <dsp:nvSpPr>
        <dsp:cNvPr id="0" name=""/>
        <dsp:cNvSpPr/>
      </dsp:nvSpPr>
      <dsp:spPr>
        <a:xfrm>
          <a:off x="1992674" y="442666"/>
          <a:ext cx="2955270" cy="2955270"/>
        </a:xfrm>
        <a:prstGeom prst="blockArc">
          <a:avLst>
            <a:gd name="adj1" fmla="val 0"/>
            <a:gd name="adj2" fmla="val 5400000"/>
            <a:gd name="adj3" fmla="val 4635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44F651C-457D-454E-B7AB-B14DADBEBFF1}">
      <dsp:nvSpPr>
        <dsp:cNvPr id="0" name=""/>
        <dsp:cNvSpPr/>
      </dsp:nvSpPr>
      <dsp:spPr>
        <a:xfrm>
          <a:off x="1992674" y="442666"/>
          <a:ext cx="2955270" cy="2955270"/>
        </a:xfrm>
        <a:prstGeom prst="blockArc">
          <a:avLst>
            <a:gd name="adj1" fmla="val 16200000"/>
            <a:gd name="adj2" fmla="val 0"/>
            <a:gd name="adj3" fmla="val 4635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F5E6C8D-5E29-420F-8BFF-3EBB2CC2967C}">
      <dsp:nvSpPr>
        <dsp:cNvPr id="0" name=""/>
        <dsp:cNvSpPr/>
      </dsp:nvSpPr>
      <dsp:spPr>
        <a:xfrm>
          <a:off x="2624603" y="1240812"/>
          <a:ext cx="1691412" cy="1358978"/>
        </a:xfrm>
        <a:prstGeom prst="ellipse">
          <a:avLst/>
        </a:prstGeom>
        <a:solidFill>
          <a:schemeClr val="accent2"/>
        </a:solidFill>
        <a:ln w="25400" cap="flat" cmpd="sng" algn="ctr">
          <a:solidFill>
            <a:schemeClr val="accent2">
              <a:shade val="50000"/>
            </a:schemeClr>
          </a:solidFill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/>
            <a:t>１</a:t>
          </a:r>
          <a:endParaRPr kumimoji="1" lang="en-US" altLang="ja-JP" sz="1600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/>
            <a:t>システム</a:t>
          </a:r>
          <a:endParaRPr kumimoji="1" lang="en-US" altLang="ja-JP" sz="1600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/>
            <a:t>思考</a:t>
          </a:r>
          <a:endParaRPr kumimoji="1" lang="ja-JP" altLang="en-US" sz="1600" kern="1200" dirty="0"/>
        </a:p>
      </dsp:txBody>
      <dsp:txXfrm>
        <a:off x="2872305" y="1439830"/>
        <a:ext cx="1196008" cy="960942"/>
      </dsp:txXfrm>
    </dsp:sp>
    <dsp:sp modelId="{DB24B41A-DA53-4E29-B944-44D5A97D4FBA}">
      <dsp:nvSpPr>
        <dsp:cNvPr id="0" name=""/>
        <dsp:cNvSpPr/>
      </dsp:nvSpPr>
      <dsp:spPr>
        <a:xfrm>
          <a:off x="2845467" y="-98443"/>
          <a:ext cx="1249684" cy="115071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/>
            <a:t>２自己</a:t>
          </a:r>
          <a:endParaRPr kumimoji="1" lang="en-US" altLang="ja-JP" sz="1400" kern="1200" dirty="0" smtClean="0"/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/>
            <a:t>マスタリー</a:t>
          </a:r>
          <a:endParaRPr kumimoji="1" lang="ja-JP" altLang="en-US" sz="1400" kern="1200" dirty="0"/>
        </a:p>
      </dsp:txBody>
      <dsp:txXfrm>
        <a:off x="3028479" y="70075"/>
        <a:ext cx="883660" cy="813676"/>
      </dsp:txXfrm>
    </dsp:sp>
    <dsp:sp modelId="{DD399058-C2D1-4197-9B1A-406262ED39CA}">
      <dsp:nvSpPr>
        <dsp:cNvPr id="0" name=""/>
        <dsp:cNvSpPr/>
      </dsp:nvSpPr>
      <dsp:spPr>
        <a:xfrm>
          <a:off x="4288856" y="1344945"/>
          <a:ext cx="1249684" cy="115071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/>
            <a:t>３メンタルモデルの克服</a:t>
          </a:r>
          <a:endParaRPr kumimoji="1" lang="ja-JP" altLang="en-US" sz="1400" kern="1200" dirty="0"/>
        </a:p>
      </dsp:txBody>
      <dsp:txXfrm>
        <a:off x="4471868" y="1513463"/>
        <a:ext cx="883660" cy="813676"/>
      </dsp:txXfrm>
    </dsp:sp>
    <dsp:sp modelId="{EE69A70F-84D7-4C6C-B206-81CC87C9B997}">
      <dsp:nvSpPr>
        <dsp:cNvPr id="0" name=""/>
        <dsp:cNvSpPr/>
      </dsp:nvSpPr>
      <dsp:spPr>
        <a:xfrm>
          <a:off x="2845467" y="2788334"/>
          <a:ext cx="1249684" cy="115071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/>
            <a:t>４共有</a:t>
          </a:r>
          <a:endParaRPr kumimoji="1" lang="en-US" altLang="ja-JP" sz="1400" kern="1200" dirty="0" smtClean="0"/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/>
            <a:t>ビジョンの構築</a:t>
          </a:r>
          <a:endParaRPr kumimoji="1" lang="ja-JP" altLang="en-US" sz="1400" kern="1200" dirty="0"/>
        </a:p>
      </dsp:txBody>
      <dsp:txXfrm>
        <a:off x="3028479" y="2956852"/>
        <a:ext cx="883660" cy="813676"/>
      </dsp:txXfrm>
    </dsp:sp>
    <dsp:sp modelId="{54B06187-2546-42CA-BAEB-E8FB5D536061}">
      <dsp:nvSpPr>
        <dsp:cNvPr id="0" name=""/>
        <dsp:cNvSpPr/>
      </dsp:nvSpPr>
      <dsp:spPr>
        <a:xfrm>
          <a:off x="1402078" y="1344945"/>
          <a:ext cx="1249684" cy="115071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/>
            <a:t>５</a:t>
          </a:r>
          <a:endParaRPr kumimoji="1" lang="en-US" altLang="ja-JP" sz="1400" kern="1200" dirty="0" smtClean="0"/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/>
            <a:t>チーム学習</a:t>
          </a:r>
          <a:endParaRPr kumimoji="1" lang="ja-JP" altLang="en-US" sz="1400" kern="1200" dirty="0"/>
        </a:p>
      </dsp:txBody>
      <dsp:txXfrm>
        <a:off x="1585090" y="1513463"/>
        <a:ext cx="883660" cy="81367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F748F4-65CD-4FEC-9DC4-3C3AD62AD73D}">
      <dsp:nvSpPr>
        <dsp:cNvPr id="0" name=""/>
        <dsp:cNvSpPr/>
      </dsp:nvSpPr>
      <dsp:spPr>
        <a:xfrm>
          <a:off x="99371" y="0"/>
          <a:ext cx="2304255" cy="1728192"/>
        </a:xfrm>
        <a:prstGeom prst="upArrow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697B37-D7E7-4FB7-B3B4-E005192E7120}">
      <dsp:nvSpPr>
        <dsp:cNvPr id="0" name=""/>
        <dsp:cNvSpPr/>
      </dsp:nvSpPr>
      <dsp:spPr>
        <a:xfrm>
          <a:off x="2472754" y="0"/>
          <a:ext cx="4153421" cy="17281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0" rIns="192024" bIns="192024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700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相互関連性を把握</a:t>
          </a:r>
          <a:endParaRPr kumimoji="1" lang="ja-JP" altLang="en-US" sz="2700" kern="12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100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可能な措置の理解</a:t>
          </a:r>
          <a:endParaRPr kumimoji="1" lang="ja-JP" altLang="en-US" sz="2100" kern="12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sp:txBody>
      <dsp:txXfrm>
        <a:off x="2472754" y="0"/>
        <a:ext cx="4153421" cy="1728192"/>
      </dsp:txXfrm>
    </dsp:sp>
    <dsp:sp modelId="{1FA5DE40-4142-4553-A6AD-D3EF0BE6BFDC}">
      <dsp:nvSpPr>
        <dsp:cNvPr id="0" name=""/>
        <dsp:cNvSpPr/>
      </dsp:nvSpPr>
      <dsp:spPr>
        <a:xfrm>
          <a:off x="790647" y="1872208"/>
          <a:ext cx="2304255" cy="1728192"/>
        </a:xfrm>
        <a:prstGeom prst="downArrow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D02F65-8F06-4F19-B4A6-9D4AAB1F231F}">
      <dsp:nvSpPr>
        <dsp:cNvPr id="0" name=""/>
        <dsp:cNvSpPr/>
      </dsp:nvSpPr>
      <dsp:spPr>
        <a:xfrm>
          <a:off x="3164031" y="1872208"/>
          <a:ext cx="4153421" cy="17281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0" rIns="192024" bIns="192024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700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複雑さｖｓ複雑さ</a:t>
          </a:r>
          <a:endParaRPr kumimoji="1" lang="ja-JP" altLang="en-US" sz="2700" kern="12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100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複雑化問題ｖｓ複雑的解決法</a:t>
          </a:r>
          <a:endParaRPr kumimoji="1" lang="ja-JP" altLang="en-US" sz="2100" kern="12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sp:txBody>
      <dsp:txXfrm>
        <a:off x="3164031" y="1872208"/>
        <a:ext cx="4153421" cy="172819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BD18A3-E9CC-49B3-9A73-19324985C78B}">
      <dsp:nvSpPr>
        <dsp:cNvPr id="0" name=""/>
        <dsp:cNvSpPr/>
      </dsp:nvSpPr>
      <dsp:spPr>
        <a:xfrm>
          <a:off x="2045002" y="1428"/>
          <a:ext cx="1310594" cy="85188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b="1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新製品の</a:t>
          </a:r>
          <a:endParaRPr kumimoji="1" lang="en-US" altLang="ja-JP" sz="1400" b="1" kern="1200" dirty="0" smtClean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b="1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成長</a:t>
          </a:r>
          <a:endParaRPr kumimoji="1" lang="ja-JP" altLang="en-US" sz="1400" b="1" kern="12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sp:txBody>
      <dsp:txXfrm>
        <a:off x="2086588" y="43014"/>
        <a:ext cx="1227422" cy="768714"/>
      </dsp:txXfrm>
    </dsp:sp>
    <dsp:sp modelId="{E9C07232-FE5D-4F84-855A-2F7444583E59}">
      <dsp:nvSpPr>
        <dsp:cNvPr id="0" name=""/>
        <dsp:cNvSpPr/>
      </dsp:nvSpPr>
      <dsp:spPr>
        <a:xfrm>
          <a:off x="1292212" y="427371"/>
          <a:ext cx="2816175" cy="2816175"/>
        </a:xfrm>
        <a:custGeom>
          <a:avLst/>
          <a:gdLst/>
          <a:ahLst/>
          <a:cxnLst/>
          <a:rect l="0" t="0" r="0" b="0"/>
          <a:pathLst>
            <a:path>
              <a:moveTo>
                <a:pt x="2244504" y="275339"/>
              </a:moveTo>
              <a:arcTo wR="1408087" hR="1408087" stAng="18386521" swAng="163459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76DF7F-0908-442A-AC58-1995CE3C4C59}">
      <dsp:nvSpPr>
        <dsp:cNvPr id="0" name=""/>
        <dsp:cNvSpPr/>
      </dsp:nvSpPr>
      <dsp:spPr>
        <a:xfrm>
          <a:off x="3453090" y="1409515"/>
          <a:ext cx="1310594" cy="85188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b="1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口コミによる</a:t>
          </a:r>
          <a:r>
            <a:rPr kumimoji="1" lang="en-US" altLang="ja-JP" sz="1400" b="1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/>
          </a:r>
          <a:br>
            <a:rPr kumimoji="1" lang="en-US" altLang="ja-JP" sz="1400" b="1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</a:br>
          <a:r>
            <a:rPr kumimoji="1" lang="ja-JP" altLang="en-US" sz="1400" b="1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売上</a:t>
          </a:r>
          <a:r>
            <a:rPr kumimoji="1" lang="en-US" altLang="ja-JP" sz="1400" b="1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UP</a:t>
          </a:r>
          <a:endParaRPr kumimoji="1" lang="ja-JP" altLang="en-US" sz="1400" b="1" kern="12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sp:txBody>
      <dsp:txXfrm>
        <a:off x="3494676" y="1451101"/>
        <a:ext cx="1227422" cy="768714"/>
      </dsp:txXfrm>
    </dsp:sp>
    <dsp:sp modelId="{85927876-E599-41F6-8865-581E4629D7BC}">
      <dsp:nvSpPr>
        <dsp:cNvPr id="0" name=""/>
        <dsp:cNvSpPr/>
      </dsp:nvSpPr>
      <dsp:spPr>
        <a:xfrm>
          <a:off x="1292212" y="427371"/>
          <a:ext cx="2816175" cy="2816175"/>
        </a:xfrm>
        <a:custGeom>
          <a:avLst/>
          <a:gdLst/>
          <a:ahLst/>
          <a:cxnLst/>
          <a:rect l="0" t="0" r="0" b="0"/>
          <a:pathLst>
            <a:path>
              <a:moveTo>
                <a:pt x="2670257" y="2032296"/>
              </a:moveTo>
              <a:arcTo wR="1408087" hR="1408087" stAng="1578888" swAng="163459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4E7E30-32F7-493D-860F-1F832995C35E}">
      <dsp:nvSpPr>
        <dsp:cNvPr id="0" name=""/>
        <dsp:cNvSpPr/>
      </dsp:nvSpPr>
      <dsp:spPr>
        <a:xfrm>
          <a:off x="2045002" y="2817603"/>
          <a:ext cx="1310594" cy="85188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b="1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満足客が</a:t>
          </a:r>
          <a:r>
            <a:rPr kumimoji="1" lang="en-US" altLang="ja-JP" sz="1400" b="1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/>
          </a:r>
          <a:br>
            <a:rPr kumimoji="1" lang="en-US" altLang="ja-JP" sz="1400" b="1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</a:br>
          <a:r>
            <a:rPr kumimoji="1" lang="ja-JP" altLang="en-US" sz="1400" b="1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更に広める</a:t>
          </a:r>
          <a:endParaRPr kumimoji="1" lang="ja-JP" altLang="en-US" sz="1400" b="1" kern="12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sp:txBody>
      <dsp:txXfrm>
        <a:off x="2086588" y="2859189"/>
        <a:ext cx="1227422" cy="768714"/>
      </dsp:txXfrm>
    </dsp:sp>
    <dsp:sp modelId="{F045DCB8-E8D6-45B1-9507-42D082536AB4}">
      <dsp:nvSpPr>
        <dsp:cNvPr id="0" name=""/>
        <dsp:cNvSpPr/>
      </dsp:nvSpPr>
      <dsp:spPr>
        <a:xfrm>
          <a:off x="1292212" y="427371"/>
          <a:ext cx="2816175" cy="2816175"/>
        </a:xfrm>
        <a:custGeom>
          <a:avLst/>
          <a:gdLst/>
          <a:ahLst/>
          <a:cxnLst/>
          <a:rect l="0" t="0" r="0" b="0"/>
          <a:pathLst>
            <a:path>
              <a:moveTo>
                <a:pt x="571671" y="2540835"/>
              </a:moveTo>
              <a:arcTo wR="1408087" hR="1408087" stAng="7586521" swAng="163459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3A12B0-A304-4836-AF62-44F18DABE3A6}">
      <dsp:nvSpPr>
        <dsp:cNvPr id="0" name=""/>
        <dsp:cNvSpPr/>
      </dsp:nvSpPr>
      <dsp:spPr>
        <a:xfrm>
          <a:off x="636914" y="1409515"/>
          <a:ext cx="1310594" cy="85188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b="1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顧客増加</a:t>
          </a:r>
          <a:r>
            <a:rPr kumimoji="1" lang="en-US" altLang="ja-JP" sz="1400" b="1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/>
          </a:r>
          <a:br>
            <a:rPr kumimoji="1" lang="en-US" altLang="ja-JP" sz="1400" b="1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</a:br>
          <a:r>
            <a:rPr kumimoji="1" lang="ja-JP" altLang="en-US" sz="1400" b="1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口コミ増加</a:t>
          </a:r>
          <a:endParaRPr kumimoji="1" lang="ja-JP" altLang="en-US" sz="1400" b="1" kern="12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sp:txBody>
      <dsp:txXfrm>
        <a:off x="678500" y="1451101"/>
        <a:ext cx="1227422" cy="768714"/>
      </dsp:txXfrm>
    </dsp:sp>
    <dsp:sp modelId="{1ECCBC24-055F-4575-8719-B9C73D71B426}">
      <dsp:nvSpPr>
        <dsp:cNvPr id="0" name=""/>
        <dsp:cNvSpPr/>
      </dsp:nvSpPr>
      <dsp:spPr>
        <a:xfrm>
          <a:off x="1292212" y="427371"/>
          <a:ext cx="2816175" cy="2816175"/>
        </a:xfrm>
        <a:custGeom>
          <a:avLst/>
          <a:gdLst/>
          <a:ahLst/>
          <a:cxnLst/>
          <a:rect l="0" t="0" r="0" b="0"/>
          <a:pathLst>
            <a:path>
              <a:moveTo>
                <a:pt x="145917" y="783878"/>
              </a:moveTo>
              <a:arcTo wR="1408087" hR="1408087" stAng="12378888" swAng="163459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79EECA-64E8-46FB-B2C2-E41DF3CFE36E}">
      <dsp:nvSpPr>
        <dsp:cNvPr id="0" name=""/>
        <dsp:cNvSpPr/>
      </dsp:nvSpPr>
      <dsp:spPr>
        <a:xfrm>
          <a:off x="1312282" y="1497"/>
          <a:ext cx="1551898" cy="1008734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700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一部の</a:t>
          </a:r>
          <a:r>
            <a:rPr kumimoji="1" lang="en-US" altLang="ja-JP" sz="1700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/>
          </a:r>
          <a:br>
            <a:rPr kumimoji="1" lang="en-US" altLang="ja-JP" sz="1700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</a:br>
          <a:r>
            <a:rPr kumimoji="1" lang="ja-JP" altLang="en-US" sz="1700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自信喪失</a:t>
          </a:r>
          <a:endParaRPr kumimoji="1" lang="ja-JP" altLang="en-US" sz="1700" kern="12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sp:txBody>
      <dsp:txXfrm>
        <a:off x="1361524" y="50739"/>
        <a:ext cx="1453414" cy="910250"/>
      </dsp:txXfrm>
    </dsp:sp>
    <dsp:sp modelId="{EF0FB896-987E-49A4-AD8D-40C1DBC87437}">
      <dsp:nvSpPr>
        <dsp:cNvPr id="0" name=""/>
        <dsp:cNvSpPr/>
      </dsp:nvSpPr>
      <dsp:spPr>
        <a:xfrm>
          <a:off x="742839" y="505864"/>
          <a:ext cx="2690785" cy="2690785"/>
        </a:xfrm>
        <a:custGeom>
          <a:avLst/>
          <a:gdLst/>
          <a:ahLst/>
          <a:cxnLst/>
          <a:rect l="0" t="0" r="0" b="0"/>
          <a:pathLst>
            <a:path>
              <a:moveTo>
                <a:pt x="2329668" y="428178"/>
              </a:moveTo>
              <a:arcTo wR="1345392" hR="1345392" stAng="19021191" swAng="2302181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578430-3A37-4E16-BEA3-1E9BF4791A7F}">
      <dsp:nvSpPr>
        <dsp:cNvPr id="0" name=""/>
        <dsp:cNvSpPr/>
      </dsp:nvSpPr>
      <dsp:spPr>
        <a:xfrm>
          <a:off x="2477426" y="2019586"/>
          <a:ext cx="1551898" cy="1008734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700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他も自信喪失</a:t>
          </a:r>
          <a:endParaRPr kumimoji="1" lang="ja-JP" altLang="en-US" sz="1700" kern="12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sp:txBody>
      <dsp:txXfrm>
        <a:off x="2526668" y="2068828"/>
        <a:ext cx="1453414" cy="910250"/>
      </dsp:txXfrm>
    </dsp:sp>
    <dsp:sp modelId="{7EA26BDB-F945-46FA-B226-4731B90C0D29}">
      <dsp:nvSpPr>
        <dsp:cNvPr id="0" name=""/>
        <dsp:cNvSpPr/>
      </dsp:nvSpPr>
      <dsp:spPr>
        <a:xfrm>
          <a:off x="742839" y="505864"/>
          <a:ext cx="2690785" cy="2690785"/>
        </a:xfrm>
        <a:custGeom>
          <a:avLst/>
          <a:gdLst/>
          <a:ahLst/>
          <a:cxnLst/>
          <a:rect l="0" t="0" r="0" b="0"/>
          <a:pathLst>
            <a:path>
              <a:moveTo>
                <a:pt x="1758206" y="2625887"/>
              </a:moveTo>
              <a:arcTo wR="1345392" hR="1345392" stAng="4327883" swAng="2144233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DF73B1-395A-4CBF-A27A-DC2849B88E48}">
      <dsp:nvSpPr>
        <dsp:cNvPr id="0" name=""/>
        <dsp:cNvSpPr/>
      </dsp:nvSpPr>
      <dsp:spPr>
        <a:xfrm>
          <a:off x="147138" y="2019586"/>
          <a:ext cx="1551898" cy="1008734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700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自信崩壊</a:t>
          </a:r>
          <a:endParaRPr kumimoji="1" lang="ja-JP" altLang="en-US" sz="1700" kern="12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sp:txBody>
      <dsp:txXfrm>
        <a:off x="196380" y="2068828"/>
        <a:ext cx="1453414" cy="910250"/>
      </dsp:txXfrm>
    </dsp:sp>
    <dsp:sp modelId="{EF814BFF-14DC-4CD2-87F0-C0FD57A40542}">
      <dsp:nvSpPr>
        <dsp:cNvPr id="0" name=""/>
        <dsp:cNvSpPr/>
      </dsp:nvSpPr>
      <dsp:spPr>
        <a:xfrm>
          <a:off x="742839" y="505864"/>
          <a:ext cx="2690785" cy="2690785"/>
        </a:xfrm>
        <a:custGeom>
          <a:avLst/>
          <a:gdLst/>
          <a:ahLst/>
          <a:cxnLst/>
          <a:rect l="0" t="0" r="0" b="0"/>
          <a:pathLst>
            <a:path>
              <a:moveTo>
                <a:pt x="4353" y="1237248"/>
              </a:moveTo>
              <a:arcTo wR="1345392" hR="1345392" stAng="11076628" swAng="2302181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4874D8-E620-49A0-8842-A82A76BB1851}">
      <dsp:nvSpPr>
        <dsp:cNvPr id="0" name=""/>
        <dsp:cNvSpPr/>
      </dsp:nvSpPr>
      <dsp:spPr>
        <a:xfrm>
          <a:off x="2171704" y="151"/>
          <a:ext cx="1816771" cy="1180901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700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実際の</a:t>
          </a:r>
          <a:r>
            <a:rPr kumimoji="1" lang="en-US" altLang="ja-JP" sz="1700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/>
          </a:r>
          <a:br>
            <a:rPr kumimoji="1" lang="en-US" altLang="ja-JP" sz="1700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</a:br>
          <a:r>
            <a:rPr kumimoji="1" lang="ja-JP" altLang="en-US" sz="1700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労働時間</a:t>
          </a:r>
          <a:endParaRPr kumimoji="1" lang="ja-JP" altLang="en-US" sz="1700" kern="12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sp:txBody>
      <dsp:txXfrm>
        <a:off x="2229351" y="57798"/>
        <a:ext cx="1701477" cy="1065607"/>
      </dsp:txXfrm>
    </dsp:sp>
    <dsp:sp modelId="{BC020793-B578-45CC-AEB9-0DDEABA0D2D1}">
      <dsp:nvSpPr>
        <dsp:cNvPr id="0" name=""/>
        <dsp:cNvSpPr/>
      </dsp:nvSpPr>
      <dsp:spPr>
        <a:xfrm>
          <a:off x="1504252" y="590602"/>
          <a:ext cx="3151674" cy="3151674"/>
        </a:xfrm>
        <a:custGeom>
          <a:avLst/>
          <a:gdLst/>
          <a:ahLst/>
          <a:cxnLst/>
          <a:rect l="0" t="0" r="0" b="0"/>
          <a:pathLst>
            <a:path>
              <a:moveTo>
                <a:pt x="2728413" y="501207"/>
              </a:moveTo>
              <a:arcTo wR="1575837" hR="1575837" stAng="19020264" swAng="2303451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4120BF-3B89-44B8-90F9-302A8933FDED}">
      <dsp:nvSpPr>
        <dsp:cNvPr id="0" name=""/>
        <dsp:cNvSpPr/>
      </dsp:nvSpPr>
      <dsp:spPr>
        <a:xfrm>
          <a:off x="3536419" y="2363906"/>
          <a:ext cx="1816771" cy="1180901"/>
        </a:xfrm>
        <a:prstGeom prst="roundRect">
          <a:avLst/>
        </a:prstGeom>
        <a:solidFill>
          <a:schemeClr val="accent2">
            <a:hueOff val="2340759"/>
            <a:satOff val="-2919"/>
            <a:lumOff val="68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700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理想との</a:t>
          </a:r>
          <a:r>
            <a:rPr kumimoji="1" lang="en-US" altLang="ja-JP" sz="1700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/>
          </a:r>
          <a:br>
            <a:rPr kumimoji="1" lang="en-US" altLang="ja-JP" sz="1700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</a:br>
          <a:r>
            <a:rPr kumimoji="1" lang="ja-JP" altLang="en-US" sz="1700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ギャップ</a:t>
          </a:r>
          <a:endParaRPr kumimoji="1" lang="ja-JP" altLang="en-US" sz="1700" kern="12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sp:txBody>
      <dsp:txXfrm>
        <a:off x="3594066" y="2421553"/>
        <a:ext cx="1701477" cy="1065607"/>
      </dsp:txXfrm>
    </dsp:sp>
    <dsp:sp modelId="{F88712E2-FBBC-431D-8C7C-A832DB06C35B}">
      <dsp:nvSpPr>
        <dsp:cNvPr id="0" name=""/>
        <dsp:cNvSpPr/>
      </dsp:nvSpPr>
      <dsp:spPr>
        <a:xfrm>
          <a:off x="1504252" y="590602"/>
          <a:ext cx="3151674" cy="3151674"/>
        </a:xfrm>
        <a:custGeom>
          <a:avLst/>
          <a:gdLst/>
          <a:ahLst/>
          <a:cxnLst/>
          <a:rect l="0" t="0" r="0" b="0"/>
          <a:pathLst>
            <a:path>
              <a:moveTo>
                <a:pt x="2059750" y="3075533"/>
              </a:moveTo>
              <a:arcTo wR="1575837" hR="1575837" stAng="4326986" swAng="2146027"/>
            </a:path>
          </a:pathLst>
        </a:custGeom>
        <a:noFill/>
        <a:ln w="9525" cap="flat" cmpd="sng" algn="ctr">
          <a:solidFill>
            <a:schemeClr val="accent2">
              <a:hueOff val="2340759"/>
              <a:satOff val="-2919"/>
              <a:lumOff val="686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D4351C-255E-47C6-A9AF-A971CB57CC48}">
      <dsp:nvSpPr>
        <dsp:cNvPr id="0" name=""/>
        <dsp:cNvSpPr/>
      </dsp:nvSpPr>
      <dsp:spPr>
        <a:xfrm>
          <a:off x="806989" y="2363906"/>
          <a:ext cx="1816771" cy="1180901"/>
        </a:xfrm>
        <a:prstGeom prst="roundRec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700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やる気がないと</a:t>
          </a:r>
          <a:r>
            <a:rPr kumimoji="1" lang="en-US" altLang="ja-JP" sz="1700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/>
          </a:r>
          <a:br>
            <a:rPr kumimoji="1" lang="en-US" altLang="ja-JP" sz="1700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</a:br>
          <a:r>
            <a:rPr kumimoji="1" lang="ja-JP" altLang="en-US" sz="1700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思われたくない</a:t>
          </a:r>
          <a:endParaRPr kumimoji="1" lang="ja-JP" altLang="en-US" sz="1700" kern="12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sp:txBody>
      <dsp:txXfrm>
        <a:off x="864636" y="2421553"/>
        <a:ext cx="1701477" cy="1065607"/>
      </dsp:txXfrm>
    </dsp:sp>
    <dsp:sp modelId="{28A0EAAE-5DFA-4245-9F56-600BE0C2B68A}">
      <dsp:nvSpPr>
        <dsp:cNvPr id="0" name=""/>
        <dsp:cNvSpPr/>
      </dsp:nvSpPr>
      <dsp:spPr>
        <a:xfrm>
          <a:off x="1504252" y="590602"/>
          <a:ext cx="3151674" cy="3151674"/>
        </a:xfrm>
        <a:custGeom>
          <a:avLst/>
          <a:gdLst/>
          <a:ahLst/>
          <a:cxnLst/>
          <a:rect l="0" t="0" r="0" b="0"/>
          <a:pathLst>
            <a:path>
              <a:moveTo>
                <a:pt x="5086" y="1449326"/>
              </a:moveTo>
              <a:arcTo wR="1575837" hR="1575837" stAng="11076285" swAng="2303451"/>
            </a:path>
          </a:pathLst>
        </a:custGeom>
        <a:noFill/>
        <a:ln w="9525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2E22D8-3B43-429C-89ED-CE0501A1DBDA}">
      <dsp:nvSpPr>
        <dsp:cNvPr id="0" name=""/>
        <dsp:cNvSpPr/>
      </dsp:nvSpPr>
      <dsp:spPr>
        <a:xfrm>
          <a:off x="1450040" y="217289"/>
          <a:ext cx="1348391" cy="876454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800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IPDCA</a:t>
          </a:r>
          <a:br>
            <a:rPr kumimoji="1" lang="en-US" altLang="ja-JP" sz="1800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</a:br>
          <a:r>
            <a:rPr kumimoji="1" lang="ja-JP" altLang="en-US" sz="1800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サイクル</a:t>
          </a:r>
          <a:endParaRPr kumimoji="1" lang="ja-JP" altLang="en-US" sz="1800" kern="12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sp:txBody>
      <dsp:txXfrm>
        <a:off x="1492825" y="260074"/>
        <a:ext cx="1262821" cy="790884"/>
      </dsp:txXfrm>
    </dsp:sp>
    <dsp:sp modelId="{69177F6A-5CCA-48A5-892D-875F646D89A0}">
      <dsp:nvSpPr>
        <dsp:cNvPr id="0" name=""/>
        <dsp:cNvSpPr/>
      </dsp:nvSpPr>
      <dsp:spPr>
        <a:xfrm>
          <a:off x="675087" y="655517"/>
          <a:ext cx="2898296" cy="2898296"/>
        </a:xfrm>
        <a:custGeom>
          <a:avLst/>
          <a:gdLst/>
          <a:ahLst/>
          <a:cxnLst/>
          <a:rect l="0" t="0" r="0" b="0"/>
          <a:pathLst>
            <a:path>
              <a:moveTo>
                <a:pt x="2309821" y="283269"/>
              </a:moveTo>
              <a:arcTo wR="1449148" hR="1449148" stAng="18386124" swAng="1635161"/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1819273-6BAF-4858-8DAB-FABDA6DDCB2D}">
      <dsp:nvSpPr>
        <dsp:cNvPr id="0" name=""/>
        <dsp:cNvSpPr/>
      </dsp:nvSpPr>
      <dsp:spPr>
        <a:xfrm>
          <a:off x="2899188" y="1666438"/>
          <a:ext cx="1348391" cy="876454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顧客満足</a:t>
          </a:r>
          <a:endParaRPr kumimoji="1" lang="ja-JP" altLang="en-US" sz="1800" kern="12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sp:txBody>
      <dsp:txXfrm>
        <a:off x="2941973" y="1709223"/>
        <a:ext cx="1262821" cy="790884"/>
      </dsp:txXfrm>
    </dsp:sp>
    <dsp:sp modelId="{61AC181C-62F6-4994-B823-13CFB09EEA6B}">
      <dsp:nvSpPr>
        <dsp:cNvPr id="0" name=""/>
        <dsp:cNvSpPr/>
      </dsp:nvSpPr>
      <dsp:spPr>
        <a:xfrm>
          <a:off x="675087" y="655517"/>
          <a:ext cx="2898296" cy="2898296"/>
        </a:xfrm>
        <a:custGeom>
          <a:avLst/>
          <a:gdLst/>
          <a:ahLst/>
          <a:cxnLst/>
          <a:rect l="0" t="0" r="0" b="0"/>
          <a:pathLst>
            <a:path>
              <a:moveTo>
                <a:pt x="2748156" y="2091494"/>
              </a:moveTo>
              <a:arcTo wR="1449148" hR="1449148" stAng="1578715" swAng="1635161"/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DE31CE-CA34-4B31-9096-E06B0226DEB5}">
      <dsp:nvSpPr>
        <dsp:cNvPr id="0" name=""/>
        <dsp:cNvSpPr/>
      </dsp:nvSpPr>
      <dsp:spPr>
        <a:xfrm>
          <a:off x="1450040" y="3115586"/>
          <a:ext cx="1348391" cy="876454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売上</a:t>
          </a:r>
          <a:r>
            <a:rPr kumimoji="1" lang="en-US" altLang="ja-JP" sz="1800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UP</a:t>
          </a:r>
          <a:endParaRPr kumimoji="1" lang="ja-JP" altLang="en-US" sz="1800" kern="12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sp:txBody>
      <dsp:txXfrm>
        <a:off x="1492825" y="3158371"/>
        <a:ext cx="1262821" cy="790884"/>
      </dsp:txXfrm>
    </dsp:sp>
    <dsp:sp modelId="{8B84C7D6-20B3-4566-B50E-B1C89EC921E7}">
      <dsp:nvSpPr>
        <dsp:cNvPr id="0" name=""/>
        <dsp:cNvSpPr/>
      </dsp:nvSpPr>
      <dsp:spPr>
        <a:xfrm>
          <a:off x="675087" y="655517"/>
          <a:ext cx="2898296" cy="2898296"/>
        </a:xfrm>
        <a:custGeom>
          <a:avLst/>
          <a:gdLst/>
          <a:ahLst/>
          <a:cxnLst/>
          <a:rect l="0" t="0" r="0" b="0"/>
          <a:pathLst>
            <a:path>
              <a:moveTo>
                <a:pt x="588475" y="2615027"/>
              </a:moveTo>
              <a:arcTo wR="1449148" hR="1449148" stAng="7586124" swAng="1635161"/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79B47B-76A6-43BC-8E8F-2BB97B0FECB4}">
      <dsp:nvSpPr>
        <dsp:cNvPr id="0" name=""/>
        <dsp:cNvSpPr/>
      </dsp:nvSpPr>
      <dsp:spPr>
        <a:xfrm>
          <a:off x="891" y="1666438"/>
          <a:ext cx="1348391" cy="876454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資金</a:t>
          </a:r>
          <a:r>
            <a:rPr kumimoji="1" lang="en-US" altLang="ja-JP" sz="1800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UP</a:t>
          </a:r>
          <a:endParaRPr kumimoji="1" lang="ja-JP" altLang="en-US" sz="1800" kern="12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sp:txBody>
      <dsp:txXfrm>
        <a:off x="43676" y="1709223"/>
        <a:ext cx="1262821" cy="790884"/>
      </dsp:txXfrm>
    </dsp:sp>
    <dsp:sp modelId="{048AA2C2-5AB9-4673-B073-1A0D73D729E0}">
      <dsp:nvSpPr>
        <dsp:cNvPr id="0" name=""/>
        <dsp:cNvSpPr/>
      </dsp:nvSpPr>
      <dsp:spPr>
        <a:xfrm>
          <a:off x="675087" y="655517"/>
          <a:ext cx="2898296" cy="2898296"/>
        </a:xfrm>
        <a:custGeom>
          <a:avLst/>
          <a:gdLst/>
          <a:ahLst/>
          <a:cxnLst/>
          <a:rect l="0" t="0" r="0" b="0"/>
          <a:pathLst>
            <a:path>
              <a:moveTo>
                <a:pt x="150140" y="806802"/>
              </a:moveTo>
              <a:arcTo wR="1449148" hR="1449148" stAng="12378715" swAng="1635161"/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4E7AD2-CC74-46BC-8CF0-0B9C8C0E82F1}">
      <dsp:nvSpPr>
        <dsp:cNvPr id="0" name=""/>
        <dsp:cNvSpPr/>
      </dsp:nvSpPr>
      <dsp:spPr>
        <a:xfrm>
          <a:off x="1523770" y="69150"/>
          <a:ext cx="1416954" cy="921020"/>
        </a:xfrm>
        <a:prstGeom prst="roundRect">
          <a:avLst/>
        </a:prstGeom>
        <a:solidFill>
          <a:schemeClr val="accent4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200" kern="1200" dirty="0" smtClean="0"/>
            <a:t>ノルマ</a:t>
          </a:r>
          <a:r>
            <a:rPr kumimoji="1" lang="en-US" altLang="ja-JP" sz="2200" kern="1200" dirty="0" smtClean="0"/>
            <a:t/>
          </a:r>
          <a:br>
            <a:rPr kumimoji="1" lang="en-US" altLang="ja-JP" sz="2200" kern="1200" dirty="0" smtClean="0"/>
          </a:br>
          <a:r>
            <a:rPr kumimoji="1" lang="ja-JP" altLang="en-US" sz="2200" kern="1200" dirty="0" smtClean="0"/>
            <a:t>との差</a:t>
          </a:r>
          <a:endParaRPr kumimoji="1" lang="ja-JP" altLang="en-US" sz="2200" kern="1200" dirty="0"/>
        </a:p>
      </dsp:txBody>
      <dsp:txXfrm>
        <a:off x="1568730" y="114110"/>
        <a:ext cx="1327034" cy="831100"/>
      </dsp:txXfrm>
    </dsp:sp>
    <dsp:sp modelId="{DD26AC9C-0AE9-457B-BFDF-16E4B431423C}">
      <dsp:nvSpPr>
        <dsp:cNvPr id="0" name=""/>
        <dsp:cNvSpPr/>
      </dsp:nvSpPr>
      <dsp:spPr>
        <a:xfrm>
          <a:off x="709680" y="529660"/>
          <a:ext cx="3045134" cy="3045134"/>
        </a:xfrm>
        <a:custGeom>
          <a:avLst/>
          <a:gdLst/>
          <a:ahLst/>
          <a:cxnLst/>
          <a:rect l="0" t="0" r="0" b="0"/>
          <a:pathLst>
            <a:path>
              <a:moveTo>
                <a:pt x="2426923" y="297679"/>
              </a:moveTo>
              <a:arcTo wR="1522567" hR="1522567" stAng="18386347" swAng="1634841"/>
            </a:path>
          </a:pathLst>
        </a:custGeom>
        <a:noFill/>
        <a:ln w="9525" cap="flat" cmpd="sng" algn="ctr">
          <a:solidFill>
            <a:schemeClr val="accent4">
              <a:shade val="90000"/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7DD3A0-0376-4EBE-8626-A0E65E5C9F1A}">
      <dsp:nvSpPr>
        <dsp:cNvPr id="0" name=""/>
        <dsp:cNvSpPr/>
      </dsp:nvSpPr>
      <dsp:spPr>
        <a:xfrm>
          <a:off x="3046338" y="1591717"/>
          <a:ext cx="1416954" cy="921020"/>
        </a:xfrm>
        <a:prstGeom prst="roundRect">
          <a:avLst/>
        </a:prstGeom>
        <a:solidFill>
          <a:schemeClr val="accent4">
            <a:alpha val="90000"/>
            <a:hueOff val="0"/>
            <a:satOff val="0"/>
            <a:lumOff val="0"/>
            <a:alphaOff val="-13333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200" kern="1200" dirty="0" smtClean="0"/>
            <a:t>ノルマ見直し</a:t>
          </a:r>
          <a:endParaRPr kumimoji="1" lang="ja-JP" altLang="en-US" sz="2200" kern="1200" dirty="0"/>
        </a:p>
      </dsp:txBody>
      <dsp:txXfrm>
        <a:off x="3091298" y="1636677"/>
        <a:ext cx="1327034" cy="831100"/>
      </dsp:txXfrm>
    </dsp:sp>
    <dsp:sp modelId="{3A7290D6-1EA9-4F7D-B354-DE7330A1E3C5}">
      <dsp:nvSpPr>
        <dsp:cNvPr id="0" name=""/>
        <dsp:cNvSpPr/>
      </dsp:nvSpPr>
      <dsp:spPr>
        <a:xfrm>
          <a:off x="709680" y="529660"/>
          <a:ext cx="3045134" cy="3045134"/>
        </a:xfrm>
        <a:custGeom>
          <a:avLst/>
          <a:gdLst/>
          <a:ahLst/>
          <a:cxnLst/>
          <a:rect l="0" t="0" r="0" b="0"/>
          <a:pathLst>
            <a:path>
              <a:moveTo>
                <a:pt x="2887368" y="2197495"/>
              </a:moveTo>
              <a:arcTo wR="1522567" hR="1522567" stAng="1578812" swAng="1634841"/>
            </a:path>
          </a:pathLst>
        </a:custGeom>
        <a:noFill/>
        <a:ln w="9525" cap="flat" cmpd="sng" algn="ctr">
          <a:solidFill>
            <a:schemeClr val="accent4">
              <a:shade val="90000"/>
              <a:hueOff val="-72523"/>
              <a:satOff val="-1976"/>
              <a:lumOff val="10684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CE6EE4-C996-4C97-8823-BD8E1260B9D5}">
      <dsp:nvSpPr>
        <dsp:cNvPr id="0" name=""/>
        <dsp:cNvSpPr/>
      </dsp:nvSpPr>
      <dsp:spPr>
        <a:xfrm>
          <a:off x="1523770" y="3114285"/>
          <a:ext cx="1416954" cy="921020"/>
        </a:xfrm>
        <a:prstGeom prst="roundRect">
          <a:avLst/>
        </a:prstGeom>
        <a:solidFill>
          <a:schemeClr val="accent4">
            <a:alpha val="90000"/>
            <a:hueOff val="0"/>
            <a:satOff val="0"/>
            <a:lumOff val="0"/>
            <a:alphaOff val="-26667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200" kern="1200" dirty="0" smtClean="0"/>
            <a:t>販売努力</a:t>
          </a:r>
          <a:endParaRPr kumimoji="1" lang="ja-JP" altLang="en-US" sz="2200" kern="1200" dirty="0"/>
        </a:p>
      </dsp:txBody>
      <dsp:txXfrm>
        <a:off x="1568730" y="3159245"/>
        <a:ext cx="1327034" cy="831100"/>
      </dsp:txXfrm>
    </dsp:sp>
    <dsp:sp modelId="{81B57A88-F51C-4C0B-B538-2A736C177D8B}">
      <dsp:nvSpPr>
        <dsp:cNvPr id="0" name=""/>
        <dsp:cNvSpPr/>
      </dsp:nvSpPr>
      <dsp:spPr>
        <a:xfrm>
          <a:off x="709680" y="529660"/>
          <a:ext cx="3045134" cy="3045134"/>
        </a:xfrm>
        <a:custGeom>
          <a:avLst/>
          <a:gdLst/>
          <a:ahLst/>
          <a:cxnLst/>
          <a:rect l="0" t="0" r="0" b="0"/>
          <a:pathLst>
            <a:path>
              <a:moveTo>
                <a:pt x="618210" y="2747455"/>
              </a:moveTo>
              <a:arcTo wR="1522567" hR="1522567" stAng="7586347" swAng="1634841"/>
            </a:path>
          </a:pathLst>
        </a:custGeom>
        <a:noFill/>
        <a:ln w="9525" cap="flat" cmpd="sng" algn="ctr">
          <a:solidFill>
            <a:schemeClr val="accent4">
              <a:shade val="90000"/>
              <a:hueOff val="-145046"/>
              <a:satOff val="-3953"/>
              <a:lumOff val="21367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F4EF94-6603-47E3-8524-74B5963208A8}">
      <dsp:nvSpPr>
        <dsp:cNvPr id="0" name=""/>
        <dsp:cNvSpPr/>
      </dsp:nvSpPr>
      <dsp:spPr>
        <a:xfrm>
          <a:off x="1203" y="1591717"/>
          <a:ext cx="1416954" cy="921020"/>
        </a:xfrm>
        <a:prstGeom prst="roundRect">
          <a:avLst/>
        </a:prstGeom>
        <a:solidFill>
          <a:schemeClr val="accent4">
            <a:alpha val="90000"/>
            <a:hueOff val="0"/>
            <a:satOff val="0"/>
            <a:lumOff val="0"/>
            <a:alphaOff val="-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200" kern="1200" dirty="0" smtClean="0"/>
            <a:t>売上</a:t>
          </a:r>
          <a:r>
            <a:rPr kumimoji="1" lang="en-US" altLang="ja-JP" sz="2200" kern="1200" dirty="0" smtClean="0"/>
            <a:t>UP</a:t>
          </a:r>
          <a:endParaRPr kumimoji="1" lang="ja-JP" altLang="en-US" sz="2200" kern="1200" dirty="0"/>
        </a:p>
      </dsp:txBody>
      <dsp:txXfrm>
        <a:off x="46163" y="1636677"/>
        <a:ext cx="1327034" cy="831100"/>
      </dsp:txXfrm>
    </dsp:sp>
    <dsp:sp modelId="{9C8E14A8-36C8-478B-8EFD-EB20515667F6}">
      <dsp:nvSpPr>
        <dsp:cNvPr id="0" name=""/>
        <dsp:cNvSpPr/>
      </dsp:nvSpPr>
      <dsp:spPr>
        <a:xfrm>
          <a:off x="709680" y="529660"/>
          <a:ext cx="3045134" cy="3045134"/>
        </a:xfrm>
        <a:custGeom>
          <a:avLst/>
          <a:gdLst/>
          <a:ahLst/>
          <a:cxnLst/>
          <a:rect l="0" t="0" r="0" b="0"/>
          <a:pathLst>
            <a:path>
              <a:moveTo>
                <a:pt x="157765" y="847639"/>
              </a:moveTo>
              <a:arcTo wR="1522567" hR="1522567" stAng="12378812" swAng="1634841"/>
            </a:path>
          </a:pathLst>
        </a:custGeom>
        <a:noFill/>
        <a:ln w="9525" cap="flat" cmpd="sng" algn="ctr">
          <a:solidFill>
            <a:schemeClr val="accent4">
              <a:shade val="90000"/>
              <a:hueOff val="-217570"/>
              <a:satOff val="-5929"/>
              <a:lumOff val="32051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arrow4">
  <dgm:title val=""/>
  <dgm:desc val=""/>
  <dgm:catLst>
    <dgm:cat type="relationship" pri="8000"/>
    <dgm:cat type="process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ruleLst/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chMax val="0"/>
          <dgm:bulletEnabled val="1"/>
        </dgm:varLst>
        <dgm:choose name="Name10">
          <dgm:if name="Name1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2">
            <dgm:choose name="Name13">
              <dgm:if name="Name14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15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  <dgm:forEach name="Name16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chMax val="0"/>
          <dgm:bulletEnabled val="1"/>
        </dgm:varLst>
        <dgm:choose name="Name17">
          <dgm:if name="Name18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9">
            <dgm:choose name="Name20">
              <dgm:if name="Name21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22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8F166B-5B50-40E9-A3D9-C0C26C68B2DF}" type="datetimeFigureOut">
              <a:rPr kumimoji="1" lang="ja-JP" altLang="en-US" smtClean="0"/>
              <a:t>2014/10/23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EB5A7B-4544-4925-9040-4E93580387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12676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smtClean="0"/>
              <a:t>わかさ生活商品写真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EB5A7B-4544-4925-9040-4E9358038750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72998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A7A31-CEA8-4230-B286-06A2E7E75509}" type="datetimeFigureOut">
              <a:rPr kumimoji="1" lang="ja-JP" altLang="en-US" smtClean="0"/>
              <a:t>2014/10/23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C1737-23F1-456E-8F7A-35E2A7299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46432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A7A31-CEA8-4230-B286-06A2E7E75509}" type="datetimeFigureOut">
              <a:rPr kumimoji="1" lang="ja-JP" altLang="en-US" smtClean="0"/>
              <a:t>2014/10/23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C1737-23F1-456E-8F7A-35E2A7299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4435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A7A31-CEA8-4230-B286-06A2E7E75509}" type="datetimeFigureOut">
              <a:rPr kumimoji="1" lang="ja-JP" altLang="en-US" smtClean="0"/>
              <a:t>2014/10/23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C1737-23F1-456E-8F7A-35E2A7299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721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-30301"/>
            <a:ext cx="9144000" cy="1143000"/>
          </a:xfrm>
        </p:spPr>
        <p:txBody>
          <a:bodyPr>
            <a:normAutofit/>
          </a:bodyPr>
          <a:lstStyle>
            <a:lvl1pPr algn="l">
              <a:defRPr sz="3200" b="1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2pPr>
            <a:lvl3pPr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3pPr>
            <a:lvl4pPr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4pPr>
            <a:lvl5pPr>
              <a:defRPr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5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A7A31-CEA8-4230-B286-06A2E7E75509}" type="datetimeFigureOut">
              <a:rPr kumimoji="1" lang="ja-JP" altLang="en-US" smtClean="0"/>
              <a:t>2014/10/23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C1737-23F1-456E-8F7A-35E2A7299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7678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A7A31-CEA8-4230-B286-06A2E7E75509}" type="datetimeFigureOut">
              <a:rPr kumimoji="1" lang="ja-JP" altLang="en-US" smtClean="0"/>
              <a:t>2014/10/23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C1737-23F1-456E-8F7A-35E2A7299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81324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A7A31-CEA8-4230-B286-06A2E7E75509}" type="datetimeFigureOut">
              <a:rPr kumimoji="1" lang="ja-JP" altLang="en-US" smtClean="0"/>
              <a:t>2014/10/23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C1737-23F1-456E-8F7A-35E2A7299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64295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A7A31-CEA8-4230-B286-06A2E7E75509}" type="datetimeFigureOut">
              <a:rPr kumimoji="1" lang="ja-JP" altLang="en-US" smtClean="0"/>
              <a:t>2014/10/23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C1737-23F1-456E-8F7A-35E2A7299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0061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A7A31-CEA8-4230-B286-06A2E7E75509}" type="datetimeFigureOut">
              <a:rPr kumimoji="1" lang="ja-JP" altLang="en-US" smtClean="0"/>
              <a:t>2014/10/23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C1737-23F1-456E-8F7A-35E2A7299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8026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A7A31-CEA8-4230-B286-06A2E7E75509}" type="datetimeFigureOut">
              <a:rPr kumimoji="1" lang="ja-JP" altLang="en-US" smtClean="0"/>
              <a:t>2014/10/23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C1737-23F1-456E-8F7A-35E2A7299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0220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A7A31-CEA8-4230-B286-06A2E7E75509}" type="datetimeFigureOut">
              <a:rPr kumimoji="1" lang="ja-JP" altLang="en-US" smtClean="0"/>
              <a:t>2014/10/23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C1737-23F1-456E-8F7A-35E2A7299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70154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A7A31-CEA8-4230-B286-06A2E7E75509}" type="datetimeFigureOut">
              <a:rPr kumimoji="1" lang="ja-JP" altLang="en-US" smtClean="0"/>
              <a:t>2014/10/23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C1737-23F1-456E-8F7A-35E2A7299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74400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2A7A31-CEA8-4230-B286-06A2E7E75509}" type="datetimeFigureOut">
              <a:rPr kumimoji="1" lang="ja-JP" altLang="en-US" smtClean="0"/>
              <a:t>2014/10/23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5C1737-23F1-456E-8F7A-35E2A7299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7680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2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13" Type="http://schemas.openxmlformats.org/officeDocument/2006/relationships/image" Target="../media/image4.png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12" Type="http://schemas.openxmlformats.org/officeDocument/2006/relationships/image" Target="../media/image3.png"/><Relationship Id="rId2" Type="http://schemas.openxmlformats.org/officeDocument/2006/relationships/diagramData" Target="../diagrams/data5.xml"/><Relationship Id="rId16" Type="http://schemas.openxmlformats.org/officeDocument/2006/relationships/image" Target="../media/image7.wmf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5" Type="http://schemas.openxmlformats.org/officeDocument/2006/relationships/image" Target="../media/image6.wmf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Relationship Id="rId14" Type="http://schemas.openxmlformats.org/officeDocument/2006/relationships/image" Target="../media/image5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9.xml"/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12" Type="http://schemas.microsoft.com/office/2007/relationships/diagramDrawing" Target="../diagrams/drawing9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11" Type="http://schemas.openxmlformats.org/officeDocument/2006/relationships/diagramColors" Target="../diagrams/colors9.xml"/><Relationship Id="rId5" Type="http://schemas.openxmlformats.org/officeDocument/2006/relationships/diagramQuickStyle" Target="../diagrams/quickStyle8.xml"/><Relationship Id="rId10" Type="http://schemas.openxmlformats.org/officeDocument/2006/relationships/diagramQuickStyle" Target="../diagrams/quickStyle9.xml"/><Relationship Id="rId4" Type="http://schemas.openxmlformats.org/officeDocument/2006/relationships/diagramLayout" Target="../diagrams/layout8.xml"/><Relationship Id="rId9" Type="http://schemas.openxmlformats.org/officeDocument/2006/relationships/diagramLayout" Target="../diagrams/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196752"/>
            <a:ext cx="7772400" cy="1470025"/>
          </a:xfrm>
        </p:spPr>
        <p:txBody>
          <a:bodyPr/>
          <a:lstStyle/>
          <a:p>
            <a:r>
              <a:rPr kumimoji="1" lang="ja-JP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最強組織の法則</a:t>
            </a:r>
            <a:endParaRPr kumimoji="1" lang="ja-JP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683568" y="2996952"/>
            <a:ext cx="7992888" cy="1752600"/>
          </a:xfrm>
        </p:spPr>
        <p:txBody>
          <a:bodyPr>
            <a:normAutofit/>
          </a:bodyPr>
          <a:lstStyle/>
          <a:p>
            <a:r>
              <a:rPr kumimoji="1"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第</a:t>
            </a: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章</a:t>
            </a:r>
            <a:r>
              <a:rPr kumimoji="1"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endParaRPr kumimoji="1" lang="en-US" altLang="ja-JP" sz="28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考え方を</a:t>
            </a:r>
            <a:r>
              <a:rPr lang="ja-JP" altLang="en-US" sz="280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シフト</a:t>
            </a:r>
            <a:r>
              <a:rPr lang="ja-JP" altLang="en-US" sz="280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する</a:t>
            </a:r>
            <a:endParaRPr kumimoji="1" lang="en-US" altLang="ja-JP" sz="28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779912" y="6063679"/>
            <a:ext cx="165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400" dirty="0" smtClean="0">
                <a:latin typeface="恋文ペン字" panose="02000609000000000000" pitchFamily="1" charset="-128"/>
                <a:ea typeface="恋文ペン字" panose="02000609000000000000" pitchFamily="1" charset="-128"/>
              </a:rPr>
              <a:t>どらみ</a:t>
            </a:r>
            <a:endParaRPr kumimoji="1" lang="ja-JP" altLang="en-US" sz="2400" dirty="0">
              <a:latin typeface="恋文ペン字" panose="02000609000000000000" pitchFamily="1" charset="-128"/>
              <a:ea typeface="恋文ペン字" panose="02000609000000000000" pitchFamily="1" charset="-128"/>
            </a:endParaRPr>
          </a:p>
        </p:txBody>
      </p:sp>
      <p:pic>
        <p:nvPicPr>
          <p:cNvPr id="1026" name="Picture 2" descr="http://ecx.images-amazon.com/images/I/51L%2BfU37UtL._SY300_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5656684"/>
            <a:ext cx="1201316" cy="1201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0019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6712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5</a:t>
            </a:r>
            <a:r>
              <a:rPr kumimoji="1" lang="ja-JP" altLang="en-US" dirty="0" smtClean="0"/>
              <a:t>章　考え方をシフトする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7504" y="980728"/>
            <a:ext cx="8928992" cy="5832648"/>
          </a:xfrm>
          <a:ln>
            <a:solidFill>
              <a:schemeClr val="tx1"/>
            </a:solidFill>
            <a:prstDash val="sysDash"/>
          </a:ln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kumimoji="1" lang="ja-JP" altLang="en-US" sz="2800" dirty="0" smtClean="0"/>
              <a:t>▶システム思考＝全体を見るためのディシプリン</a:t>
            </a:r>
            <a:endParaRPr kumimoji="1" lang="en-US" altLang="ja-JP" sz="2800" dirty="0" smtClean="0"/>
          </a:p>
          <a:p>
            <a:pPr marL="0" indent="0">
              <a:buNone/>
            </a:pPr>
            <a:r>
              <a:rPr kumimoji="1" lang="ja-JP" altLang="en-US" sz="2800" dirty="0" smtClean="0"/>
              <a:t>（</a:t>
            </a:r>
            <a:r>
              <a:rPr kumimoji="1" lang="en-US" altLang="ja-JP" sz="2800" dirty="0" smtClean="0"/>
              <a:t>5</a:t>
            </a:r>
            <a:r>
              <a:rPr kumimoji="1" lang="ja-JP" altLang="en-US" sz="2800" dirty="0" err="1" smtClean="0"/>
              <a:t>つの</a:t>
            </a:r>
            <a:r>
              <a:rPr kumimoji="1" lang="ja-JP" altLang="en-US" sz="2800" dirty="0" smtClean="0"/>
              <a:t>学習ディシプリンの根底、土台）</a:t>
            </a:r>
            <a:endParaRPr kumimoji="1" lang="en-US" altLang="ja-JP" sz="2800" dirty="0" smtClean="0"/>
          </a:p>
          <a:p>
            <a:pPr marL="0" indent="0">
              <a:buNone/>
            </a:pPr>
            <a:r>
              <a:rPr lang="ja-JP" altLang="en-US" sz="2800" dirty="0"/>
              <a:t>　</a:t>
            </a:r>
            <a:endParaRPr lang="en-US" altLang="ja-JP" sz="2800" dirty="0" smtClean="0"/>
          </a:p>
          <a:p>
            <a:pPr marL="0" indent="0">
              <a:buNone/>
            </a:pPr>
            <a:endParaRPr lang="en-US" altLang="ja-JP" sz="2800" dirty="0" smtClean="0"/>
          </a:p>
          <a:p>
            <a:pPr marL="0" indent="0">
              <a:buNone/>
            </a:pPr>
            <a:endParaRPr lang="en-US" altLang="ja-JP" sz="2800" dirty="0"/>
          </a:p>
          <a:p>
            <a:pPr marL="0" indent="0">
              <a:buNone/>
            </a:pPr>
            <a:endParaRPr lang="en-US" altLang="ja-JP" sz="2800" dirty="0" smtClean="0"/>
          </a:p>
          <a:p>
            <a:pPr marL="0" indent="0">
              <a:buNone/>
            </a:pPr>
            <a:r>
              <a:rPr lang="ja-JP" altLang="en-US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★</a:t>
            </a:r>
            <a:r>
              <a:rPr lang="ja-JP" altLang="en-US" sz="2800" dirty="0" smtClean="0"/>
              <a:t>物事自体ではなくその相互関連性を、静止的な「断片」ではなく変化のパターンを捉えるための枠組み</a:t>
            </a:r>
            <a:endParaRPr lang="en-US" altLang="ja-JP" sz="2800" dirty="0" smtClean="0"/>
          </a:p>
          <a:p>
            <a:pPr marL="0" indent="0">
              <a:buNone/>
            </a:pPr>
            <a:r>
              <a:rPr lang="ja-JP" altLang="en-US" sz="2800" dirty="0"/>
              <a:t>→</a:t>
            </a:r>
            <a:r>
              <a:rPr lang="en-US" altLang="ja-JP" sz="2800" dirty="0"/>
              <a:t>[</a:t>
            </a:r>
            <a:r>
              <a:rPr lang="ja-JP" altLang="en-US" sz="2800" dirty="0"/>
              <a:t>システム思考的認識例</a:t>
            </a:r>
            <a:r>
              <a:rPr lang="en-US" altLang="ja-JP" sz="2800" dirty="0"/>
              <a:t>]</a:t>
            </a:r>
            <a:r>
              <a:rPr lang="ja-JP" altLang="en-US" sz="2800" dirty="0" smtClean="0"/>
              <a:t>：軍拡</a:t>
            </a:r>
            <a:r>
              <a:rPr lang="ja-JP" altLang="en-US" sz="2800" dirty="0"/>
              <a:t>競争≒不良の縄張り争い、市場における広告</a:t>
            </a:r>
            <a:r>
              <a:rPr lang="ja-JP" altLang="en-US" sz="2800" dirty="0" smtClean="0"/>
              <a:t>合戦</a:t>
            </a:r>
            <a:endParaRPr kumimoji="1" lang="en-US" altLang="ja-JP" sz="2800" dirty="0"/>
          </a:p>
          <a:p>
            <a:pPr marL="0" indent="0">
              <a:buNone/>
            </a:pPr>
            <a:r>
              <a:rPr kumimoji="1" lang="en-US" altLang="ja-JP" sz="2800" dirty="0" smtClean="0"/>
              <a:t>…</a:t>
            </a:r>
            <a:r>
              <a:rPr kumimoji="1" lang="ja-JP" altLang="en-US" sz="2800" dirty="0" smtClean="0"/>
              <a:t>今日のシステムは情報量の爆発的増加により複雑になり、その巨大な相互関係に私たちは圧倒され、自信と責任感を失いつつある</a:t>
            </a:r>
            <a:r>
              <a:rPr kumimoji="1" lang="en-US" altLang="ja-JP" sz="2800" dirty="0" smtClean="0"/>
              <a:t>…</a:t>
            </a:r>
          </a:p>
          <a:p>
            <a:pPr marL="0" indent="0">
              <a:buNone/>
            </a:pPr>
            <a:r>
              <a:rPr lang="ja-JP" altLang="en-US" sz="2800" dirty="0" smtClean="0"/>
              <a:t>→ここで「システム思考」の出番！</a:t>
            </a:r>
            <a:endParaRPr kumimoji="1" lang="ja-JP" altLang="en-US" sz="2800" dirty="0"/>
          </a:p>
        </p:txBody>
      </p:sp>
      <p:graphicFrame>
        <p:nvGraphicFramePr>
          <p:cNvPr id="4" name="コンテンツ プレースホルダー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14141510"/>
              </p:ext>
            </p:extLst>
          </p:nvPr>
        </p:nvGraphicFramePr>
        <p:xfrm>
          <a:off x="5148064" y="1484784"/>
          <a:ext cx="3888432" cy="19050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89827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7504" y="1340768"/>
            <a:ext cx="9036496" cy="50405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ja-JP" sz="2400" dirty="0" smtClean="0"/>
              <a:t>[</a:t>
            </a:r>
            <a:r>
              <a:rPr lang="ja-JP" altLang="en-US" sz="2400" dirty="0" smtClean="0"/>
              <a:t>おさらい</a:t>
            </a:r>
            <a:r>
              <a:rPr lang="en-US" altLang="ja-JP" sz="2400" dirty="0" smtClean="0"/>
              <a:t>]</a:t>
            </a:r>
          </a:p>
          <a:p>
            <a:pPr marL="0" indent="0">
              <a:buNone/>
            </a:pPr>
            <a:r>
              <a:rPr kumimoji="1" lang="ja-JP" altLang="en-US" sz="2400" dirty="0"/>
              <a:t>システム思考と</a:t>
            </a:r>
            <a:r>
              <a:rPr kumimoji="1" lang="ja-JP" altLang="en-US" sz="2400" dirty="0" smtClean="0"/>
              <a:t>は</a:t>
            </a:r>
            <a:r>
              <a:rPr kumimoji="1" lang="ja-JP" altLang="en-US" sz="2400" dirty="0"/>
              <a:t>？</a:t>
            </a:r>
          </a:p>
        </p:txBody>
      </p:sp>
      <p:sp>
        <p:nvSpPr>
          <p:cNvPr id="4" name="タイトル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5</a:t>
            </a:r>
            <a:r>
              <a:rPr kumimoji="1" lang="ja-JP" altLang="en-US" dirty="0" smtClean="0"/>
              <a:t>章　考え方をシフトする</a:t>
            </a:r>
            <a:endParaRPr kumimoji="1" lang="ja-JP" altLang="en-US" dirty="0"/>
          </a:p>
        </p:txBody>
      </p:sp>
      <p:graphicFrame>
        <p:nvGraphicFramePr>
          <p:cNvPr id="5" name="コンテンツ プレースホルダー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09059753"/>
              </p:ext>
            </p:extLst>
          </p:nvPr>
        </p:nvGraphicFramePr>
        <p:xfrm>
          <a:off x="-523170" y="3540149"/>
          <a:ext cx="5976664" cy="31292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2" name="グループ化 11"/>
          <p:cNvGrpSpPr/>
          <p:nvPr/>
        </p:nvGrpSpPr>
        <p:grpSpPr>
          <a:xfrm>
            <a:off x="1907704" y="1002125"/>
            <a:ext cx="6940620" cy="4155067"/>
            <a:chOff x="395536" y="1340768"/>
            <a:chExt cx="8229600" cy="4896544"/>
          </a:xfrm>
        </p:grpSpPr>
        <p:graphicFrame>
          <p:nvGraphicFramePr>
            <p:cNvPr id="6" name="コンテンツ プレースホルダー 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827995614"/>
                </p:ext>
              </p:extLst>
            </p:nvPr>
          </p:nvGraphicFramePr>
          <p:xfrm>
            <a:off x="395536" y="1412776"/>
            <a:ext cx="8229600" cy="4525963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7" r:lo="rId8" r:qs="rId9" r:cs="rId10"/>
            </a:graphicData>
          </a:graphic>
        </p:graphicFrame>
        <p:sp>
          <p:nvSpPr>
            <p:cNvPr id="8" name="雲 7"/>
            <p:cNvSpPr/>
            <p:nvPr/>
          </p:nvSpPr>
          <p:spPr>
            <a:xfrm>
              <a:off x="1187624" y="4005064"/>
              <a:ext cx="1584176" cy="720080"/>
            </a:xfrm>
            <a:prstGeom prst="cloud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200" dirty="0" smtClean="0"/>
                <a:t>対話と</a:t>
              </a:r>
              <a:endParaRPr kumimoji="1" lang="en-US" altLang="ja-JP" sz="1200" dirty="0" smtClean="0"/>
            </a:p>
            <a:p>
              <a:pPr algn="ctr"/>
              <a:r>
                <a:rPr kumimoji="1" lang="ja-JP" altLang="en-US" sz="1200" dirty="0" smtClean="0"/>
                <a:t>共同</a:t>
              </a:r>
              <a:endParaRPr kumimoji="1" lang="ja-JP" altLang="en-US" sz="1200" dirty="0"/>
            </a:p>
          </p:txBody>
        </p:sp>
        <p:sp>
          <p:nvSpPr>
            <p:cNvPr id="9" name="雲 8"/>
            <p:cNvSpPr/>
            <p:nvPr/>
          </p:nvSpPr>
          <p:spPr>
            <a:xfrm>
              <a:off x="2524836" y="5429469"/>
              <a:ext cx="1615116" cy="807843"/>
            </a:xfrm>
            <a:prstGeom prst="cloud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1200" dirty="0" smtClean="0"/>
                <a:t>心から</a:t>
              </a:r>
              <a:endParaRPr lang="en-US" altLang="ja-JP" sz="1200" dirty="0" smtClean="0"/>
            </a:p>
            <a:p>
              <a:pPr algn="ctr"/>
              <a:r>
                <a:rPr lang="ja-JP" altLang="en-US" sz="1200" dirty="0" smtClean="0"/>
                <a:t>参加</a:t>
              </a:r>
              <a:r>
                <a:rPr lang="ja-JP" altLang="en-US" sz="1200" dirty="0"/>
                <a:t>すること</a:t>
              </a:r>
              <a:endParaRPr kumimoji="1" lang="en-US" altLang="ja-JP" sz="1200" dirty="0" smtClean="0"/>
            </a:p>
          </p:txBody>
        </p:sp>
        <p:sp>
          <p:nvSpPr>
            <p:cNvPr id="10" name="雲 9"/>
            <p:cNvSpPr/>
            <p:nvPr/>
          </p:nvSpPr>
          <p:spPr>
            <a:xfrm>
              <a:off x="6444208" y="3742994"/>
              <a:ext cx="1872208" cy="720080"/>
            </a:xfrm>
            <a:prstGeom prst="cloud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1200" dirty="0"/>
                <a:t>固定</a:t>
              </a:r>
              <a:r>
                <a:rPr lang="ja-JP" altLang="en-US" sz="1200" dirty="0" smtClean="0"/>
                <a:t>概念が邪魔をする</a:t>
              </a:r>
              <a:endParaRPr kumimoji="1" lang="en-US" altLang="ja-JP" sz="1200" dirty="0" smtClean="0"/>
            </a:p>
          </p:txBody>
        </p:sp>
        <p:sp>
          <p:nvSpPr>
            <p:cNvPr id="11" name="雲 10"/>
            <p:cNvSpPr/>
            <p:nvPr/>
          </p:nvSpPr>
          <p:spPr>
            <a:xfrm>
              <a:off x="2267744" y="1340768"/>
              <a:ext cx="1841268" cy="720080"/>
            </a:xfrm>
            <a:prstGeom prst="cloud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1200" dirty="0" smtClean="0"/>
                <a:t>己を</a:t>
              </a:r>
              <a:r>
                <a:rPr lang="ja-JP" altLang="en-US" sz="1200" dirty="0"/>
                <a:t>客観的</a:t>
              </a:r>
              <a:r>
                <a:rPr lang="ja-JP" altLang="en-US" sz="1200" dirty="0" smtClean="0"/>
                <a:t>に</a:t>
              </a:r>
              <a:r>
                <a:rPr lang="ja-JP" altLang="en-US" sz="1200" dirty="0"/>
                <a:t>見よ</a:t>
              </a:r>
              <a:endParaRPr kumimoji="1" lang="en-US" altLang="ja-JP" sz="1200" dirty="0" smtClean="0"/>
            </a:p>
          </p:txBody>
        </p:sp>
      </p:grpSp>
      <p:sp>
        <p:nvSpPr>
          <p:cNvPr id="13" name="正方形/長方形 12"/>
          <p:cNvSpPr/>
          <p:nvPr/>
        </p:nvSpPr>
        <p:spPr>
          <a:xfrm>
            <a:off x="4536504" y="5668799"/>
            <a:ext cx="4572000" cy="1015663"/>
          </a:xfrm>
          <a:prstGeom prst="rect">
            <a:avLst/>
          </a:prstGeom>
          <a:ln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lvl="0">
              <a:spcBef>
                <a:spcPct val="20000"/>
              </a:spcBef>
            </a:pPr>
            <a:r>
              <a:rPr lang="ja-JP" altLang="en-US" sz="2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★</a:t>
            </a:r>
            <a:r>
              <a:rPr lang="ja-JP" altLang="en-US" sz="20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物事</a:t>
            </a:r>
            <a:r>
              <a:rPr lang="ja-JP" altLang="en-US" sz="20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自体ではなくその相互関連性を、静止的な「断片」ではなく変化のパターンを捉えるための枠組み</a:t>
            </a:r>
            <a:endParaRPr lang="en-US" altLang="ja-JP" sz="20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086043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-30301"/>
            <a:ext cx="9144000" cy="939021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ja-JP" altLang="en-US" dirty="0"/>
              <a:t>第</a:t>
            </a:r>
            <a:r>
              <a:rPr lang="en-US" altLang="ja-JP" dirty="0"/>
              <a:t>5</a:t>
            </a:r>
            <a:r>
              <a:rPr lang="ja-JP" altLang="en-US" dirty="0"/>
              <a:t>章　考え方をシフトする</a:t>
            </a:r>
            <a:endParaRPr kumimoji="1" lang="ja-JP" altLang="en-US" dirty="0"/>
          </a:p>
        </p:txBody>
      </p:sp>
      <p:sp>
        <p:nvSpPr>
          <p:cNvPr id="7" name="コンテンツ プレースホルダー 6"/>
          <p:cNvSpPr>
            <a:spLocks noGrp="1"/>
          </p:cNvSpPr>
          <p:nvPr>
            <p:ph idx="1"/>
          </p:nvPr>
        </p:nvSpPr>
        <p:spPr>
          <a:xfrm>
            <a:off x="72008" y="980728"/>
            <a:ext cx="9036496" cy="1512168"/>
          </a:xfrm>
          <a:ln>
            <a:solidFill>
              <a:schemeClr val="tx1"/>
            </a:solidFill>
            <a:prstDash val="sysDash"/>
          </a:ln>
        </p:spPr>
        <p:txBody>
          <a:bodyPr>
            <a:normAutofit/>
          </a:bodyPr>
          <a:lstStyle/>
          <a:p>
            <a:r>
              <a:rPr kumimoji="1" lang="ja-JP" altLang="en-US" sz="2400" dirty="0" smtClean="0"/>
              <a:t>経営における真のレバレッジ</a:t>
            </a:r>
            <a:endParaRPr kumimoji="1" lang="en-US" altLang="ja-JP" sz="2400" dirty="0" smtClean="0"/>
          </a:p>
          <a:p>
            <a:pPr marL="0" indent="0">
              <a:buNone/>
            </a:pPr>
            <a:r>
              <a:rPr lang="ja-JP" altLang="en-US" sz="2400" dirty="0" smtClean="0"/>
              <a:t>→</a:t>
            </a:r>
            <a:r>
              <a:rPr lang="ja-JP" altLang="en-US" sz="2400" strike="sngStrike" dirty="0" smtClean="0"/>
              <a:t>細部の複雑さ</a:t>
            </a:r>
            <a:r>
              <a:rPr lang="ja-JP" altLang="en-US" sz="2400" dirty="0" smtClean="0"/>
              <a:t>、動態的な複雑さを理解すること</a:t>
            </a:r>
            <a:endParaRPr lang="en-US" altLang="ja-JP" sz="2400" dirty="0" smtClean="0"/>
          </a:p>
          <a:p>
            <a:pPr marL="0" indent="0">
              <a:buNone/>
            </a:pPr>
            <a:r>
              <a:rPr kumimoji="1" lang="en-US" altLang="ja-JP" sz="1600" dirty="0"/>
              <a:t>Ex</a:t>
            </a:r>
            <a:r>
              <a:rPr kumimoji="1" lang="en-US" altLang="ja-JP" sz="1600" dirty="0" smtClean="0"/>
              <a:t>.</a:t>
            </a:r>
            <a:r>
              <a:rPr kumimoji="1" lang="ja-JP" altLang="en-US" sz="1600" dirty="0" smtClean="0"/>
              <a:t>市場状況</a:t>
            </a:r>
            <a:r>
              <a:rPr kumimoji="1" lang="en-US" altLang="ja-JP" sz="1600" dirty="0" smtClean="0"/>
              <a:t>(</a:t>
            </a:r>
            <a:r>
              <a:rPr kumimoji="1" lang="ja-JP" altLang="en-US" sz="1600" dirty="0" smtClean="0"/>
              <a:t>成長推移、ニーズの変化等</a:t>
            </a:r>
            <a:r>
              <a:rPr kumimoji="1" lang="en-US" altLang="ja-JP" sz="1600" dirty="0" smtClean="0"/>
              <a:t>)</a:t>
            </a:r>
            <a:r>
              <a:rPr kumimoji="1" lang="ja-JP" altLang="en-US" sz="1600" dirty="0" smtClean="0"/>
              <a:t>を見据えての商品開発</a:t>
            </a:r>
            <a:endParaRPr kumimoji="1" lang="ja-JP" altLang="en-US" sz="1600" dirty="0"/>
          </a:p>
        </p:txBody>
      </p:sp>
      <p:grpSp>
        <p:nvGrpSpPr>
          <p:cNvPr id="3" name="グループ化 2"/>
          <p:cNvGrpSpPr/>
          <p:nvPr/>
        </p:nvGrpSpPr>
        <p:grpSpPr>
          <a:xfrm>
            <a:off x="179512" y="2348880"/>
            <a:ext cx="7416824" cy="3600400"/>
            <a:chOff x="3923928" y="2811940"/>
            <a:chExt cx="6096000" cy="4064000"/>
          </a:xfrm>
        </p:grpSpPr>
        <p:graphicFrame>
          <p:nvGraphicFramePr>
            <p:cNvPr id="8" name="図表 7"/>
            <p:cNvGraphicFramePr/>
            <p:nvPr>
              <p:extLst>
                <p:ext uri="{D42A27DB-BD31-4B8C-83A1-F6EECF244321}">
                  <p14:modId xmlns:p14="http://schemas.microsoft.com/office/powerpoint/2010/main" val="98503504"/>
                </p:ext>
              </p:extLst>
            </p:nvPr>
          </p:nvGraphicFramePr>
          <p:xfrm>
            <a:off x="3923928" y="2811940"/>
            <a:ext cx="6096000" cy="40640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9" name="テキスト ボックス 8"/>
            <p:cNvSpPr txBox="1"/>
            <p:nvPr/>
          </p:nvSpPr>
          <p:spPr>
            <a:xfrm>
              <a:off x="3983112" y="4715852"/>
              <a:ext cx="6023992" cy="45163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kumimoji="1" lang="ja-JP" altLang="en-US" sz="20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「システム思考」</a:t>
              </a:r>
              <a:r>
                <a:rPr kumimoji="1" lang="en-US" altLang="ja-JP" sz="20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----------------------------------------------</a:t>
              </a:r>
              <a:endPara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0" name="テキスト ボックス 9"/>
            <p:cNvSpPr txBox="1"/>
            <p:nvPr/>
          </p:nvSpPr>
          <p:spPr>
            <a:xfrm>
              <a:off x="4499992" y="3399384"/>
              <a:ext cx="864096" cy="5211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24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真</a:t>
              </a:r>
              <a:endPara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1" name="テキスト ボックス 10"/>
            <p:cNvSpPr txBox="1"/>
            <p:nvPr/>
          </p:nvSpPr>
          <p:spPr>
            <a:xfrm>
              <a:off x="5220072" y="5661248"/>
              <a:ext cx="648072" cy="5211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sz="24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対</a:t>
              </a:r>
              <a:endPara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sp>
        <p:nvSpPr>
          <p:cNvPr id="4" name="正方形/長方形 3"/>
          <p:cNvSpPr/>
          <p:nvPr/>
        </p:nvSpPr>
        <p:spPr>
          <a:xfrm>
            <a:off x="1406052" y="6185099"/>
            <a:ext cx="7737948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ja-JP" alt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★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今日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のシステムは情報量の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爆発的増加で</a:t>
            </a:r>
            <a:r>
              <a:rPr lang="ja-JP" altLang="en-US" u="sng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複雑化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、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その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巨大な相互関係に私たちは圧倒され、自信と責任感を失いつつある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…</a:t>
            </a:r>
          </a:p>
        </p:txBody>
      </p:sp>
      <p:pic>
        <p:nvPicPr>
          <p:cNvPr id="1028" name="Picture 4" descr="シャーロック・ホームズ 2"/>
          <p:cNvPicPr>
            <a:picLocks noChangeAspect="1" noChangeArrowheads="1"/>
          </p:cNvPicPr>
          <p:nvPr/>
        </p:nvPicPr>
        <p:blipFill>
          <a:blip r:embed="rId7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3092" y="2784088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12701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-30301"/>
            <a:ext cx="9144000" cy="1299061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ja-JP" altLang="en-US" dirty="0"/>
              <a:t>第</a:t>
            </a:r>
            <a:r>
              <a:rPr lang="en-US" altLang="ja-JP" dirty="0"/>
              <a:t>5</a:t>
            </a:r>
            <a:r>
              <a:rPr lang="ja-JP" altLang="en-US" dirty="0"/>
              <a:t>章　考え方をシフト</a:t>
            </a:r>
            <a:r>
              <a:rPr lang="ja-JP" altLang="en-US" dirty="0" smtClean="0"/>
              <a:t>する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～システム思考の基本要素２つの</a:t>
            </a:r>
            <a:r>
              <a:rPr lang="en-US" altLang="ja-JP" dirty="0" smtClean="0"/>
              <a:t>FB</a:t>
            </a:r>
            <a:r>
              <a:rPr lang="ja-JP" altLang="en-US" dirty="0" smtClean="0"/>
              <a:t>プロセス～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7504" y="1484784"/>
            <a:ext cx="8784976" cy="864096"/>
          </a:xfrm>
          <a:solidFill>
            <a:schemeClr val="bg1">
              <a:lumMod val="95000"/>
            </a:schemeClr>
          </a:solidFill>
          <a:ln>
            <a:noFill/>
            <a:prstDash val="dash"/>
          </a:ln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kumimoji="1" lang="ja-JP" altLang="en-US" sz="2800" b="1" dirty="0" smtClean="0"/>
              <a:t>「拡張</a:t>
            </a:r>
            <a:r>
              <a:rPr kumimoji="1" lang="en-US" altLang="ja-JP" sz="2800" b="1" dirty="0" smtClean="0"/>
              <a:t>FB</a:t>
            </a:r>
            <a:r>
              <a:rPr kumimoji="1" lang="ja-JP" altLang="en-US" sz="2800" b="1" dirty="0" smtClean="0"/>
              <a:t>システム」</a:t>
            </a:r>
            <a:endParaRPr kumimoji="1" lang="en-US" altLang="ja-JP" sz="2800" b="1" dirty="0" smtClean="0"/>
          </a:p>
          <a:p>
            <a:pPr marL="0" indent="0">
              <a:buNone/>
            </a:pPr>
            <a:r>
              <a:rPr kumimoji="1" lang="en-US" altLang="ja-JP" sz="1800" dirty="0" smtClean="0"/>
              <a:t>ex.</a:t>
            </a:r>
            <a:r>
              <a:rPr kumimoji="1" lang="ja-JP" altLang="en-US" sz="1800" dirty="0" smtClean="0"/>
              <a:t>雪だるま現象（左例）、悪循環</a:t>
            </a:r>
            <a:r>
              <a:rPr kumimoji="1" lang="en-US" altLang="ja-JP" sz="1800" dirty="0" smtClean="0"/>
              <a:t>…</a:t>
            </a:r>
            <a:r>
              <a:rPr kumimoji="1" lang="ja-JP" altLang="en-US" sz="1800" dirty="0" smtClean="0"/>
              <a:t>ネズミが船から逃げ出す（右例）</a:t>
            </a:r>
            <a:endParaRPr kumimoji="1" lang="en-US" altLang="ja-JP" sz="1800" dirty="0" smtClean="0"/>
          </a:p>
        </p:txBody>
      </p:sp>
      <p:sp>
        <p:nvSpPr>
          <p:cNvPr id="4" name="正方形/長方形 3"/>
          <p:cNvSpPr/>
          <p:nvPr/>
        </p:nvSpPr>
        <p:spPr>
          <a:xfrm>
            <a:off x="2160240" y="6109349"/>
            <a:ext cx="4932040" cy="646331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見過ごしがち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な小さな行動に敏感になれば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、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結果に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細心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注意を払って行動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できる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aphicFrame>
        <p:nvGraphicFramePr>
          <p:cNvPr id="5" name="図表 4"/>
          <p:cNvGraphicFramePr/>
          <p:nvPr>
            <p:extLst>
              <p:ext uri="{D42A27DB-BD31-4B8C-83A1-F6EECF244321}">
                <p14:modId xmlns:p14="http://schemas.microsoft.com/office/powerpoint/2010/main" val="2028267719"/>
              </p:ext>
            </p:extLst>
          </p:nvPr>
        </p:nvGraphicFramePr>
        <p:xfrm>
          <a:off x="-468560" y="2276872"/>
          <a:ext cx="5400600" cy="36709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図表 5"/>
          <p:cNvGraphicFramePr/>
          <p:nvPr>
            <p:extLst>
              <p:ext uri="{D42A27DB-BD31-4B8C-83A1-F6EECF244321}">
                <p14:modId xmlns:p14="http://schemas.microsoft.com/office/powerpoint/2010/main" val="2615221608"/>
              </p:ext>
            </p:extLst>
          </p:nvPr>
        </p:nvGraphicFramePr>
        <p:xfrm>
          <a:off x="5148064" y="2348880"/>
          <a:ext cx="4176464" cy="33843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2050" name="Picture 2" descr="悩む人"/>
          <p:cNvPicPr>
            <a:picLocks noChangeAspect="1" noChangeArrowheads="1"/>
          </p:cNvPicPr>
          <p:nvPr/>
        </p:nvPicPr>
        <p:blipFill>
          <a:blip r:embed="rId12">
            <a:duotone>
              <a:prstClr val="black"/>
              <a:srgbClr val="C0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3284984"/>
            <a:ext cx="2137420" cy="2137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キラキラボーイ"/>
          <p:cNvPicPr>
            <a:picLocks noChangeAspect="1" noChangeArrowheads="1"/>
          </p:cNvPicPr>
          <p:nvPr/>
        </p:nvPicPr>
        <p:blipFill>
          <a:blip r:embed="rId1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140968"/>
            <a:ext cx="2032832" cy="2032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user\AppData\Local\Microsoft\Windows\Temporary Internet Files\Content.IE5\I5AR3230\MC900411320[1].wmf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6021288"/>
            <a:ext cx="944179" cy="753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C:\Users\user\AppData\Local\Microsoft\Windows\Temporary Internet Files\Content.IE5\I5AR3230\MC900411320[1].wmf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0149" y="6021288"/>
            <a:ext cx="944179" cy="753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円形吹き出し 6"/>
          <p:cNvSpPr/>
          <p:nvPr/>
        </p:nvSpPr>
        <p:spPr>
          <a:xfrm>
            <a:off x="2437863" y="3140968"/>
            <a:ext cx="621969" cy="504056"/>
          </a:xfrm>
          <a:prstGeom prst="wedgeEllipseCallout">
            <a:avLst>
              <a:gd name="adj1" fmla="val -43921"/>
              <a:gd name="adj2" fmla="val 50778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良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" name="円形吹き出し 12"/>
          <p:cNvSpPr/>
          <p:nvPr/>
        </p:nvSpPr>
        <p:spPr>
          <a:xfrm>
            <a:off x="7596336" y="3212976"/>
            <a:ext cx="576064" cy="547787"/>
          </a:xfrm>
          <a:prstGeom prst="wedgeEllipseCallout">
            <a:avLst>
              <a:gd name="adj1" fmla="val -43921"/>
              <a:gd name="adj2" fmla="val 50778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悪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2055" name="Picture 7" descr="C:\Users\user\AppData\Local\Microsoft\Windows\Temporary Internet Files\Content.IE5\RDSDTFDO\MC900239421[1].wmf"/>
          <p:cNvPicPr>
            <a:picLocks noChangeAspect="1" noChangeArrowheads="1"/>
          </p:cNvPicPr>
          <p:nvPr/>
        </p:nvPicPr>
        <p:blipFill>
          <a:blip r:embed="rId15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23528" y="4945144"/>
            <a:ext cx="864096" cy="89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user\AppData\Local\Microsoft\Windows\Temporary Internet Files\Content.IE5\RVBZ208N\MC900330613[1].wmf"/>
          <p:cNvPicPr>
            <a:picLocks noChangeAspect="1" noChangeArrowheads="1"/>
          </p:cNvPicPr>
          <p:nvPr/>
        </p:nvPicPr>
        <p:blipFill>
          <a:blip r:embed="rId16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307310" y="2586573"/>
            <a:ext cx="808166" cy="806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80949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ハードワーク"/>
          <p:cNvPicPr>
            <a:picLocks noChangeAspect="1" noChangeArrowheads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875756"/>
            <a:ext cx="1849388" cy="1849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-108520" y="1268760"/>
            <a:ext cx="9144000" cy="576064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2800" b="1" dirty="0"/>
              <a:t>「平衡</a:t>
            </a:r>
            <a:r>
              <a:rPr lang="en-US" altLang="ja-JP" sz="2800" b="1" dirty="0"/>
              <a:t>FB</a:t>
            </a:r>
            <a:r>
              <a:rPr lang="ja-JP" altLang="en-US" sz="2800" b="1" dirty="0"/>
              <a:t>システム</a:t>
            </a:r>
            <a:r>
              <a:rPr lang="ja-JP" altLang="en-US" sz="2800" b="1" dirty="0" smtClean="0"/>
              <a:t>」</a:t>
            </a:r>
            <a:endParaRPr lang="en-US" altLang="ja-JP" sz="2800" b="1" dirty="0"/>
          </a:p>
        </p:txBody>
      </p:sp>
      <p:sp>
        <p:nvSpPr>
          <p:cNvPr id="4" name="タイトル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ja-JP" altLang="en-US" dirty="0"/>
              <a:t>第</a:t>
            </a:r>
            <a:r>
              <a:rPr lang="en-US" altLang="ja-JP" dirty="0"/>
              <a:t>5</a:t>
            </a:r>
            <a:r>
              <a:rPr lang="ja-JP" altLang="en-US" dirty="0"/>
              <a:t>章　考え方をシフト</a:t>
            </a:r>
            <a:r>
              <a:rPr lang="ja-JP" altLang="en-US" dirty="0" smtClean="0"/>
              <a:t>する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～システム思考の基本要素２つの</a:t>
            </a:r>
            <a:r>
              <a:rPr lang="en-US" altLang="ja-JP" dirty="0" smtClean="0"/>
              <a:t>FB</a:t>
            </a:r>
            <a:r>
              <a:rPr lang="ja-JP" altLang="en-US" dirty="0" smtClean="0"/>
              <a:t>プロセス～</a:t>
            </a:r>
            <a:endParaRPr kumimoji="1"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1691680" y="6056421"/>
            <a:ext cx="6408712" cy="64633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安定にこだわりすぎると変化が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失われてしまう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明白なものも、潜在的なものも、理解するように努力しよう</a:t>
            </a:r>
            <a:endParaRPr lang="ja-JP" altLang="en-US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aphicFrame>
        <p:nvGraphicFramePr>
          <p:cNvPr id="6" name="図表 5"/>
          <p:cNvGraphicFramePr/>
          <p:nvPr>
            <p:extLst>
              <p:ext uri="{D42A27DB-BD31-4B8C-83A1-F6EECF244321}">
                <p14:modId xmlns:p14="http://schemas.microsoft.com/office/powerpoint/2010/main" val="1596944701"/>
              </p:ext>
            </p:extLst>
          </p:nvPr>
        </p:nvGraphicFramePr>
        <p:xfrm>
          <a:off x="0" y="1988840"/>
          <a:ext cx="6160180" cy="39604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爆発 2 7"/>
          <p:cNvSpPr/>
          <p:nvPr/>
        </p:nvSpPr>
        <p:spPr>
          <a:xfrm rot="687623">
            <a:off x="4278534" y="3104180"/>
            <a:ext cx="3744416" cy="1770682"/>
          </a:xfrm>
          <a:prstGeom prst="irregularSeal2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暗黙の了解</a:t>
            </a:r>
            <a:b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週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70</a:t>
            </a:r>
            <a:r>
              <a:rPr lang="ja-JP" altLang="en-US" dirty="0" err="1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ｈ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労働</a:t>
            </a:r>
          </a:p>
        </p:txBody>
      </p:sp>
    </p:spTree>
    <p:extLst>
      <p:ext uri="{BB962C8B-B14F-4D97-AF65-F5344CB8AC3E}">
        <p14:creationId xmlns:p14="http://schemas.microsoft.com/office/powerpoint/2010/main" val="23686565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7504" y="16002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kumimoji="1" lang="ja-JP" altLang="en-US" dirty="0" smtClean="0"/>
              <a:t>▶ケース紹介では、</a:t>
            </a:r>
            <a:r>
              <a:rPr kumimoji="1" lang="en-US" altLang="ja-JP" dirty="0" smtClean="0"/>
              <a:t>[</a:t>
            </a:r>
            <a:r>
              <a:rPr kumimoji="1" lang="ja-JP" altLang="en-US" dirty="0" smtClean="0"/>
              <a:t>わかさ生活</a:t>
            </a:r>
            <a:r>
              <a:rPr kumimoji="1" lang="en-US" altLang="ja-JP" dirty="0" smtClean="0"/>
              <a:t>]</a:t>
            </a:r>
            <a:endParaRPr kumimoji="1" lang="ja-JP" altLang="en-US" dirty="0"/>
          </a:p>
        </p:txBody>
      </p:sp>
      <p:sp>
        <p:nvSpPr>
          <p:cNvPr id="4" name="タイトル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ja-JP" altLang="en-US" dirty="0"/>
              <a:t>第</a:t>
            </a:r>
            <a:r>
              <a:rPr lang="en-US" altLang="ja-JP" dirty="0"/>
              <a:t>5</a:t>
            </a:r>
            <a:r>
              <a:rPr lang="ja-JP" altLang="en-US" dirty="0"/>
              <a:t>章　考え方をシフト</a:t>
            </a:r>
            <a:r>
              <a:rPr lang="ja-JP" altLang="en-US" dirty="0" smtClean="0"/>
              <a:t>する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――</a:t>
            </a:r>
            <a:r>
              <a:rPr lang="ja-JP" altLang="en-US" dirty="0" smtClean="0"/>
              <a:t>わかさ生活の</a:t>
            </a:r>
            <a:r>
              <a:rPr lang="ja-JP" altLang="en-US" dirty="0"/>
              <a:t>事例</a:t>
            </a:r>
            <a:endParaRPr kumimoji="1" lang="ja-JP" altLang="en-US" dirty="0"/>
          </a:p>
        </p:txBody>
      </p:sp>
      <p:pic>
        <p:nvPicPr>
          <p:cNvPr id="2050" name="Picture 2" descr="クリックすると新しいウィンドウで開きます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818" y="1340768"/>
            <a:ext cx="5472608" cy="2253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クリックすると新しいウィンドウで開きます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800496"/>
            <a:ext cx="6048672" cy="2508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クリックすると新しいウィンドウで開きます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2276872"/>
            <a:ext cx="2088232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28493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クラッカーを鳴らす人 4"/>
          <p:cNvPicPr>
            <a:picLocks noChangeAspect="1" noChangeArrowheads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484258" y="5157192"/>
            <a:ext cx="1624246" cy="1624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コンテンツ プレースホルダー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43868785"/>
              </p:ext>
            </p:extLst>
          </p:nvPr>
        </p:nvGraphicFramePr>
        <p:xfrm>
          <a:off x="0" y="1412776"/>
          <a:ext cx="4248472" cy="42093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6" name="図表 5"/>
          <p:cNvGraphicFramePr/>
          <p:nvPr>
            <p:extLst>
              <p:ext uri="{D42A27DB-BD31-4B8C-83A1-F6EECF244321}">
                <p14:modId xmlns:p14="http://schemas.microsoft.com/office/powerpoint/2010/main" val="2812131757"/>
              </p:ext>
            </p:extLst>
          </p:nvPr>
        </p:nvGraphicFramePr>
        <p:xfrm>
          <a:off x="4572000" y="1484784"/>
          <a:ext cx="4464496" cy="4104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10016" y="1412776"/>
            <a:ext cx="14656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▾拡張</a:t>
            </a:r>
            <a:r>
              <a:rPr kumimoji="1"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FB</a:t>
            </a:r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499992" y="1516722"/>
            <a:ext cx="15121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▾平衡</a:t>
            </a:r>
            <a:r>
              <a:rPr kumimoji="1"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FB</a:t>
            </a:r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9" name="太陽 8"/>
          <p:cNvSpPr/>
          <p:nvPr/>
        </p:nvSpPr>
        <p:spPr>
          <a:xfrm>
            <a:off x="5724128" y="2636912"/>
            <a:ext cx="2160240" cy="1800200"/>
          </a:xfrm>
          <a:prstGeom prst="sun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行動</a:t>
            </a:r>
            <a:endParaRPr kumimoji="1" lang="en-US" altLang="ja-JP" sz="14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ノルマ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ja-JP" altLang="en-US" dirty="0"/>
              <a:t>第</a:t>
            </a:r>
            <a:r>
              <a:rPr lang="en-US" altLang="ja-JP" dirty="0"/>
              <a:t>5</a:t>
            </a:r>
            <a:r>
              <a:rPr lang="ja-JP" altLang="en-US" dirty="0"/>
              <a:t>章　考え方をシフト</a:t>
            </a:r>
            <a:r>
              <a:rPr lang="ja-JP" altLang="en-US" dirty="0" smtClean="0"/>
              <a:t>する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――</a:t>
            </a:r>
            <a:r>
              <a:rPr lang="ja-JP" altLang="en-US" dirty="0" smtClean="0"/>
              <a:t>わかさ生活の</a:t>
            </a:r>
            <a:r>
              <a:rPr lang="ja-JP" altLang="en-US" dirty="0"/>
              <a:t>事例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462915" y="6021288"/>
            <a:ext cx="6637477" cy="40011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営業ノルマによる弊害の負のスパイラルから見事脱却</a:t>
            </a:r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3074" name="Picture 2" descr="クラッカーを鳴らす人 4"/>
          <p:cNvPicPr>
            <a:picLocks noChangeAspect="1" noChangeArrowheads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229200"/>
            <a:ext cx="1512168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68185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426</TotalTime>
  <Words>381</Words>
  <Application>Microsoft Office PowerPoint</Application>
  <PresentationFormat>画面に合わせる (4:3)</PresentationFormat>
  <Paragraphs>95</Paragraphs>
  <Slides>8</Slides>
  <Notes>1</Notes>
  <HiddenSlides>1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9" baseType="lpstr">
      <vt:lpstr>Office ​​テーマ</vt:lpstr>
      <vt:lpstr>最強組織の法則</vt:lpstr>
      <vt:lpstr>第5章　考え方をシフトする</vt:lpstr>
      <vt:lpstr>第5章　考え方をシフトする</vt:lpstr>
      <vt:lpstr>第5章　考え方をシフトする</vt:lpstr>
      <vt:lpstr>第5章　考え方をシフトする ～システム思考の基本要素２つのFBプロセス～</vt:lpstr>
      <vt:lpstr>第5章　考え方をシフトする ～システム思考の基本要素２つのFBプロセス～</vt:lpstr>
      <vt:lpstr>第5章　考え方をシフトする ――わかさ生活の事例</vt:lpstr>
      <vt:lpstr>第5章　考え方をシフトする ――わかさ生活の事例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最強組織の法則</dc:title>
  <dc:creator>user</dc:creator>
  <cp:lastModifiedBy>経営学実験室</cp:lastModifiedBy>
  <cp:revision>45</cp:revision>
  <dcterms:created xsi:type="dcterms:W3CDTF">2014-10-14T17:13:27Z</dcterms:created>
  <dcterms:modified xsi:type="dcterms:W3CDTF">2014-10-23T05:45:06Z</dcterms:modified>
</cp:coreProperties>
</file>