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5" r:id="rId1"/>
  </p:sldMasterIdLst>
  <p:notesMasterIdLst>
    <p:notesMasterId r:id="rId11"/>
  </p:notesMasterIdLst>
  <p:sldIdLst>
    <p:sldId id="256" r:id="rId2"/>
    <p:sldId id="268" r:id="rId3"/>
    <p:sldId id="269" r:id="rId4"/>
    <p:sldId id="282" r:id="rId5"/>
    <p:sldId id="285" r:id="rId6"/>
    <p:sldId id="270" r:id="rId7"/>
    <p:sldId id="284" r:id="rId8"/>
    <p:sldId id="286" r:id="rId9"/>
    <p:sldId id="287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B1147"/>
    <a:srgbClr val="316D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A8154E-6183-4090-9B6E-41B32BC4350E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6D60D43A-74EA-49D4-9A05-A23063EAC31A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定義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5058D206-D8B2-4B94-96D8-23B191AE93E8}" type="parTrans" cxnId="{AE2775DB-7A10-4BB4-84BD-E0E6CDD3B4CB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E5121C5-D31D-430E-AFAA-06283528C087}" type="sibTrans" cxnId="{AE2775DB-7A10-4BB4-84BD-E0E6CDD3B4CB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977DB29-A51F-4E01-AD03-BD9141402FC1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経営原則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E354D9D7-F899-4832-8C9B-30EA2A47FFA1}" type="parTrans" cxnId="{6C55E6ED-11A7-432C-8F8F-C174D1E22097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8D23B0A-BF80-412E-9EDF-EFFE1FEA402A}" type="sibTrans" cxnId="{6C55E6ED-11A7-432C-8F8F-C174D1E22097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5A75022-B901-4FAC-A6BF-852045D00F94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BE20EFFD-EA52-48D4-9979-D6BE6C926748}" type="parTrans" cxnId="{F5625DB7-90E2-4C6F-A44C-5842A6BDB0C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ACB40E8-0E88-472C-97E3-5BBFC3DCE79B}" type="sibTrans" cxnId="{F5625DB7-90E2-4C6F-A44C-5842A6BDB0C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52033FA-CDC6-4B37-A2E2-7481AE32259D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構造の理解と活用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5A5D4245-DB9D-4C35-B976-9D1638C062EB}" type="parTrans" cxnId="{51F698C5-BC3B-487F-B1D0-3F925B9A770C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DFA31F3-8BB4-4400-A4B2-360A1B8B1962}" type="sibTrans" cxnId="{51F698C5-BC3B-487F-B1D0-3F925B9A770C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A27C9F4-103B-4651-AAFC-E7FE687D4D45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行動パターン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283398A7-1ADE-448B-BAF0-5034A3A22D63}" type="parTrans" cxnId="{CC858809-4A74-433A-9F1D-D6E01307F98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6D3D2E0-BFB0-4590-B8BB-84B3AAE28222}" type="sibTrans" cxnId="{CC858809-4A74-433A-9F1D-D6E01307F98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5101DBE-8D9A-4103-A121-E9B5D3E99DDB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拡張プロセスは望む結果を生むために機能を開始し、成功の連鎖反を生むが、同時に平衡プロセスという副作用を生み、成功のペースを落としてしまう。　　　　　</a:t>
          </a:r>
          <a:endParaRPr kumimoji="1" lang="ja-JP" altLang="en-US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D94CE8D1-06A8-4329-B76E-F515F4954F85}" type="parTrans" cxnId="{13E52CBB-6DE4-4230-BC2B-8E4EEACBFDA3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79D4EB3-EEE6-4F02-8900-AFE0147EFCCE}" type="sibTrans" cxnId="{13E52CBB-6DE4-4230-BC2B-8E4EEACBFDA3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FE8B204-AE99-4AF4-A4BF-3887E1427210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成長を無理強いせず、成長を制限している要因を取り除くこと　</a:t>
          </a:r>
          <a:endParaRPr kumimoji="1" lang="ja-JP" altLang="en-US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74CAF78C-ED00-426A-B5BD-866783F49816}" type="parTrans" cxnId="{BCA3A527-5217-421C-BFDD-43F3357F95B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D991606-C7C0-4956-8287-08C40DD52187}" type="sibTrans" cxnId="{BCA3A527-5217-421C-BFDD-43F3357F95B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77DB799-AFA0-43DC-9D78-6FD9F91C07F0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拡張プロセスが一定期間自動的に機能する→平衡プロセスに突入→成長制限される　　</a:t>
          </a:r>
          <a:endParaRPr kumimoji="1" lang="ja-JP" altLang="en-US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F8F339E6-116F-4F80-93EB-522EB0540E37}" type="parTrans" cxnId="{A8E1ED30-C56B-4290-933E-B1E212E9962F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456B1CB-B98C-4DFE-BC40-C47EEDFAA642}" type="sibTrans" cxnId="{A8E1ED30-C56B-4290-933E-B1E212E9962F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0126B35-031C-47C1-8EED-78E65B640F69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成長限界の構造は　組織の様々な段階に見られる　　</a:t>
          </a:r>
          <a:endParaRPr kumimoji="1" lang="ja-JP" altLang="en-US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BBDEA146-8EF1-488A-BB37-A2F9F6699A05}" type="parTrans" cxnId="{C89B7B7D-4912-467B-B66C-CBEB85049302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06790F5-8AFF-44BB-A424-8940039D28FD}" type="sibTrans" cxnId="{C89B7B7D-4912-467B-B66C-CBEB85049302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6FD33D5-8950-4E51-BB7B-B269512CA141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最初に急成長し、制限が徐々に強力になり、悪循環へ　</a:t>
          </a:r>
          <a:endParaRPr kumimoji="1" lang="ja-JP" altLang="en-US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2808A996-312D-45ED-9790-5FF35206CA73}" type="parTrans" cxnId="{2062AF6E-2C3D-439B-8A5F-2808F4EDE70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B7EB343-18DA-445E-BD9D-8B0B9A61AF85}" type="sibTrans" cxnId="{2062AF6E-2C3D-439B-8A5F-2808F4EDE70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389AB53-BA1F-469D-8E59-DFCA704761C7}" type="pres">
      <dgm:prSet presAssocID="{BFA8154E-6183-4090-9B6E-41B32BC435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0B63A59-9B32-42F2-953A-D739AEA0D638}" type="pres">
      <dgm:prSet presAssocID="{6D60D43A-74EA-49D4-9A05-A23063EAC31A}" presName="parentLin" presStyleCnt="0"/>
      <dgm:spPr/>
    </dgm:pt>
    <dgm:pt modelId="{DC3A55B6-33A6-4AD3-A75A-A9256D3A0CF6}" type="pres">
      <dgm:prSet presAssocID="{6D60D43A-74EA-49D4-9A05-A23063EAC31A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9C91B0E8-6929-4ED7-ABF1-C10F14A16428}" type="pres">
      <dgm:prSet presAssocID="{6D60D43A-74EA-49D4-9A05-A23063EAC31A}" presName="parentText" presStyleLbl="node1" presStyleIdx="0" presStyleCnt="5" custFlipHor="0" custScaleX="21078" custScaleY="9572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3B174C-912B-4838-8D51-19D579D1ACEF}" type="pres">
      <dgm:prSet presAssocID="{6D60D43A-74EA-49D4-9A05-A23063EAC31A}" presName="negativeSpace" presStyleCnt="0"/>
      <dgm:spPr/>
    </dgm:pt>
    <dgm:pt modelId="{3C314623-7C9C-4F77-BFD3-225CBC58D0F5}" type="pres">
      <dgm:prSet presAssocID="{6D60D43A-74EA-49D4-9A05-A23063EAC31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61AA20-1E9E-40B2-8102-2965A906BE47}" type="pres">
      <dgm:prSet presAssocID="{CE5121C5-D31D-430E-AFAA-06283528C087}" presName="spaceBetweenRectangles" presStyleCnt="0"/>
      <dgm:spPr/>
    </dgm:pt>
    <dgm:pt modelId="{2EA9852F-45BE-40F1-8C92-550F018BFB46}" type="pres">
      <dgm:prSet presAssocID="{3977DB29-A51F-4E01-AD03-BD9141402FC1}" presName="parentLin" presStyleCnt="0"/>
      <dgm:spPr/>
    </dgm:pt>
    <dgm:pt modelId="{94ECDC25-329A-49FE-A420-4563F94966F2}" type="pres">
      <dgm:prSet presAssocID="{3977DB29-A51F-4E01-AD03-BD9141402FC1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225EA824-59CF-4C20-975D-F6D86856CB0D}" type="pres">
      <dgm:prSet presAssocID="{3977DB29-A51F-4E01-AD03-BD9141402FC1}" presName="parentText" presStyleLbl="node1" presStyleIdx="1" presStyleCnt="5" custFlipHor="1" custScaleX="2310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96A7BF-A850-4BCF-95EE-0B74415D8CB3}" type="pres">
      <dgm:prSet presAssocID="{3977DB29-A51F-4E01-AD03-BD9141402FC1}" presName="negativeSpace" presStyleCnt="0"/>
      <dgm:spPr/>
    </dgm:pt>
    <dgm:pt modelId="{C3FBBF3A-CC0F-457F-9396-EDC2F62638F2}" type="pres">
      <dgm:prSet presAssocID="{3977DB29-A51F-4E01-AD03-BD9141402FC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3303D-5C75-48BB-877A-92B44A15404E}" type="pres">
      <dgm:prSet presAssocID="{18D23B0A-BF80-412E-9EDF-EFFE1FEA402A}" presName="spaceBetweenRectangles" presStyleCnt="0"/>
      <dgm:spPr/>
    </dgm:pt>
    <dgm:pt modelId="{13EED245-8DEB-4B69-B3FD-BF10FEC359E1}" type="pres">
      <dgm:prSet presAssocID="{E5A75022-B901-4FAC-A6BF-852045D00F94}" presName="parentLin" presStyleCnt="0"/>
      <dgm:spPr/>
    </dgm:pt>
    <dgm:pt modelId="{842811F0-2BD0-4AC1-A889-184E321A9A9E}" type="pres">
      <dgm:prSet presAssocID="{E5A75022-B901-4FAC-A6BF-852045D00F94}" presName="parentLeftMargin" presStyleLbl="node1" presStyleIdx="1" presStyleCnt="5"/>
      <dgm:spPr/>
      <dgm:t>
        <a:bodyPr/>
        <a:lstStyle/>
        <a:p>
          <a:endParaRPr kumimoji="1" lang="ja-JP" altLang="en-US"/>
        </a:p>
      </dgm:t>
    </dgm:pt>
    <dgm:pt modelId="{AF1FC6A0-11F2-4979-B2F9-3A10C93D920D}" type="pres">
      <dgm:prSet presAssocID="{E5A75022-B901-4FAC-A6BF-852045D00F94}" presName="parentText" presStyleLbl="node1" presStyleIdx="2" presStyleCnt="5" custScaleX="2086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F5FB55-598C-4B06-B562-47064C028A91}" type="pres">
      <dgm:prSet presAssocID="{E5A75022-B901-4FAC-A6BF-852045D00F94}" presName="negativeSpace" presStyleCnt="0"/>
      <dgm:spPr/>
    </dgm:pt>
    <dgm:pt modelId="{B04D8E88-C6CB-4C75-A01F-3EC246E2A06F}" type="pres">
      <dgm:prSet presAssocID="{E5A75022-B901-4FAC-A6BF-852045D00F94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B2C44A-25C1-4524-93B7-1DC9C0659BEF}" type="pres">
      <dgm:prSet presAssocID="{AACB40E8-0E88-472C-97E3-5BBFC3DCE79B}" presName="spaceBetweenRectangles" presStyleCnt="0"/>
      <dgm:spPr/>
    </dgm:pt>
    <dgm:pt modelId="{EED1FB1E-0C36-4EAB-824B-5908CFA676BD}" type="pres">
      <dgm:prSet presAssocID="{552033FA-CDC6-4B37-A2E2-7481AE32259D}" presName="parentLin" presStyleCnt="0"/>
      <dgm:spPr/>
    </dgm:pt>
    <dgm:pt modelId="{AE9837C8-0924-4897-B7F9-DB893BD4B5A8}" type="pres">
      <dgm:prSet presAssocID="{552033FA-CDC6-4B37-A2E2-7481AE32259D}" presName="parentLeftMargin" presStyleLbl="node1" presStyleIdx="2" presStyleCnt="5"/>
      <dgm:spPr/>
      <dgm:t>
        <a:bodyPr/>
        <a:lstStyle/>
        <a:p>
          <a:endParaRPr kumimoji="1" lang="ja-JP" altLang="en-US"/>
        </a:p>
      </dgm:t>
    </dgm:pt>
    <dgm:pt modelId="{141DB774-2C75-4E14-A049-D0982F1FAC0F}" type="pres">
      <dgm:prSet presAssocID="{552033FA-CDC6-4B37-A2E2-7481AE32259D}" presName="parentText" presStyleLbl="node1" presStyleIdx="3" presStyleCnt="5" custScaleX="3520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15B9D9-27B0-4EBF-BEB8-EF1F7F9CE4DB}" type="pres">
      <dgm:prSet presAssocID="{552033FA-CDC6-4B37-A2E2-7481AE32259D}" presName="negativeSpace" presStyleCnt="0"/>
      <dgm:spPr/>
    </dgm:pt>
    <dgm:pt modelId="{42B261ED-6F02-431C-9C8E-36EF328A99D6}" type="pres">
      <dgm:prSet presAssocID="{552033FA-CDC6-4B37-A2E2-7481AE32259D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DD6BEE-D0B1-4E87-BE9B-99EE86ADEDA6}" type="pres">
      <dgm:prSet presAssocID="{7DFA31F3-8BB4-4400-A4B2-360A1B8B1962}" presName="spaceBetweenRectangles" presStyleCnt="0"/>
      <dgm:spPr/>
    </dgm:pt>
    <dgm:pt modelId="{41D73E8C-63A1-4DAF-91E5-08F3F778750A}" type="pres">
      <dgm:prSet presAssocID="{FA27C9F4-103B-4651-AAFC-E7FE687D4D45}" presName="parentLin" presStyleCnt="0"/>
      <dgm:spPr/>
    </dgm:pt>
    <dgm:pt modelId="{D935EBFF-888E-444D-B707-FCE66D3CCEFF}" type="pres">
      <dgm:prSet presAssocID="{FA27C9F4-103B-4651-AAFC-E7FE687D4D45}" presName="parentLeftMargin" presStyleLbl="node1" presStyleIdx="3" presStyleCnt="5"/>
      <dgm:spPr/>
      <dgm:t>
        <a:bodyPr/>
        <a:lstStyle/>
        <a:p>
          <a:endParaRPr kumimoji="1" lang="ja-JP" altLang="en-US"/>
        </a:p>
      </dgm:t>
    </dgm:pt>
    <dgm:pt modelId="{1FEE3B21-B64D-484F-8B9B-29B5C9836B39}" type="pres">
      <dgm:prSet presAssocID="{FA27C9F4-103B-4651-AAFC-E7FE687D4D45}" presName="parentText" presStyleLbl="node1" presStyleIdx="4" presStyleCnt="5" custFlipHor="1" custScaleX="2853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A7B63F4-0D81-4A3E-8756-A185F695FCE4}" type="pres">
      <dgm:prSet presAssocID="{FA27C9F4-103B-4651-AAFC-E7FE687D4D45}" presName="negativeSpace" presStyleCnt="0"/>
      <dgm:spPr/>
    </dgm:pt>
    <dgm:pt modelId="{F18A005F-8ABC-4954-A27B-DDC70D54B8CD}" type="pres">
      <dgm:prSet presAssocID="{FA27C9F4-103B-4651-AAFC-E7FE687D4D45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A1703E2-8724-42F1-9DEE-F0095FF16724}" type="presOf" srcId="{E5A75022-B901-4FAC-A6BF-852045D00F94}" destId="{842811F0-2BD0-4AC1-A889-184E321A9A9E}" srcOrd="0" destOrd="0" presId="urn:microsoft.com/office/officeart/2005/8/layout/list1"/>
    <dgm:cxn modelId="{234A5543-9EC2-4145-84A5-1072E2A41371}" type="presOf" srcId="{BFA8154E-6183-4090-9B6E-41B32BC4350E}" destId="{D389AB53-BA1F-469D-8E59-DFCA704761C7}" srcOrd="0" destOrd="0" presId="urn:microsoft.com/office/officeart/2005/8/layout/list1"/>
    <dgm:cxn modelId="{E4B93855-BDAC-41ED-8AF7-8C1446C41616}" type="presOf" srcId="{3FE8B204-AE99-4AF4-A4BF-3887E1427210}" destId="{C3FBBF3A-CC0F-457F-9396-EDC2F62638F2}" srcOrd="0" destOrd="0" presId="urn:microsoft.com/office/officeart/2005/8/layout/list1"/>
    <dgm:cxn modelId="{F5625DB7-90E2-4C6F-A44C-5842A6BDB0CA}" srcId="{BFA8154E-6183-4090-9B6E-41B32BC4350E}" destId="{E5A75022-B901-4FAC-A6BF-852045D00F94}" srcOrd="2" destOrd="0" parTransId="{BE20EFFD-EA52-48D4-9979-D6BE6C926748}" sibTransId="{AACB40E8-0E88-472C-97E3-5BBFC3DCE79B}"/>
    <dgm:cxn modelId="{C89B7B7D-4912-467B-B66C-CBEB85049302}" srcId="{552033FA-CDC6-4B37-A2E2-7481AE32259D}" destId="{90126B35-031C-47C1-8EED-78E65B640F69}" srcOrd="0" destOrd="0" parTransId="{BBDEA146-8EF1-488A-BB37-A2F9F6699A05}" sibTransId="{706790F5-8AFF-44BB-A424-8940039D28FD}"/>
    <dgm:cxn modelId="{552DD4B0-B9FC-4B68-9EE8-2261A536C50F}" type="presOf" srcId="{552033FA-CDC6-4B37-A2E2-7481AE32259D}" destId="{AE9837C8-0924-4897-B7F9-DB893BD4B5A8}" srcOrd="0" destOrd="0" presId="urn:microsoft.com/office/officeart/2005/8/layout/list1"/>
    <dgm:cxn modelId="{08046A1B-98DB-4D7E-804E-BAD30396B3F7}" type="presOf" srcId="{FA27C9F4-103B-4651-AAFC-E7FE687D4D45}" destId="{1FEE3B21-B64D-484F-8B9B-29B5C9836B39}" srcOrd="1" destOrd="0" presId="urn:microsoft.com/office/officeart/2005/8/layout/list1"/>
    <dgm:cxn modelId="{B17555EB-9CE5-420C-B871-6B6D2E216374}" type="presOf" srcId="{6D60D43A-74EA-49D4-9A05-A23063EAC31A}" destId="{DC3A55B6-33A6-4AD3-A75A-A9256D3A0CF6}" srcOrd="0" destOrd="0" presId="urn:microsoft.com/office/officeart/2005/8/layout/list1"/>
    <dgm:cxn modelId="{7319CDE4-D907-40D6-A91A-D969ABC0843D}" type="presOf" srcId="{A6FD33D5-8950-4E51-BB7B-B269512CA141}" destId="{F18A005F-8ABC-4954-A27B-DDC70D54B8CD}" srcOrd="0" destOrd="0" presId="urn:microsoft.com/office/officeart/2005/8/layout/list1"/>
    <dgm:cxn modelId="{51F698C5-BC3B-487F-B1D0-3F925B9A770C}" srcId="{BFA8154E-6183-4090-9B6E-41B32BC4350E}" destId="{552033FA-CDC6-4B37-A2E2-7481AE32259D}" srcOrd="3" destOrd="0" parTransId="{5A5D4245-DB9D-4C35-B976-9D1638C062EB}" sibTransId="{7DFA31F3-8BB4-4400-A4B2-360A1B8B1962}"/>
    <dgm:cxn modelId="{6FC8FDDC-B7EA-46FF-994C-D787CE436179}" type="presOf" srcId="{6D60D43A-74EA-49D4-9A05-A23063EAC31A}" destId="{9C91B0E8-6929-4ED7-ABF1-C10F14A16428}" srcOrd="1" destOrd="0" presId="urn:microsoft.com/office/officeart/2005/8/layout/list1"/>
    <dgm:cxn modelId="{6C55E6ED-11A7-432C-8F8F-C174D1E22097}" srcId="{BFA8154E-6183-4090-9B6E-41B32BC4350E}" destId="{3977DB29-A51F-4E01-AD03-BD9141402FC1}" srcOrd="1" destOrd="0" parTransId="{E354D9D7-F899-4832-8C9B-30EA2A47FFA1}" sibTransId="{18D23B0A-BF80-412E-9EDF-EFFE1FEA402A}"/>
    <dgm:cxn modelId="{13E52CBB-6DE4-4230-BC2B-8E4EEACBFDA3}" srcId="{6D60D43A-74EA-49D4-9A05-A23063EAC31A}" destId="{E5101DBE-8D9A-4103-A121-E9B5D3E99DDB}" srcOrd="0" destOrd="0" parTransId="{D94CE8D1-06A8-4329-B76E-F515F4954F85}" sibTransId="{479D4EB3-EEE6-4F02-8900-AFE0147EFCCE}"/>
    <dgm:cxn modelId="{27CF9220-4B6F-4893-B31F-CE5C4EF7E007}" type="presOf" srcId="{FA27C9F4-103B-4651-AAFC-E7FE687D4D45}" destId="{D935EBFF-888E-444D-B707-FCE66D3CCEFF}" srcOrd="0" destOrd="0" presId="urn:microsoft.com/office/officeart/2005/8/layout/list1"/>
    <dgm:cxn modelId="{3237DA64-A00D-43BC-8D03-D6E2E17014FE}" type="presOf" srcId="{477DB799-AFA0-43DC-9D78-6FD9F91C07F0}" destId="{B04D8E88-C6CB-4C75-A01F-3EC246E2A06F}" srcOrd="0" destOrd="0" presId="urn:microsoft.com/office/officeart/2005/8/layout/list1"/>
    <dgm:cxn modelId="{FE5379F2-296E-4F52-B97F-A0F86C033082}" type="presOf" srcId="{90126B35-031C-47C1-8EED-78E65B640F69}" destId="{42B261ED-6F02-431C-9C8E-36EF328A99D6}" srcOrd="0" destOrd="0" presId="urn:microsoft.com/office/officeart/2005/8/layout/list1"/>
    <dgm:cxn modelId="{AE2775DB-7A10-4BB4-84BD-E0E6CDD3B4CB}" srcId="{BFA8154E-6183-4090-9B6E-41B32BC4350E}" destId="{6D60D43A-74EA-49D4-9A05-A23063EAC31A}" srcOrd="0" destOrd="0" parTransId="{5058D206-D8B2-4B94-96D8-23B191AE93E8}" sibTransId="{CE5121C5-D31D-430E-AFAA-06283528C087}"/>
    <dgm:cxn modelId="{CC858809-4A74-433A-9F1D-D6E01307F98A}" srcId="{BFA8154E-6183-4090-9B6E-41B32BC4350E}" destId="{FA27C9F4-103B-4651-AAFC-E7FE687D4D45}" srcOrd="4" destOrd="0" parTransId="{283398A7-1ADE-448B-BAF0-5034A3A22D63}" sibTransId="{36D3D2E0-BFB0-4590-B8BB-84B3AAE28222}"/>
    <dgm:cxn modelId="{5AB0683E-7146-4730-A494-242317DCCFFB}" type="presOf" srcId="{E5A75022-B901-4FAC-A6BF-852045D00F94}" destId="{AF1FC6A0-11F2-4979-B2F9-3A10C93D920D}" srcOrd="1" destOrd="0" presId="urn:microsoft.com/office/officeart/2005/8/layout/list1"/>
    <dgm:cxn modelId="{2062AF6E-2C3D-439B-8A5F-2808F4EDE709}" srcId="{FA27C9F4-103B-4651-AAFC-E7FE687D4D45}" destId="{A6FD33D5-8950-4E51-BB7B-B269512CA141}" srcOrd="0" destOrd="0" parTransId="{2808A996-312D-45ED-9790-5FF35206CA73}" sibTransId="{9B7EB343-18DA-445E-BD9D-8B0B9A61AF85}"/>
    <dgm:cxn modelId="{2E2CFE2A-6260-42EE-B7EB-1E3E4C1A93B1}" type="presOf" srcId="{552033FA-CDC6-4B37-A2E2-7481AE32259D}" destId="{141DB774-2C75-4E14-A049-D0982F1FAC0F}" srcOrd="1" destOrd="0" presId="urn:microsoft.com/office/officeart/2005/8/layout/list1"/>
    <dgm:cxn modelId="{A1E32942-198E-4CDE-936A-9BC94F86394A}" type="presOf" srcId="{E5101DBE-8D9A-4103-A121-E9B5D3E99DDB}" destId="{3C314623-7C9C-4F77-BFD3-225CBC58D0F5}" srcOrd="0" destOrd="0" presId="urn:microsoft.com/office/officeart/2005/8/layout/list1"/>
    <dgm:cxn modelId="{C0E255D6-5304-4B91-90E0-3E86196939BB}" type="presOf" srcId="{3977DB29-A51F-4E01-AD03-BD9141402FC1}" destId="{225EA824-59CF-4C20-975D-F6D86856CB0D}" srcOrd="1" destOrd="0" presId="urn:microsoft.com/office/officeart/2005/8/layout/list1"/>
    <dgm:cxn modelId="{BCA3A527-5217-421C-BFDD-43F3357F95B9}" srcId="{3977DB29-A51F-4E01-AD03-BD9141402FC1}" destId="{3FE8B204-AE99-4AF4-A4BF-3887E1427210}" srcOrd="0" destOrd="0" parTransId="{74CAF78C-ED00-426A-B5BD-866783F49816}" sibTransId="{9D991606-C7C0-4956-8287-08C40DD52187}"/>
    <dgm:cxn modelId="{A8E1ED30-C56B-4290-933E-B1E212E9962F}" srcId="{E5A75022-B901-4FAC-A6BF-852045D00F94}" destId="{477DB799-AFA0-43DC-9D78-6FD9F91C07F0}" srcOrd="0" destOrd="0" parTransId="{F8F339E6-116F-4F80-93EB-522EB0540E37}" sibTransId="{3456B1CB-B98C-4DFE-BC40-C47EEDFAA642}"/>
    <dgm:cxn modelId="{EB883362-62C5-48C7-87CB-EA0E5D519B78}" type="presOf" srcId="{3977DB29-A51F-4E01-AD03-BD9141402FC1}" destId="{94ECDC25-329A-49FE-A420-4563F94966F2}" srcOrd="0" destOrd="0" presId="urn:microsoft.com/office/officeart/2005/8/layout/list1"/>
    <dgm:cxn modelId="{F267B8CB-4D44-442E-9148-BCD8449985F9}" type="presParOf" srcId="{D389AB53-BA1F-469D-8E59-DFCA704761C7}" destId="{20B63A59-9B32-42F2-953A-D739AEA0D638}" srcOrd="0" destOrd="0" presId="urn:microsoft.com/office/officeart/2005/8/layout/list1"/>
    <dgm:cxn modelId="{3A435527-31BF-4751-9D9F-7072BF404815}" type="presParOf" srcId="{20B63A59-9B32-42F2-953A-D739AEA0D638}" destId="{DC3A55B6-33A6-4AD3-A75A-A9256D3A0CF6}" srcOrd="0" destOrd="0" presId="urn:microsoft.com/office/officeart/2005/8/layout/list1"/>
    <dgm:cxn modelId="{D8A73BDA-D437-46F5-8F2F-2677052B43F5}" type="presParOf" srcId="{20B63A59-9B32-42F2-953A-D739AEA0D638}" destId="{9C91B0E8-6929-4ED7-ABF1-C10F14A16428}" srcOrd="1" destOrd="0" presId="urn:microsoft.com/office/officeart/2005/8/layout/list1"/>
    <dgm:cxn modelId="{4C2CF60D-8D50-4A5A-9E71-3BB2FEFBF32F}" type="presParOf" srcId="{D389AB53-BA1F-469D-8E59-DFCA704761C7}" destId="{7F3B174C-912B-4838-8D51-19D579D1ACEF}" srcOrd="1" destOrd="0" presId="urn:microsoft.com/office/officeart/2005/8/layout/list1"/>
    <dgm:cxn modelId="{B517EC32-E9FF-42E8-B6CF-F9C71BDD1DA2}" type="presParOf" srcId="{D389AB53-BA1F-469D-8E59-DFCA704761C7}" destId="{3C314623-7C9C-4F77-BFD3-225CBC58D0F5}" srcOrd="2" destOrd="0" presId="urn:microsoft.com/office/officeart/2005/8/layout/list1"/>
    <dgm:cxn modelId="{D03A51E5-E44B-498D-B393-F176F3303C86}" type="presParOf" srcId="{D389AB53-BA1F-469D-8E59-DFCA704761C7}" destId="{9461AA20-1E9E-40B2-8102-2965A906BE47}" srcOrd="3" destOrd="0" presId="urn:microsoft.com/office/officeart/2005/8/layout/list1"/>
    <dgm:cxn modelId="{012BAA67-871C-4CE2-9816-57B72ADF919F}" type="presParOf" srcId="{D389AB53-BA1F-469D-8E59-DFCA704761C7}" destId="{2EA9852F-45BE-40F1-8C92-550F018BFB46}" srcOrd="4" destOrd="0" presId="urn:microsoft.com/office/officeart/2005/8/layout/list1"/>
    <dgm:cxn modelId="{97A11A01-97D0-405F-9CE6-1DCDFE5AC824}" type="presParOf" srcId="{2EA9852F-45BE-40F1-8C92-550F018BFB46}" destId="{94ECDC25-329A-49FE-A420-4563F94966F2}" srcOrd="0" destOrd="0" presId="urn:microsoft.com/office/officeart/2005/8/layout/list1"/>
    <dgm:cxn modelId="{9933EA03-F7EA-437A-A56B-E98E766FDB36}" type="presParOf" srcId="{2EA9852F-45BE-40F1-8C92-550F018BFB46}" destId="{225EA824-59CF-4C20-975D-F6D86856CB0D}" srcOrd="1" destOrd="0" presId="urn:microsoft.com/office/officeart/2005/8/layout/list1"/>
    <dgm:cxn modelId="{D61C4868-6AD2-4DC2-8099-346FB1DE5458}" type="presParOf" srcId="{D389AB53-BA1F-469D-8E59-DFCA704761C7}" destId="{C296A7BF-A850-4BCF-95EE-0B74415D8CB3}" srcOrd="5" destOrd="0" presId="urn:microsoft.com/office/officeart/2005/8/layout/list1"/>
    <dgm:cxn modelId="{D127EE7E-14D6-43FF-999D-DD93829C9080}" type="presParOf" srcId="{D389AB53-BA1F-469D-8E59-DFCA704761C7}" destId="{C3FBBF3A-CC0F-457F-9396-EDC2F62638F2}" srcOrd="6" destOrd="0" presId="urn:microsoft.com/office/officeart/2005/8/layout/list1"/>
    <dgm:cxn modelId="{41F6FC43-CFA6-4B92-BC9C-7C8E0096F5D2}" type="presParOf" srcId="{D389AB53-BA1F-469D-8E59-DFCA704761C7}" destId="{3EA3303D-5C75-48BB-877A-92B44A15404E}" srcOrd="7" destOrd="0" presId="urn:microsoft.com/office/officeart/2005/8/layout/list1"/>
    <dgm:cxn modelId="{058A6163-2B62-4899-BAAA-913808911FD0}" type="presParOf" srcId="{D389AB53-BA1F-469D-8E59-DFCA704761C7}" destId="{13EED245-8DEB-4B69-B3FD-BF10FEC359E1}" srcOrd="8" destOrd="0" presId="urn:microsoft.com/office/officeart/2005/8/layout/list1"/>
    <dgm:cxn modelId="{4651C0C2-2D6F-4472-80A5-845336F61A63}" type="presParOf" srcId="{13EED245-8DEB-4B69-B3FD-BF10FEC359E1}" destId="{842811F0-2BD0-4AC1-A889-184E321A9A9E}" srcOrd="0" destOrd="0" presId="urn:microsoft.com/office/officeart/2005/8/layout/list1"/>
    <dgm:cxn modelId="{F5A1DA3D-EAE2-45EB-A47F-9C8CFF3B84A4}" type="presParOf" srcId="{13EED245-8DEB-4B69-B3FD-BF10FEC359E1}" destId="{AF1FC6A0-11F2-4979-B2F9-3A10C93D920D}" srcOrd="1" destOrd="0" presId="urn:microsoft.com/office/officeart/2005/8/layout/list1"/>
    <dgm:cxn modelId="{638BFA34-1262-448E-A142-AE8A2B2BD43E}" type="presParOf" srcId="{D389AB53-BA1F-469D-8E59-DFCA704761C7}" destId="{3AF5FB55-598C-4B06-B562-47064C028A91}" srcOrd="9" destOrd="0" presId="urn:microsoft.com/office/officeart/2005/8/layout/list1"/>
    <dgm:cxn modelId="{0DDDE0D1-F873-4230-809D-6DE9C8DC2BEB}" type="presParOf" srcId="{D389AB53-BA1F-469D-8E59-DFCA704761C7}" destId="{B04D8E88-C6CB-4C75-A01F-3EC246E2A06F}" srcOrd="10" destOrd="0" presId="urn:microsoft.com/office/officeart/2005/8/layout/list1"/>
    <dgm:cxn modelId="{C4D43B27-7AB0-4827-BA90-BBC53CA1D375}" type="presParOf" srcId="{D389AB53-BA1F-469D-8E59-DFCA704761C7}" destId="{10B2C44A-25C1-4524-93B7-1DC9C0659BEF}" srcOrd="11" destOrd="0" presId="urn:microsoft.com/office/officeart/2005/8/layout/list1"/>
    <dgm:cxn modelId="{089679DE-BE09-4EA4-932A-E21F626F409E}" type="presParOf" srcId="{D389AB53-BA1F-469D-8E59-DFCA704761C7}" destId="{EED1FB1E-0C36-4EAB-824B-5908CFA676BD}" srcOrd="12" destOrd="0" presId="urn:microsoft.com/office/officeart/2005/8/layout/list1"/>
    <dgm:cxn modelId="{C09ACDA6-CC13-416F-9717-EBF8C1993F16}" type="presParOf" srcId="{EED1FB1E-0C36-4EAB-824B-5908CFA676BD}" destId="{AE9837C8-0924-4897-B7F9-DB893BD4B5A8}" srcOrd="0" destOrd="0" presId="urn:microsoft.com/office/officeart/2005/8/layout/list1"/>
    <dgm:cxn modelId="{1839688B-8719-4356-94B3-BFD0883ECBBF}" type="presParOf" srcId="{EED1FB1E-0C36-4EAB-824B-5908CFA676BD}" destId="{141DB774-2C75-4E14-A049-D0982F1FAC0F}" srcOrd="1" destOrd="0" presId="urn:microsoft.com/office/officeart/2005/8/layout/list1"/>
    <dgm:cxn modelId="{7720F5C0-9449-4E1B-8236-1A699E7F6F95}" type="presParOf" srcId="{D389AB53-BA1F-469D-8E59-DFCA704761C7}" destId="{EC15B9D9-27B0-4EBF-BEB8-EF1F7F9CE4DB}" srcOrd="13" destOrd="0" presId="urn:microsoft.com/office/officeart/2005/8/layout/list1"/>
    <dgm:cxn modelId="{C4D354BD-2820-4B8D-A622-5FA1E4A6C9F4}" type="presParOf" srcId="{D389AB53-BA1F-469D-8E59-DFCA704761C7}" destId="{42B261ED-6F02-431C-9C8E-36EF328A99D6}" srcOrd="14" destOrd="0" presId="urn:microsoft.com/office/officeart/2005/8/layout/list1"/>
    <dgm:cxn modelId="{544535E9-8F74-4464-AFEA-4B6466DE4DD1}" type="presParOf" srcId="{D389AB53-BA1F-469D-8E59-DFCA704761C7}" destId="{26DD6BEE-D0B1-4E87-BE9B-99EE86ADEDA6}" srcOrd="15" destOrd="0" presId="urn:microsoft.com/office/officeart/2005/8/layout/list1"/>
    <dgm:cxn modelId="{44C3B470-D98A-4254-BE39-2A6D5EED87FC}" type="presParOf" srcId="{D389AB53-BA1F-469D-8E59-DFCA704761C7}" destId="{41D73E8C-63A1-4DAF-91E5-08F3F778750A}" srcOrd="16" destOrd="0" presId="urn:microsoft.com/office/officeart/2005/8/layout/list1"/>
    <dgm:cxn modelId="{DA132822-6A94-4472-8BFD-A76B1B1DF171}" type="presParOf" srcId="{41D73E8C-63A1-4DAF-91E5-08F3F778750A}" destId="{D935EBFF-888E-444D-B707-FCE66D3CCEFF}" srcOrd="0" destOrd="0" presId="urn:microsoft.com/office/officeart/2005/8/layout/list1"/>
    <dgm:cxn modelId="{7169A51E-974A-4B2A-AAFF-31134B7CE244}" type="presParOf" srcId="{41D73E8C-63A1-4DAF-91E5-08F3F778750A}" destId="{1FEE3B21-B64D-484F-8B9B-29B5C9836B39}" srcOrd="1" destOrd="0" presId="urn:microsoft.com/office/officeart/2005/8/layout/list1"/>
    <dgm:cxn modelId="{BE27F449-F57C-4527-9A74-9FB4714CE9E7}" type="presParOf" srcId="{D389AB53-BA1F-469D-8E59-DFCA704761C7}" destId="{8A7B63F4-0D81-4A3E-8756-A185F695FCE4}" srcOrd="17" destOrd="0" presId="urn:microsoft.com/office/officeart/2005/8/layout/list1"/>
    <dgm:cxn modelId="{BB74F9B8-98AE-450E-A3F9-C40076D044C9}" type="presParOf" srcId="{D389AB53-BA1F-469D-8E59-DFCA704761C7}" destId="{F18A005F-8ABC-4954-A27B-DDC70D54B8C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8154E-6183-4090-9B6E-41B32BC4350E}" type="doc">
      <dgm:prSet loTypeId="urn:microsoft.com/office/officeart/2005/8/layout/list1" loCatId="list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6D60D43A-74EA-49D4-9A05-A23063EAC31A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定義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5058D206-D8B2-4B94-96D8-23B191AE93E8}" type="parTrans" cxnId="{AE2775DB-7A10-4BB4-84BD-E0E6CDD3B4CB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E5121C5-D31D-430E-AFAA-06283528C087}" type="sibTrans" cxnId="{AE2775DB-7A10-4BB4-84BD-E0E6CDD3B4CB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977DB29-A51F-4E01-AD03-BD9141402FC1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経営原則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E354D9D7-F899-4832-8C9B-30EA2A47FFA1}" type="parTrans" cxnId="{6C55E6ED-11A7-432C-8F8F-C174D1E22097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8D23B0A-BF80-412E-9EDF-EFFE1FEA402A}" type="sibTrans" cxnId="{6C55E6ED-11A7-432C-8F8F-C174D1E22097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5A75022-B901-4FAC-A6BF-852045D00F94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BE20EFFD-EA52-48D4-9979-D6BE6C926748}" type="parTrans" cxnId="{F5625DB7-90E2-4C6F-A44C-5842A6BDB0C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ACB40E8-0E88-472C-97E3-5BBFC3DCE79B}" type="sibTrans" cxnId="{F5625DB7-90E2-4C6F-A44C-5842A6BDB0C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552033FA-CDC6-4B37-A2E2-7481AE32259D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構造の理解と活用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5A5D4245-DB9D-4C35-B976-9D1638C062EB}" type="parTrans" cxnId="{51F698C5-BC3B-487F-B1D0-3F925B9A770C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DFA31F3-8BB4-4400-A4B2-360A1B8B1962}" type="sibTrans" cxnId="{51F698C5-BC3B-487F-B1D0-3F925B9A770C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A27C9F4-103B-4651-AAFC-E7FE687D4D45}">
      <dgm:prSet phldrT="[テキスト]" custT="1"/>
      <dgm:spPr/>
      <dgm:t>
        <a:bodyPr/>
        <a:lstStyle/>
        <a:p>
          <a:pPr algn="ctr"/>
          <a:r>
            <a:rPr kumimoji="1" lang="ja-JP" altLang="en-US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行動パターン</a:t>
          </a:r>
          <a:endParaRPr kumimoji="1" lang="ja-JP" altLang="en-US" sz="1800" b="1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283398A7-1ADE-448B-BAF0-5034A3A22D63}" type="parTrans" cxnId="{CC858809-4A74-433A-9F1D-D6E01307F98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6D3D2E0-BFB0-4590-B8BB-84B3AAE28222}" type="sibTrans" cxnId="{CC858809-4A74-433A-9F1D-D6E01307F98A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5101DBE-8D9A-4103-A121-E9B5D3E99DDB}">
      <dgm:prSet custT="1"/>
      <dgm:spPr/>
      <dgm:t>
        <a:bodyPr/>
        <a:lstStyle/>
        <a:p>
          <a:r>
            <a:rPr kumimoji="1" lang="ja-JP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根本問題からは目につく症状が生じる。根本問題自体は不明瞭で立ち向かうのが困難な為、人は別の問題にすり替えてしまう。こうしたあんいな　解決策により症状は改善されるが問題解決には至らない。　　　　</a:t>
          </a:r>
          <a:endParaRPr kumimoji="1" lang="ja-JP" altLang="en-US" sz="18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D94CE8D1-06A8-4329-B76E-F515F4954F85}" type="parTrans" cxnId="{13E52CBB-6DE4-4230-BC2B-8E4EEACBFDA3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79D4EB3-EEE6-4F02-8900-AFE0147EFCCE}" type="sibTrans" cxnId="{13E52CBB-6DE4-4230-BC2B-8E4EEACBFDA3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FE8B204-AE99-4AF4-A4BF-3887E1427210}">
      <dgm:prSet custT="1"/>
      <dgm:spPr/>
      <dgm:t>
        <a:bodyPr/>
        <a:lstStyle/>
        <a:p>
          <a:r>
            <a:rPr kumimoji="1" lang="ja-JP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対症療法的解決策には注意すべし。　　</a:t>
          </a:r>
          <a:endParaRPr kumimoji="1" lang="ja-JP" altLang="en-US" sz="18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74CAF78C-ED00-426A-B5BD-866783F49816}" type="parTrans" cxnId="{BCA3A527-5217-421C-BFDD-43F3357F95B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D991606-C7C0-4956-8287-08C40DD52187}" type="sibTrans" cxnId="{BCA3A527-5217-421C-BFDD-43F3357F95B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77DB799-AFA0-43DC-9D78-6FD9F91C07F0}">
      <dgm:prSet custT="1"/>
      <dgm:spPr/>
      <dgm:t>
        <a:bodyPr/>
        <a:lstStyle/>
        <a:p>
          <a:r>
            <a:rPr kumimoji="1" lang="ja-JP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同じ症状を緩和・改善しようとする「応急措置」と「根本的対応」の二つで構成され、拡張プロセスという副作用を伴う。　</a:t>
          </a:r>
          <a:endParaRPr kumimoji="1" lang="ja-JP" altLang="en-US" sz="18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F8F339E6-116F-4F80-93EB-522EB0540E37}" type="parTrans" cxnId="{A8E1ED30-C56B-4290-933E-B1E212E9962F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456B1CB-B98C-4DFE-BC40-C47EEDFAA642}" type="sibTrans" cxnId="{A8E1ED30-C56B-4290-933E-B1E212E9962F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0126B35-031C-47C1-8EED-78E65B640F69}">
      <dgm:prSet custT="1"/>
      <dgm:spPr/>
      <dgm:t>
        <a:bodyPr/>
        <a:lstStyle/>
        <a:p>
          <a:r>
            <a:rPr kumimoji="1" lang="ja-JP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短期的な状況解決策は根本的問題の解決を妨げ、「目標のなし崩し」を引き起こす　　</a:t>
          </a:r>
          <a:endParaRPr kumimoji="1" lang="ja-JP" altLang="en-US" sz="18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BBDEA146-8EF1-488A-BB37-A2F9F6699A05}" type="parTrans" cxnId="{C89B7B7D-4912-467B-B66C-CBEB85049302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06790F5-8AFF-44BB-A424-8940039D28FD}" type="sibTrans" cxnId="{C89B7B7D-4912-467B-B66C-CBEB85049302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6FD33D5-8950-4E51-BB7B-B269512CA141}">
      <dgm:prSet custT="1"/>
      <dgm:spPr/>
      <dgm:t>
        <a:bodyPr/>
        <a:lstStyle/>
        <a:p>
          <a:r>
            <a:rPr kumimoji="1" lang="ja-JP" altLang="en-US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問題のすり替え構造はストレス症状の発現に伴い、周期的に危機的状況を生じさせる傾向がある</a:t>
          </a:r>
          <a:endParaRPr kumimoji="1" lang="ja-JP" altLang="en-US" sz="18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gm:t>
    </dgm:pt>
    <dgm:pt modelId="{2808A996-312D-45ED-9790-5FF35206CA73}" type="parTrans" cxnId="{2062AF6E-2C3D-439B-8A5F-2808F4EDE70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B7EB343-18DA-445E-BD9D-8B0B9A61AF85}" type="sibTrans" cxnId="{2062AF6E-2C3D-439B-8A5F-2808F4EDE709}">
      <dgm:prSet/>
      <dgm:spPr/>
      <dgm:t>
        <a:bodyPr/>
        <a:lstStyle/>
        <a:p>
          <a:endParaRPr kumimoji="1" lang="ja-JP" altLang="en-US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389AB53-BA1F-469D-8E59-DFCA704761C7}" type="pres">
      <dgm:prSet presAssocID="{BFA8154E-6183-4090-9B6E-41B32BC435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0B63A59-9B32-42F2-953A-D739AEA0D638}" type="pres">
      <dgm:prSet presAssocID="{6D60D43A-74EA-49D4-9A05-A23063EAC31A}" presName="parentLin" presStyleCnt="0"/>
      <dgm:spPr/>
    </dgm:pt>
    <dgm:pt modelId="{DC3A55B6-33A6-4AD3-A75A-A9256D3A0CF6}" type="pres">
      <dgm:prSet presAssocID="{6D60D43A-74EA-49D4-9A05-A23063EAC31A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9C91B0E8-6929-4ED7-ABF1-C10F14A16428}" type="pres">
      <dgm:prSet presAssocID="{6D60D43A-74EA-49D4-9A05-A23063EAC31A}" presName="parentText" presStyleLbl="node1" presStyleIdx="0" presStyleCnt="5" custFlipHor="0" custScaleX="21078" custScaleY="9572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3B174C-912B-4838-8D51-19D579D1ACEF}" type="pres">
      <dgm:prSet presAssocID="{6D60D43A-74EA-49D4-9A05-A23063EAC31A}" presName="negativeSpace" presStyleCnt="0"/>
      <dgm:spPr/>
    </dgm:pt>
    <dgm:pt modelId="{3C314623-7C9C-4F77-BFD3-225CBC58D0F5}" type="pres">
      <dgm:prSet presAssocID="{6D60D43A-74EA-49D4-9A05-A23063EAC31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61AA20-1E9E-40B2-8102-2965A906BE47}" type="pres">
      <dgm:prSet presAssocID="{CE5121C5-D31D-430E-AFAA-06283528C087}" presName="spaceBetweenRectangles" presStyleCnt="0"/>
      <dgm:spPr/>
    </dgm:pt>
    <dgm:pt modelId="{2EA9852F-45BE-40F1-8C92-550F018BFB46}" type="pres">
      <dgm:prSet presAssocID="{3977DB29-A51F-4E01-AD03-BD9141402FC1}" presName="parentLin" presStyleCnt="0"/>
      <dgm:spPr/>
    </dgm:pt>
    <dgm:pt modelId="{94ECDC25-329A-49FE-A420-4563F94966F2}" type="pres">
      <dgm:prSet presAssocID="{3977DB29-A51F-4E01-AD03-BD9141402FC1}" presName="parentLeftMargin" presStyleLbl="node1" presStyleIdx="0" presStyleCnt="5"/>
      <dgm:spPr/>
      <dgm:t>
        <a:bodyPr/>
        <a:lstStyle/>
        <a:p>
          <a:endParaRPr kumimoji="1" lang="ja-JP" altLang="en-US"/>
        </a:p>
      </dgm:t>
    </dgm:pt>
    <dgm:pt modelId="{225EA824-59CF-4C20-975D-F6D86856CB0D}" type="pres">
      <dgm:prSet presAssocID="{3977DB29-A51F-4E01-AD03-BD9141402FC1}" presName="parentText" presStyleLbl="node1" presStyleIdx="1" presStyleCnt="5" custFlipHor="1" custScaleX="2310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96A7BF-A850-4BCF-95EE-0B74415D8CB3}" type="pres">
      <dgm:prSet presAssocID="{3977DB29-A51F-4E01-AD03-BD9141402FC1}" presName="negativeSpace" presStyleCnt="0"/>
      <dgm:spPr/>
    </dgm:pt>
    <dgm:pt modelId="{C3FBBF3A-CC0F-457F-9396-EDC2F62638F2}" type="pres">
      <dgm:prSet presAssocID="{3977DB29-A51F-4E01-AD03-BD9141402FC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3303D-5C75-48BB-877A-92B44A15404E}" type="pres">
      <dgm:prSet presAssocID="{18D23B0A-BF80-412E-9EDF-EFFE1FEA402A}" presName="spaceBetweenRectangles" presStyleCnt="0"/>
      <dgm:spPr/>
    </dgm:pt>
    <dgm:pt modelId="{13EED245-8DEB-4B69-B3FD-BF10FEC359E1}" type="pres">
      <dgm:prSet presAssocID="{E5A75022-B901-4FAC-A6BF-852045D00F94}" presName="parentLin" presStyleCnt="0"/>
      <dgm:spPr/>
    </dgm:pt>
    <dgm:pt modelId="{842811F0-2BD0-4AC1-A889-184E321A9A9E}" type="pres">
      <dgm:prSet presAssocID="{E5A75022-B901-4FAC-A6BF-852045D00F94}" presName="parentLeftMargin" presStyleLbl="node1" presStyleIdx="1" presStyleCnt="5"/>
      <dgm:spPr/>
      <dgm:t>
        <a:bodyPr/>
        <a:lstStyle/>
        <a:p>
          <a:endParaRPr kumimoji="1" lang="ja-JP" altLang="en-US"/>
        </a:p>
      </dgm:t>
    </dgm:pt>
    <dgm:pt modelId="{AF1FC6A0-11F2-4979-B2F9-3A10C93D920D}" type="pres">
      <dgm:prSet presAssocID="{E5A75022-B901-4FAC-A6BF-852045D00F94}" presName="parentText" presStyleLbl="node1" presStyleIdx="2" presStyleCnt="5" custScaleX="2356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AF5FB55-598C-4B06-B562-47064C028A91}" type="pres">
      <dgm:prSet presAssocID="{E5A75022-B901-4FAC-A6BF-852045D00F94}" presName="negativeSpace" presStyleCnt="0"/>
      <dgm:spPr/>
    </dgm:pt>
    <dgm:pt modelId="{B04D8E88-C6CB-4C75-A01F-3EC246E2A06F}" type="pres">
      <dgm:prSet presAssocID="{E5A75022-B901-4FAC-A6BF-852045D00F94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B2C44A-25C1-4524-93B7-1DC9C0659BEF}" type="pres">
      <dgm:prSet presAssocID="{AACB40E8-0E88-472C-97E3-5BBFC3DCE79B}" presName="spaceBetweenRectangles" presStyleCnt="0"/>
      <dgm:spPr/>
    </dgm:pt>
    <dgm:pt modelId="{EED1FB1E-0C36-4EAB-824B-5908CFA676BD}" type="pres">
      <dgm:prSet presAssocID="{552033FA-CDC6-4B37-A2E2-7481AE32259D}" presName="parentLin" presStyleCnt="0"/>
      <dgm:spPr/>
    </dgm:pt>
    <dgm:pt modelId="{AE9837C8-0924-4897-B7F9-DB893BD4B5A8}" type="pres">
      <dgm:prSet presAssocID="{552033FA-CDC6-4B37-A2E2-7481AE32259D}" presName="parentLeftMargin" presStyleLbl="node1" presStyleIdx="2" presStyleCnt="5"/>
      <dgm:spPr/>
      <dgm:t>
        <a:bodyPr/>
        <a:lstStyle/>
        <a:p>
          <a:endParaRPr kumimoji="1" lang="ja-JP" altLang="en-US"/>
        </a:p>
      </dgm:t>
    </dgm:pt>
    <dgm:pt modelId="{141DB774-2C75-4E14-A049-D0982F1FAC0F}" type="pres">
      <dgm:prSet presAssocID="{552033FA-CDC6-4B37-A2E2-7481AE32259D}" presName="parentText" presStyleLbl="node1" presStyleIdx="3" presStyleCnt="5" custScaleX="3520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15B9D9-27B0-4EBF-BEB8-EF1F7F9CE4DB}" type="pres">
      <dgm:prSet presAssocID="{552033FA-CDC6-4B37-A2E2-7481AE32259D}" presName="negativeSpace" presStyleCnt="0"/>
      <dgm:spPr/>
    </dgm:pt>
    <dgm:pt modelId="{42B261ED-6F02-431C-9C8E-36EF328A99D6}" type="pres">
      <dgm:prSet presAssocID="{552033FA-CDC6-4B37-A2E2-7481AE32259D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DD6BEE-D0B1-4E87-BE9B-99EE86ADEDA6}" type="pres">
      <dgm:prSet presAssocID="{7DFA31F3-8BB4-4400-A4B2-360A1B8B1962}" presName="spaceBetweenRectangles" presStyleCnt="0"/>
      <dgm:spPr/>
    </dgm:pt>
    <dgm:pt modelId="{41D73E8C-63A1-4DAF-91E5-08F3F778750A}" type="pres">
      <dgm:prSet presAssocID="{FA27C9F4-103B-4651-AAFC-E7FE687D4D45}" presName="parentLin" presStyleCnt="0"/>
      <dgm:spPr/>
    </dgm:pt>
    <dgm:pt modelId="{D935EBFF-888E-444D-B707-FCE66D3CCEFF}" type="pres">
      <dgm:prSet presAssocID="{FA27C9F4-103B-4651-AAFC-E7FE687D4D45}" presName="parentLeftMargin" presStyleLbl="node1" presStyleIdx="3" presStyleCnt="5"/>
      <dgm:spPr/>
      <dgm:t>
        <a:bodyPr/>
        <a:lstStyle/>
        <a:p>
          <a:endParaRPr kumimoji="1" lang="ja-JP" altLang="en-US"/>
        </a:p>
      </dgm:t>
    </dgm:pt>
    <dgm:pt modelId="{1FEE3B21-B64D-484F-8B9B-29B5C9836B39}" type="pres">
      <dgm:prSet presAssocID="{FA27C9F4-103B-4651-AAFC-E7FE687D4D45}" presName="parentText" presStyleLbl="node1" presStyleIdx="4" presStyleCnt="5" custFlipHor="1" custScaleX="2853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A7B63F4-0D81-4A3E-8756-A185F695FCE4}" type="pres">
      <dgm:prSet presAssocID="{FA27C9F4-103B-4651-AAFC-E7FE687D4D45}" presName="negativeSpace" presStyleCnt="0"/>
      <dgm:spPr/>
    </dgm:pt>
    <dgm:pt modelId="{F18A005F-8ABC-4954-A27B-DDC70D54B8CD}" type="pres">
      <dgm:prSet presAssocID="{FA27C9F4-103B-4651-AAFC-E7FE687D4D45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9C7386E-43E1-420E-8294-EAC75C7109AA}" type="presOf" srcId="{6D60D43A-74EA-49D4-9A05-A23063EAC31A}" destId="{9C91B0E8-6929-4ED7-ABF1-C10F14A16428}" srcOrd="1" destOrd="0" presId="urn:microsoft.com/office/officeart/2005/8/layout/list1"/>
    <dgm:cxn modelId="{9EF8573D-FF1A-4182-8F36-6F7AFC8E404E}" type="presOf" srcId="{FA27C9F4-103B-4651-AAFC-E7FE687D4D45}" destId="{D935EBFF-888E-444D-B707-FCE66D3CCEFF}" srcOrd="0" destOrd="0" presId="urn:microsoft.com/office/officeart/2005/8/layout/list1"/>
    <dgm:cxn modelId="{5F36557B-18E2-48B4-BB5D-350E4C27A768}" type="presOf" srcId="{BFA8154E-6183-4090-9B6E-41B32BC4350E}" destId="{D389AB53-BA1F-469D-8E59-DFCA704761C7}" srcOrd="0" destOrd="0" presId="urn:microsoft.com/office/officeart/2005/8/layout/list1"/>
    <dgm:cxn modelId="{2EFB3E1D-B11E-4580-A8FD-A802B9761EF5}" type="presOf" srcId="{6D60D43A-74EA-49D4-9A05-A23063EAC31A}" destId="{DC3A55B6-33A6-4AD3-A75A-A9256D3A0CF6}" srcOrd="0" destOrd="0" presId="urn:microsoft.com/office/officeart/2005/8/layout/list1"/>
    <dgm:cxn modelId="{BBB000D2-1585-4042-99B6-C4CC78815598}" type="presOf" srcId="{FA27C9F4-103B-4651-AAFC-E7FE687D4D45}" destId="{1FEE3B21-B64D-484F-8B9B-29B5C9836B39}" srcOrd="1" destOrd="0" presId="urn:microsoft.com/office/officeart/2005/8/layout/list1"/>
    <dgm:cxn modelId="{04C245CF-9D21-455B-88B9-727628AEDFD5}" type="presOf" srcId="{E5A75022-B901-4FAC-A6BF-852045D00F94}" destId="{AF1FC6A0-11F2-4979-B2F9-3A10C93D920D}" srcOrd="1" destOrd="0" presId="urn:microsoft.com/office/officeart/2005/8/layout/list1"/>
    <dgm:cxn modelId="{F5625DB7-90E2-4C6F-A44C-5842A6BDB0CA}" srcId="{BFA8154E-6183-4090-9B6E-41B32BC4350E}" destId="{E5A75022-B901-4FAC-A6BF-852045D00F94}" srcOrd="2" destOrd="0" parTransId="{BE20EFFD-EA52-48D4-9979-D6BE6C926748}" sibTransId="{AACB40E8-0E88-472C-97E3-5BBFC3DCE79B}"/>
    <dgm:cxn modelId="{C89B7B7D-4912-467B-B66C-CBEB85049302}" srcId="{552033FA-CDC6-4B37-A2E2-7481AE32259D}" destId="{90126B35-031C-47C1-8EED-78E65B640F69}" srcOrd="0" destOrd="0" parTransId="{BBDEA146-8EF1-488A-BB37-A2F9F6699A05}" sibTransId="{706790F5-8AFF-44BB-A424-8940039D28FD}"/>
    <dgm:cxn modelId="{5B2CB51D-1ECE-498D-A2BC-B91EF3119C8F}" type="presOf" srcId="{90126B35-031C-47C1-8EED-78E65B640F69}" destId="{42B261ED-6F02-431C-9C8E-36EF328A99D6}" srcOrd="0" destOrd="0" presId="urn:microsoft.com/office/officeart/2005/8/layout/list1"/>
    <dgm:cxn modelId="{51F698C5-BC3B-487F-B1D0-3F925B9A770C}" srcId="{BFA8154E-6183-4090-9B6E-41B32BC4350E}" destId="{552033FA-CDC6-4B37-A2E2-7481AE32259D}" srcOrd="3" destOrd="0" parTransId="{5A5D4245-DB9D-4C35-B976-9D1638C062EB}" sibTransId="{7DFA31F3-8BB4-4400-A4B2-360A1B8B1962}"/>
    <dgm:cxn modelId="{8B9913CD-1C99-4BC0-A728-97DB646BA2C6}" type="presOf" srcId="{3977DB29-A51F-4E01-AD03-BD9141402FC1}" destId="{225EA824-59CF-4C20-975D-F6D86856CB0D}" srcOrd="1" destOrd="0" presId="urn:microsoft.com/office/officeart/2005/8/layout/list1"/>
    <dgm:cxn modelId="{CDA9999B-5F25-42B4-8EBE-C081169B0344}" type="presOf" srcId="{E5101DBE-8D9A-4103-A121-E9B5D3E99DDB}" destId="{3C314623-7C9C-4F77-BFD3-225CBC58D0F5}" srcOrd="0" destOrd="0" presId="urn:microsoft.com/office/officeart/2005/8/layout/list1"/>
    <dgm:cxn modelId="{6C55E6ED-11A7-432C-8F8F-C174D1E22097}" srcId="{BFA8154E-6183-4090-9B6E-41B32BC4350E}" destId="{3977DB29-A51F-4E01-AD03-BD9141402FC1}" srcOrd="1" destOrd="0" parTransId="{E354D9D7-F899-4832-8C9B-30EA2A47FFA1}" sibTransId="{18D23B0A-BF80-412E-9EDF-EFFE1FEA402A}"/>
    <dgm:cxn modelId="{13E52CBB-6DE4-4230-BC2B-8E4EEACBFDA3}" srcId="{6D60D43A-74EA-49D4-9A05-A23063EAC31A}" destId="{E5101DBE-8D9A-4103-A121-E9B5D3E99DDB}" srcOrd="0" destOrd="0" parTransId="{D94CE8D1-06A8-4329-B76E-F515F4954F85}" sibTransId="{479D4EB3-EEE6-4F02-8900-AFE0147EFCCE}"/>
    <dgm:cxn modelId="{DA6B5374-D5D8-46B0-9048-E7DCABDBCB73}" type="presOf" srcId="{E5A75022-B901-4FAC-A6BF-852045D00F94}" destId="{842811F0-2BD0-4AC1-A889-184E321A9A9E}" srcOrd="0" destOrd="0" presId="urn:microsoft.com/office/officeart/2005/8/layout/list1"/>
    <dgm:cxn modelId="{28250DF3-79BF-4678-B471-D1ECFEE4BE8A}" type="presOf" srcId="{552033FA-CDC6-4B37-A2E2-7481AE32259D}" destId="{141DB774-2C75-4E14-A049-D0982F1FAC0F}" srcOrd="1" destOrd="0" presId="urn:microsoft.com/office/officeart/2005/8/layout/list1"/>
    <dgm:cxn modelId="{9D0F390B-CD25-4EE8-8A4C-032ACE0750F4}" type="presOf" srcId="{A6FD33D5-8950-4E51-BB7B-B269512CA141}" destId="{F18A005F-8ABC-4954-A27B-DDC70D54B8CD}" srcOrd="0" destOrd="0" presId="urn:microsoft.com/office/officeart/2005/8/layout/list1"/>
    <dgm:cxn modelId="{86477F0F-6A32-4B15-AA07-AF3B95FF9E8C}" type="presOf" srcId="{3FE8B204-AE99-4AF4-A4BF-3887E1427210}" destId="{C3FBBF3A-CC0F-457F-9396-EDC2F62638F2}" srcOrd="0" destOrd="0" presId="urn:microsoft.com/office/officeart/2005/8/layout/list1"/>
    <dgm:cxn modelId="{FFC57A4E-E750-4402-BF3B-EB4DCFA11A2C}" type="presOf" srcId="{552033FA-CDC6-4B37-A2E2-7481AE32259D}" destId="{AE9837C8-0924-4897-B7F9-DB893BD4B5A8}" srcOrd="0" destOrd="0" presId="urn:microsoft.com/office/officeart/2005/8/layout/list1"/>
    <dgm:cxn modelId="{F469817F-3D42-4CE4-B884-F8CE5B1E2175}" type="presOf" srcId="{3977DB29-A51F-4E01-AD03-BD9141402FC1}" destId="{94ECDC25-329A-49FE-A420-4563F94966F2}" srcOrd="0" destOrd="0" presId="urn:microsoft.com/office/officeart/2005/8/layout/list1"/>
    <dgm:cxn modelId="{AE2775DB-7A10-4BB4-84BD-E0E6CDD3B4CB}" srcId="{BFA8154E-6183-4090-9B6E-41B32BC4350E}" destId="{6D60D43A-74EA-49D4-9A05-A23063EAC31A}" srcOrd="0" destOrd="0" parTransId="{5058D206-D8B2-4B94-96D8-23B191AE93E8}" sibTransId="{CE5121C5-D31D-430E-AFAA-06283528C087}"/>
    <dgm:cxn modelId="{CC858809-4A74-433A-9F1D-D6E01307F98A}" srcId="{BFA8154E-6183-4090-9B6E-41B32BC4350E}" destId="{FA27C9F4-103B-4651-AAFC-E7FE687D4D45}" srcOrd="4" destOrd="0" parTransId="{283398A7-1ADE-448B-BAF0-5034A3A22D63}" sibTransId="{36D3D2E0-BFB0-4590-B8BB-84B3AAE28222}"/>
    <dgm:cxn modelId="{2062AF6E-2C3D-439B-8A5F-2808F4EDE709}" srcId="{FA27C9F4-103B-4651-AAFC-E7FE687D4D45}" destId="{A6FD33D5-8950-4E51-BB7B-B269512CA141}" srcOrd="0" destOrd="0" parTransId="{2808A996-312D-45ED-9790-5FF35206CA73}" sibTransId="{9B7EB343-18DA-445E-BD9D-8B0B9A61AF85}"/>
    <dgm:cxn modelId="{3B1FFB17-DA12-404E-A0E0-F584F6681B28}" type="presOf" srcId="{477DB799-AFA0-43DC-9D78-6FD9F91C07F0}" destId="{B04D8E88-C6CB-4C75-A01F-3EC246E2A06F}" srcOrd="0" destOrd="0" presId="urn:microsoft.com/office/officeart/2005/8/layout/list1"/>
    <dgm:cxn modelId="{BCA3A527-5217-421C-BFDD-43F3357F95B9}" srcId="{3977DB29-A51F-4E01-AD03-BD9141402FC1}" destId="{3FE8B204-AE99-4AF4-A4BF-3887E1427210}" srcOrd="0" destOrd="0" parTransId="{74CAF78C-ED00-426A-B5BD-866783F49816}" sibTransId="{9D991606-C7C0-4956-8287-08C40DD52187}"/>
    <dgm:cxn modelId="{A8E1ED30-C56B-4290-933E-B1E212E9962F}" srcId="{E5A75022-B901-4FAC-A6BF-852045D00F94}" destId="{477DB799-AFA0-43DC-9D78-6FD9F91C07F0}" srcOrd="0" destOrd="0" parTransId="{F8F339E6-116F-4F80-93EB-522EB0540E37}" sibTransId="{3456B1CB-B98C-4DFE-BC40-C47EEDFAA642}"/>
    <dgm:cxn modelId="{36653F8D-E5EA-4100-894B-BFAE34A39120}" type="presParOf" srcId="{D389AB53-BA1F-469D-8E59-DFCA704761C7}" destId="{20B63A59-9B32-42F2-953A-D739AEA0D638}" srcOrd="0" destOrd="0" presId="urn:microsoft.com/office/officeart/2005/8/layout/list1"/>
    <dgm:cxn modelId="{B8B487B2-AA91-4BBA-A651-9F6DD9F87152}" type="presParOf" srcId="{20B63A59-9B32-42F2-953A-D739AEA0D638}" destId="{DC3A55B6-33A6-4AD3-A75A-A9256D3A0CF6}" srcOrd="0" destOrd="0" presId="urn:microsoft.com/office/officeart/2005/8/layout/list1"/>
    <dgm:cxn modelId="{E6A4739C-AF3C-4607-A827-58D50A41089D}" type="presParOf" srcId="{20B63A59-9B32-42F2-953A-D739AEA0D638}" destId="{9C91B0E8-6929-4ED7-ABF1-C10F14A16428}" srcOrd="1" destOrd="0" presId="urn:microsoft.com/office/officeart/2005/8/layout/list1"/>
    <dgm:cxn modelId="{B788A32B-ED67-4AEA-A8E0-9E23C699FF76}" type="presParOf" srcId="{D389AB53-BA1F-469D-8E59-DFCA704761C7}" destId="{7F3B174C-912B-4838-8D51-19D579D1ACEF}" srcOrd="1" destOrd="0" presId="urn:microsoft.com/office/officeart/2005/8/layout/list1"/>
    <dgm:cxn modelId="{25C87580-A17B-4CA2-B67E-063353ABAA83}" type="presParOf" srcId="{D389AB53-BA1F-469D-8E59-DFCA704761C7}" destId="{3C314623-7C9C-4F77-BFD3-225CBC58D0F5}" srcOrd="2" destOrd="0" presId="urn:microsoft.com/office/officeart/2005/8/layout/list1"/>
    <dgm:cxn modelId="{B5DE91F2-120E-4879-8317-2085BF8690D5}" type="presParOf" srcId="{D389AB53-BA1F-469D-8E59-DFCA704761C7}" destId="{9461AA20-1E9E-40B2-8102-2965A906BE47}" srcOrd="3" destOrd="0" presId="urn:microsoft.com/office/officeart/2005/8/layout/list1"/>
    <dgm:cxn modelId="{1BCD9E02-FBAC-47E0-8323-54D9B124BC53}" type="presParOf" srcId="{D389AB53-BA1F-469D-8E59-DFCA704761C7}" destId="{2EA9852F-45BE-40F1-8C92-550F018BFB46}" srcOrd="4" destOrd="0" presId="urn:microsoft.com/office/officeart/2005/8/layout/list1"/>
    <dgm:cxn modelId="{E95B4B95-8036-4133-B354-04CF424A3458}" type="presParOf" srcId="{2EA9852F-45BE-40F1-8C92-550F018BFB46}" destId="{94ECDC25-329A-49FE-A420-4563F94966F2}" srcOrd="0" destOrd="0" presId="urn:microsoft.com/office/officeart/2005/8/layout/list1"/>
    <dgm:cxn modelId="{759B9D50-BB36-4D0A-9F18-30950EC061D3}" type="presParOf" srcId="{2EA9852F-45BE-40F1-8C92-550F018BFB46}" destId="{225EA824-59CF-4C20-975D-F6D86856CB0D}" srcOrd="1" destOrd="0" presId="urn:microsoft.com/office/officeart/2005/8/layout/list1"/>
    <dgm:cxn modelId="{FFB065D8-8205-47AF-9D2E-9DC1B9EA2F27}" type="presParOf" srcId="{D389AB53-BA1F-469D-8E59-DFCA704761C7}" destId="{C296A7BF-A850-4BCF-95EE-0B74415D8CB3}" srcOrd="5" destOrd="0" presId="urn:microsoft.com/office/officeart/2005/8/layout/list1"/>
    <dgm:cxn modelId="{C9539062-2473-46B7-ACE3-994786960E07}" type="presParOf" srcId="{D389AB53-BA1F-469D-8E59-DFCA704761C7}" destId="{C3FBBF3A-CC0F-457F-9396-EDC2F62638F2}" srcOrd="6" destOrd="0" presId="urn:microsoft.com/office/officeart/2005/8/layout/list1"/>
    <dgm:cxn modelId="{01205D9C-FAC8-41A6-A9EB-5893676D0EBA}" type="presParOf" srcId="{D389AB53-BA1F-469D-8E59-DFCA704761C7}" destId="{3EA3303D-5C75-48BB-877A-92B44A15404E}" srcOrd="7" destOrd="0" presId="urn:microsoft.com/office/officeart/2005/8/layout/list1"/>
    <dgm:cxn modelId="{D48F134D-A57B-4626-B53F-9675A9133C94}" type="presParOf" srcId="{D389AB53-BA1F-469D-8E59-DFCA704761C7}" destId="{13EED245-8DEB-4B69-B3FD-BF10FEC359E1}" srcOrd="8" destOrd="0" presId="urn:microsoft.com/office/officeart/2005/8/layout/list1"/>
    <dgm:cxn modelId="{393F0BE8-759D-4EFA-8FFC-0013C233F716}" type="presParOf" srcId="{13EED245-8DEB-4B69-B3FD-BF10FEC359E1}" destId="{842811F0-2BD0-4AC1-A889-184E321A9A9E}" srcOrd="0" destOrd="0" presId="urn:microsoft.com/office/officeart/2005/8/layout/list1"/>
    <dgm:cxn modelId="{E59FA4D1-41CA-40D0-9C91-68B71216FB15}" type="presParOf" srcId="{13EED245-8DEB-4B69-B3FD-BF10FEC359E1}" destId="{AF1FC6A0-11F2-4979-B2F9-3A10C93D920D}" srcOrd="1" destOrd="0" presId="urn:microsoft.com/office/officeart/2005/8/layout/list1"/>
    <dgm:cxn modelId="{4E8F8E1D-FA4D-4DA6-B01B-A971B2A67691}" type="presParOf" srcId="{D389AB53-BA1F-469D-8E59-DFCA704761C7}" destId="{3AF5FB55-598C-4B06-B562-47064C028A91}" srcOrd="9" destOrd="0" presId="urn:microsoft.com/office/officeart/2005/8/layout/list1"/>
    <dgm:cxn modelId="{F353F80E-44A9-48E5-BE4E-DA5D3109A41F}" type="presParOf" srcId="{D389AB53-BA1F-469D-8E59-DFCA704761C7}" destId="{B04D8E88-C6CB-4C75-A01F-3EC246E2A06F}" srcOrd="10" destOrd="0" presId="urn:microsoft.com/office/officeart/2005/8/layout/list1"/>
    <dgm:cxn modelId="{0E38AA3E-0403-46FB-8943-DCF2246EC7A8}" type="presParOf" srcId="{D389AB53-BA1F-469D-8E59-DFCA704761C7}" destId="{10B2C44A-25C1-4524-93B7-1DC9C0659BEF}" srcOrd="11" destOrd="0" presId="urn:microsoft.com/office/officeart/2005/8/layout/list1"/>
    <dgm:cxn modelId="{B1515998-DA0B-4CCF-80B6-5197EB80E0ED}" type="presParOf" srcId="{D389AB53-BA1F-469D-8E59-DFCA704761C7}" destId="{EED1FB1E-0C36-4EAB-824B-5908CFA676BD}" srcOrd="12" destOrd="0" presId="urn:microsoft.com/office/officeart/2005/8/layout/list1"/>
    <dgm:cxn modelId="{F204194A-6317-40EC-8EFD-BAD4BECD8685}" type="presParOf" srcId="{EED1FB1E-0C36-4EAB-824B-5908CFA676BD}" destId="{AE9837C8-0924-4897-B7F9-DB893BD4B5A8}" srcOrd="0" destOrd="0" presId="urn:microsoft.com/office/officeart/2005/8/layout/list1"/>
    <dgm:cxn modelId="{29E6D7F8-BE3C-41FF-9CBF-BC6D80ED8639}" type="presParOf" srcId="{EED1FB1E-0C36-4EAB-824B-5908CFA676BD}" destId="{141DB774-2C75-4E14-A049-D0982F1FAC0F}" srcOrd="1" destOrd="0" presId="urn:microsoft.com/office/officeart/2005/8/layout/list1"/>
    <dgm:cxn modelId="{4A85A665-8A14-41D5-ACA7-A1377A11C714}" type="presParOf" srcId="{D389AB53-BA1F-469D-8E59-DFCA704761C7}" destId="{EC15B9D9-27B0-4EBF-BEB8-EF1F7F9CE4DB}" srcOrd="13" destOrd="0" presId="urn:microsoft.com/office/officeart/2005/8/layout/list1"/>
    <dgm:cxn modelId="{0DA418A7-3753-4A44-B75A-7765EBB6A8E8}" type="presParOf" srcId="{D389AB53-BA1F-469D-8E59-DFCA704761C7}" destId="{42B261ED-6F02-431C-9C8E-36EF328A99D6}" srcOrd="14" destOrd="0" presId="urn:microsoft.com/office/officeart/2005/8/layout/list1"/>
    <dgm:cxn modelId="{E9F9DB1F-7FA3-4268-9DDA-8B6DAF57AF4C}" type="presParOf" srcId="{D389AB53-BA1F-469D-8E59-DFCA704761C7}" destId="{26DD6BEE-D0B1-4E87-BE9B-99EE86ADEDA6}" srcOrd="15" destOrd="0" presId="urn:microsoft.com/office/officeart/2005/8/layout/list1"/>
    <dgm:cxn modelId="{5BB4E291-06A4-4EF3-8F11-CFCEFB5DBC64}" type="presParOf" srcId="{D389AB53-BA1F-469D-8E59-DFCA704761C7}" destId="{41D73E8C-63A1-4DAF-91E5-08F3F778750A}" srcOrd="16" destOrd="0" presId="urn:microsoft.com/office/officeart/2005/8/layout/list1"/>
    <dgm:cxn modelId="{7B6A0520-5DC3-42FF-AEC5-7C1465BBAC60}" type="presParOf" srcId="{41D73E8C-63A1-4DAF-91E5-08F3F778750A}" destId="{D935EBFF-888E-444D-B707-FCE66D3CCEFF}" srcOrd="0" destOrd="0" presId="urn:microsoft.com/office/officeart/2005/8/layout/list1"/>
    <dgm:cxn modelId="{2465E34B-9FAB-4538-BFB4-12D1273112F8}" type="presParOf" srcId="{41D73E8C-63A1-4DAF-91E5-08F3F778750A}" destId="{1FEE3B21-B64D-484F-8B9B-29B5C9836B39}" srcOrd="1" destOrd="0" presId="urn:microsoft.com/office/officeart/2005/8/layout/list1"/>
    <dgm:cxn modelId="{55DB13D4-7266-4A66-AC41-33E295A3B377}" type="presParOf" srcId="{D389AB53-BA1F-469D-8E59-DFCA704761C7}" destId="{8A7B63F4-0D81-4A3E-8756-A185F695FCE4}" srcOrd="17" destOrd="0" presId="urn:microsoft.com/office/officeart/2005/8/layout/list1"/>
    <dgm:cxn modelId="{A54E4601-20DF-47F5-B022-E80BB99E6878}" type="presParOf" srcId="{D389AB53-BA1F-469D-8E59-DFCA704761C7}" destId="{F18A005F-8ABC-4954-A27B-DDC70D54B8C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14623-7C9C-4F77-BFD3-225CBC58D0F5}">
      <dsp:nvSpPr>
        <dsp:cNvPr id="0" name=""/>
        <dsp:cNvSpPr/>
      </dsp:nvSpPr>
      <dsp:spPr>
        <a:xfrm>
          <a:off x="0" y="360696"/>
          <a:ext cx="109728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1611" tIns="333248" rIns="85161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拡張プロセスは望む結果を生むために機能を開始し、成功の連鎖反を生むが、同時に平衡プロセスという副作用を生み、成功のペースを落としてしまう。　　　　　</a:t>
          </a:r>
          <a:endParaRPr kumimoji="1" lang="ja-JP" altLang="en-US" sz="16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360696"/>
        <a:ext cx="10972800" cy="932400"/>
      </dsp:txXfrm>
    </dsp:sp>
    <dsp:sp modelId="{9C91B0E8-6929-4ED7-ABF1-C10F14A16428}">
      <dsp:nvSpPr>
        <dsp:cNvPr id="0" name=""/>
        <dsp:cNvSpPr/>
      </dsp:nvSpPr>
      <dsp:spPr>
        <a:xfrm>
          <a:off x="548640" y="144709"/>
          <a:ext cx="1618992" cy="45214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定義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70712" y="166781"/>
        <a:ext cx="1574848" cy="408003"/>
      </dsp:txXfrm>
    </dsp:sp>
    <dsp:sp modelId="{C3FBBF3A-CC0F-457F-9396-EDC2F62638F2}">
      <dsp:nvSpPr>
        <dsp:cNvPr id="0" name=""/>
        <dsp:cNvSpPr/>
      </dsp:nvSpPr>
      <dsp:spPr>
        <a:xfrm>
          <a:off x="0" y="1615656"/>
          <a:ext cx="10972800" cy="69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531780"/>
              <a:satOff val="-5973"/>
              <a:lumOff val="-12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1611" tIns="333248" rIns="85161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成長を無理強いせず、成長を制限している要因を取り除くこと　</a:t>
          </a:r>
          <a:endParaRPr kumimoji="1" lang="ja-JP" altLang="en-US" sz="16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1615656"/>
        <a:ext cx="10972800" cy="693000"/>
      </dsp:txXfrm>
    </dsp:sp>
    <dsp:sp modelId="{225EA824-59CF-4C20-975D-F6D86856CB0D}">
      <dsp:nvSpPr>
        <dsp:cNvPr id="0" name=""/>
        <dsp:cNvSpPr/>
      </dsp:nvSpPr>
      <dsp:spPr>
        <a:xfrm flipH="1">
          <a:off x="548640" y="1379496"/>
          <a:ext cx="1774608" cy="472320"/>
        </a:xfrm>
        <a:prstGeom prst="roundRect">
          <a:avLst/>
        </a:prstGeom>
        <a:gradFill rotWithShape="0">
          <a:gsLst>
            <a:gs pos="0">
              <a:schemeClr val="accent5">
                <a:hueOff val="531780"/>
                <a:satOff val="-5973"/>
                <a:lumOff val="-1275"/>
                <a:alphaOff val="0"/>
                <a:shade val="85000"/>
                <a:satMod val="130000"/>
              </a:schemeClr>
            </a:gs>
            <a:gs pos="34000">
              <a:schemeClr val="accent5">
                <a:hueOff val="531780"/>
                <a:satOff val="-5973"/>
                <a:lumOff val="-1275"/>
                <a:alphaOff val="0"/>
                <a:shade val="87000"/>
                <a:satMod val="125000"/>
              </a:schemeClr>
            </a:gs>
            <a:gs pos="70000">
              <a:schemeClr val="accent5">
                <a:hueOff val="531780"/>
                <a:satOff val="-5973"/>
                <a:lumOff val="-127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531780"/>
                <a:satOff val="-5973"/>
                <a:lumOff val="-127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経営原則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71697" y="1402553"/>
        <a:ext cx="1728494" cy="426206"/>
      </dsp:txXfrm>
    </dsp:sp>
    <dsp:sp modelId="{B04D8E88-C6CB-4C75-A01F-3EC246E2A06F}">
      <dsp:nvSpPr>
        <dsp:cNvPr id="0" name=""/>
        <dsp:cNvSpPr/>
      </dsp:nvSpPr>
      <dsp:spPr>
        <a:xfrm>
          <a:off x="0" y="2631216"/>
          <a:ext cx="10972800" cy="69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063560"/>
              <a:satOff val="-11946"/>
              <a:lumOff val="-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1611" tIns="333248" rIns="85161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拡張プロセスが一定期間自動的に機能する→平衡プロセスに突入→成長制限される　　</a:t>
          </a:r>
          <a:endParaRPr kumimoji="1" lang="ja-JP" altLang="en-US" sz="16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2631216"/>
        <a:ext cx="10972800" cy="693000"/>
      </dsp:txXfrm>
    </dsp:sp>
    <dsp:sp modelId="{AF1FC6A0-11F2-4979-B2F9-3A10C93D920D}">
      <dsp:nvSpPr>
        <dsp:cNvPr id="0" name=""/>
        <dsp:cNvSpPr/>
      </dsp:nvSpPr>
      <dsp:spPr>
        <a:xfrm>
          <a:off x="548640" y="2395056"/>
          <a:ext cx="1602709" cy="472320"/>
        </a:xfrm>
        <a:prstGeom prst="roundRect">
          <a:avLst/>
        </a:prstGeom>
        <a:gradFill rotWithShape="0">
          <a:gsLst>
            <a:gs pos="0">
              <a:schemeClr val="accent5">
                <a:hueOff val="1063560"/>
                <a:satOff val="-11946"/>
                <a:lumOff val="-2549"/>
                <a:alphaOff val="0"/>
                <a:shade val="85000"/>
                <a:satMod val="130000"/>
              </a:schemeClr>
            </a:gs>
            <a:gs pos="34000">
              <a:schemeClr val="accent5">
                <a:hueOff val="1063560"/>
                <a:satOff val="-11946"/>
                <a:lumOff val="-2549"/>
                <a:alphaOff val="0"/>
                <a:shade val="87000"/>
                <a:satMod val="125000"/>
              </a:schemeClr>
            </a:gs>
            <a:gs pos="70000">
              <a:schemeClr val="accent5">
                <a:hueOff val="1063560"/>
                <a:satOff val="-11946"/>
                <a:lumOff val="-2549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1063560"/>
                <a:satOff val="-11946"/>
                <a:lumOff val="-2549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71697" y="2418113"/>
        <a:ext cx="1556595" cy="426206"/>
      </dsp:txXfrm>
    </dsp:sp>
    <dsp:sp modelId="{42B261ED-6F02-431C-9C8E-36EF328A99D6}">
      <dsp:nvSpPr>
        <dsp:cNvPr id="0" name=""/>
        <dsp:cNvSpPr/>
      </dsp:nvSpPr>
      <dsp:spPr>
        <a:xfrm>
          <a:off x="0" y="3646776"/>
          <a:ext cx="10972800" cy="69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595340"/>
              <a:satOff val="-17918"/>
              <a:lumOff val="-382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1611" tIns="333248" rIns="85161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成長限界の構造は　組織の様々な段階に見られる　　</a:t>
          </a:r>
          <a:endParaRPr kumimoji="1" lang="ja-JP" altLang="en-US" sz="16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3646776"/>
        <a:ext cx="10972800" cy="693000"/>
      </dsp:txXfrm>
    </dsp:sp>
    <dsp:sp modelId="{141DB774-2C75-4E14-A049-D0982F1FAC0F}">
      <dsp:nvSpPr>
        <dsp:cNvPr id="0" name=""/>
        <dsp:cNvSpPr/>
      </dsp:nvSpPr>
      <dsp:spPr>
        <a:xfrm>
          <a:off x="548640" y="3410616"/>
          <a:ext cx="2704389" cy="472320"/>
        </a:xfrm>
        <a:prstGeom prst="roundRect">
          <a:avLst/>
        </a:prstGeom>
        <a:gradFill rotWithShape="0">
          <a:gsLst>
            <a:gs pos="0">
              <a:schemeClr val="accent5">
                <a:hueOff val="1595340"/>
                <a:satOff val="-17918"/>
                <a:lumOff val="-3824"/>
                <a:alphaOff val="0"/>
                <a:shade val="85000"/>
                <a:satMod val="130000"/>
              </a:schemeClr>
            </a:gs>
            <a:gs pos="34000">
              <a:schemeClr val="accent5">
                <a:hueOff val="1595340"/>
                <a:satOff val="-17918"/>
                <a:lumOff val="-3824"/>
                <a:alphaOff val="0"/>
                <a:shade val="87000"/>
                <a:satMod val="125000"/>
              </a:schemeClr>
            </a:gs>
            <a:gs pos="70000">
              <a:schemeClr val="accent5">
                <a:hueOff val="1595340"/>
                <a:satOff val="-17918"/>
                <a:lumOff val="-3824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1595340"/>
                <a:satOff val="-17918"/>
                <a:lumOff val="-3824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構造の理解と活用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71697" y="3433673"/>
        <a:ext cx="2658275" cy="426206"/>
      </dsp:txXfrm>
    </dsp:sp>
    <dsp:sp modelId="{F18A005F-8ABC-4954-A27B-DDC70D54B8CD}">
      <dsp:nvSpPr>
        <dsp:cNvPr id="0" name=""/>
        <dsp:cNvSpPr/>
      </dsp:nvSpPr>
      <dsp:spPr>
        <a:xfrm>
          <a:off x="0" y="4662336"/>
          <a:ext cx="10972800" cy="69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2127120"/>
              <a:satOff val="-23891"/>
              <a:lumOff val="-5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1611" tIns="333248" rIns="85161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最初に急成長し、制限が徐々に強力になり、悪循環へ　</a:t>
          </a:r>
          <a:endParaRPr kumimoji="1" lang="ja-JP" altLang="en-US" sz="16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4662336"/>
        <a:ext cx="10972800" cy="693000"/>
      </dsp:txXfrm>
    </dsp:sp>
    <dsp:sp modelId="{1FEE3B21-B64D-484F-8B9B-29B5C9836B39}">
      <dsp:nvSpPr>
        <dsp:cNvPr id="0" name=""/>
        <dsp:cNvSpPr/>
      </dsp:nvSpPr>
      <dsp:spPr>
        <a:xfrm flipH="1">
          <a:off x="548640" y="4426176"/>
          <a:ext cx="2191531" cy="472320"/>
        </a:xfrm>
        <a:prstGeom prst="roundRect">
          <a:avLst/>
        </a:prstGeom>
        <a:gradFill rotWithShape="0">
          <a:gsLst>
            <a:gs pos="0">
              <a:schemeClr val="accent5">
                <a:hueOff val="2127120"/>
                <a:satOff val="-23891"/>
                <a:lumOff val="-5098"/>
                <a:alphaOff val="0"/>
                <a:shade val="85000"/>
                <a:satMod val="130000"/>
              </a:schemeClr>
            </a:gs>
            <a:gs pos="34000">
              <a:schemeClr val="accent5">
                <a:hueOff val="2127120"/>
                <a:satOff val="-23891"/>
                <a:lumOff val="-5098"/>
                <a:alphaOff val="0"/>
                <a:shade val="87000"/>
                <a:satMod val="125000"/>
              </a:schemeClr>
            </a:gs>
            <a:gs pos="70000">
              <a:schemeClr val="accent5">
                <a:hueOff val="2127120"/>
                <a:satOff val="-23891"/>
                <a:lumOff val="-5098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2127120"/>
                <a:satOff val="-23891"/>
                <a:lumOff val="-5098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0322" tIns="0" rIns="290322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行動パターン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71697" y="4449233"/>
        <a:ext cx="2145417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14623-7C9C-4F77-BFD3-225CBC58D0F5}">
      <dsp:nvSpPr>
        <dsp:cNvPr id="0" name=""/>
        <dsp:cNvSpPr/>
      </dsp:nvSpPr>
      <dsp:spPr>
        <a:xfrm>
          <a:off x="0" y="199809"/>
          <a:ext cx="10890914" cy="1178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56" tIns="229108" rIns="84525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根本問題からは目につく症状が生じる。根本問題自体は不明瞭で立ち向かうのが困難な為、人は別の問題にすり替えてしまう。こうしたあんいな　解決策により症状は改善されるが問題解決には至らない。　　　　</a:t>
          </a:r>
          <a:endParaRPr kumimoji="1" lang="ja-JP" altLang="en-US" sz="18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199809"/>
        <a:ext cx="10890914" cy="1178100"/>
      </dsp:txXfrm>
    </dsp:sp>
    <dsp:sp modelId="{9C91B0E8-6929-4ED7-ABF1-C10F14A16428}">
      <dsp:nvSpPr>
        <dsp:cNvPr id="0" name=""/>
        <dsp:cNvSpPr/>
      </dsp:nvSpPr>
      <dsp:spPr>
        <a:xfrm>
          <a:off x="544545" y="51318"/>
          <a:ext cx="1606910" cy="31085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8155" tIns="0" rIns="288155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定義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59719" y="66492"/>
        <a:ext cx="1576562" cy="280503"/>
      </dsp:txXfrm>
    </dsp:sp>
    <dsp:sp modelId="{C3FBBF3A-CC0F-457F-9396-EDC2F62638F2}">
      <dsp:nvSpPr>
        <dsp:cNvPr id="0" name=""/>
        <dsp:cNvSpPr/>
      </dsp:nvSpPr>
      <dsp:spPr>
        <a:xfrm>
          <a:off x="0" y="1599669"/>
          <a:ext cx="10890914" cy="641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56" tIns="229108" rIns="84525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対症療法的解決策には注意すべし。　　</a:t>
          </a:r>
          <a:endParaRPr kumimoji="1" lang="ja-JP" altLang="en-US" sz="18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1599669"/>
        <a:ext cx="10890914" cy="641024"/>
      </dsp:txXfrm>
    </dsp:sp>
    <dsp:sp modelId="{225EA824-59CF-4C20-975D-F6D86856CB0D}">
      <dsp:nvSpPr>
        <dsp:cNvPr id="0" name=""/>
        <dsp:cNvSpPr/>
      </dsp:nvSpPr>
      <dsp:spPr>
        <a:xfrm flipH="1">
          <a:off x="544545" y="1437309"/>
          <a:ext cx="1761365" cy="3247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-1000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-1000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8155" tIns="0" rIns="288155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経営原則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60397" y="1453161"/>
        <a:ext cx="1729661" cy="293016"/>
      </dsp:txXfrm>
    </dsp:sp>
    <dsp:sp modelId="{B04D8E88-C6CB-4C75-A01F-3EC246E2A06F}">
      <dsp:nvSpPr>
        <dsp:cNvPr id="0" name=""/>
        <dsp:cNvSpPr/>
      </dsp:nvSpPr>
      <dsp:spPr>
        <a:xfrm>
          <a:off x="0" y="2462454"/>
          <a:ext cx="10890914" cy="90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56" tIns="229108" rIns="84525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同じ症状を緩和・改善しようとする「応急措置」と「根本的対応」の二つで構成され、拡張プロセスという副作用を伴う。　</a:t>
          </a:r>
          <a:endParaRPr kumimoji="1" lang="ja-JP" altLang="en-US" sz="18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2462454"/>
        <a:ext cx="10890914" cy="900900"/>
      </dsp:txXfrm>
    </dsp:sp>
    <dsp:sp modelId="{AF1FC6A0-11F2-4979-B2F9-3A10C93D920D}">
      <dsp:nvSpPr>
        <dsp:cNvPr id="0" name=""/>
        <dsp:cNvSpPr/>
      </dsp:nvSpPr>
      <dsp:spPr>
        <a:xfrm>
          <a:off x="544545" y="2300094"/>
          <a:ext cx="1796739" cy="3247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-2000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-2000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8155" tIns="0" rIns="288155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60397" y="2315946"/>
        <a:ext cx="1765035" cy="293016"/>
      </dsp:txXfrm>
    </dsp:sp>
    <dsp:sp modelId="{42B261ED-6F02-431C-9C8E-36EF328A99D6}">
      <dsp:nvSpPr>
        <dsp:cNvPr id="0" name=""/>
        <dsp:cNvSpPr/>
      </dsp:nvSpPr>
      <dsp:spPr>
        <a:xfrm>
          <a:off x="0" y="3585114"/>
          <a:ext cx="10890914" cy="6410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56" tIns="229108" rIns="84525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短期的な状況解決策は根本的問題の解決を妨げ、「目標のなし崩し」を引き起こす　　</a:t>
          </a:r>
          <a:endParaRPr kumimoji="1" lang="ja-JP" altLang="en-US" sz="18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3585114"/>
        <a:ext cx="10890914" cy="641024"/>
      </dsp:txXfrm>
    </dsp:sp>
    <dsp:sp modelId="{141DB774-2C75-4E14-A049-D0982F1FAC0F}">
      <dsp:nvSpPr>
        <dsp:cNvPr id="0" name=""/>
        <dsp:cNvSpPr/>
      </dsp:nvSpPr>
      <dsp:spPr>
        <a:xfrm>
          <a:off x="544545" y="3422754"/>
          <a:ext cx="2684207" cy="3247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-3000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-3000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8155" tIns="0" rIns="288155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構造の理解と活用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60397" y="3438606"/>
        <a:ext cx="2652503" cy="293016"/>
      </dsp:txXfrm>
    </dsp:sp>
    <dsp:sp modelId="{F18A005F-8ABC-4954-A27B-DDC70D54B8CD}">
      <dsp:nvSpPr>
        <dsp:cNvPr id="0" name=""/>
        <dsp:cNvSpPr/>
      </dsp:nvSpPr>
      <dsp:spPr>
        <a:xfrm>
          <a:off x="0" y="4447899"/>
          <a:ext cx="10890914" cy="90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5256" tIns="229108" rIns="84525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問題のすり替え構造はストレス症状の発現に伴い、周期的に危機的状況を生じさせる傾向がある</a:t>
          </a:r>
          <a:endParaRPr kumimoji="1" lang="ja-JP" altLang="en-US" sz="1800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0" y="4447899"/>
        <a:ext cx="10890914" cy="900900"/>
      </dsp:txXfrm>
    </dsp:sp>
    <dsp:sp modelId="{1FEE3B21-B64D-484F-8B9B-29B5C9836B39}">
      <dsp:nvSpPr>
        <dsp:cNvPr id="0" name=""/>
        <dsp:cNvSpPr/>
      </dsp:nvSpPr>
      <dsp:spPr>
        <a:xfrm flipH="1">
          <a:off x="544545" y="4285539"/>
          <a:ext cx="2175176" cy="3247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85000"/>
                <a:satMod val="130000"/>
              </a:schemeClr>
            </a:gs>
            <a:gs pos="34000">
              <a:schemeClr val="accent2">
                <a:alpha val="90000"/>
                <a:hueOff val="0"/>
                <a:satOff val="0"/>
                <a:lumOff val="0"/>
                <a:alphaOff val="-40000"/>
                <a:shade val="87000"/>
                <a:satMod val="125000"/>
              </a:schemeClr>
            </a:gs>
            <a:gs pos="7000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hade val="9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8155" tIns="0" rIns="288155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rPr>
            <a:t>行動パターン</a:t>
          </a:r>
          <a:endParaRPr kumimoji="1" lang="ja-JP" altLang="en-US" sz="1800" b="1" kern="1200" dirty="0">
            <a:solidFill>
              <a:schemeClr val="tx1">
                <a:lumMod val="85000"/>
                <a:lumOff val="15000"/>
              </a:schemeClr>
            </a:solidFill>
            <a:latin typeface="AR丸ゴシック体M" panose="020B0609010101010101" pitchFamily="49" charset="-128"/>
            <a:ea typeface="AR丸ゴシック体M" panose="020B0609010101010101" pitchFamily="49" charset="-128"/>
          </a:endParaRPr>
        </a:p>
      </dsp:txBody>
      <dsp:txXfrm>
        <a:off x="560397" y="4301391"/>
        <a:ext cx="2143472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A1224-1F5A-4815-ACFA-E5B0DAB361B7}" type="datetimeFigureOut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3DC95-C53F-4124-9453-AB91DCD9F3F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8269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3DC95-C53F-4124-9453-AB91DCD9F3F3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8767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0126-4A89-46F7-A45A-79E3ADE4D4F1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68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3088-D844-400F-8658-477309FB925D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215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A1083-65C7-4162-9340-1CDCA0A0F9FA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377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1D627-E774-4461-A2DF-F01E25D96E0A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923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BB6A8-1A01-40A5-8674-0F3B13BB84AC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29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7FBC-CEA1-41C9-A5AA-E25A4FA54277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316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40B5A-7F86-4FCB-9C49-0DA6A39B4DA9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27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B94F-D605-476A-9431-D04053132741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402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D07D-0F88-44B2-968B-561499D8AB71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6314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577BDCC-E4EF-4F97-908C-826B37297BF1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703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6E4CB-89BE-47F3-B251-02EB70DBD579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076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56635F9-1372-4E90-A231-20A6911052D6}" type="datetime1">
              <a:rPr kumimoji="1" lang="ja-JP" altLang="en-US" smtClean="0"/>
              <a:t>2014/10/23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CB79E6C-429E-4701-ABAE-47B2479E500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953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8947" y="1262130"/>
            <a:ext cx="10212946" cy="3013655"/>
          </a:xfrm>
        </p:spPr>
        <p:txBody>
          <a:bodyPr>
            <a:normAutofit fontScale="90000"/>
          </a:bodyPr>
          <a:lstStyle/>
          <a:p>
            <a:r>
              <a:rPr kumimoji="1" lang="en-US" altLang="ja-JP" sz="4900" b="1" dirty="0" smtClean="0">
                <a:solidFill>
                  <a:schemeClr val="accent1">
                    <a:lumMod val="50000"/>
                  </a:schemeClr>
                </a:solidFill>
              </a:rPr>
              <a:t>『</a:t>
            </a:r>
            <a:r>
              <a:rPr kumimoji="1" lang="ja-JP" altLang="en-US" sz="4900" b="1" dirty="0" smtClean="0">
                <a:solidFill>
                  <a:schemeClr val="accent1">
                    <a:lumMod val="50000"/>
                  </a:schemeClr>
                </a:solidFill>
              </a:rPr>
              <a:t>最強組織の法則</a:t>
            </a:r>
            <a:r>
              <a:rPr lang="ja-JP" altLang="en-US" sz="4900" b="1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r>
              <a:rPr lang="en-US" altLang="ja-JP" sz="49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49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4900" b="1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r>
              <a:rPr lang="ja-JP" altLang="en-US" sz="4900" b="1" dirty="0" smtClean="0">
                <a:solidFill>
                  <a:schemeClr val="accent1">
                    <a:lumMod val="50000"/>
                  </a:schemeClr>
                </a:solidFill>
              </a:rPr>
              <a:t>　　</a:t>
            </a:r>
            <a:r>
              <a:rPr kumimoji="1" lang="ja-JP" altLang="en-US" sz="4000" b="1" dirty="0" smtClean="0">
                <a:solidFill>
                  <a:schemeClr val="accent1">
                    <a:lumMod val="50000"/>
                  </a:schemeClr>
                </a:solidFill>
              </a:rPr>
              <a:t>新時代のチームワークとは何か</a:t>
            </a:r>
            <a:r>
              <a:rPr kumimoji="1" lang="en-US" altLang="ja-JP" sz="4900" b="1" dirty="0" smtClean="0">
                <a:solidFill>
                  <a:schemeClr val="accent1">
                    <a:lumMod val="50000"/>
                  </a:schemeClr>
                </a:solidFill>
              </a:rPr>
              <a:t>』</a:t>
            </a:r>
            <a:br>
              <a:rPr kumimoji="1" lang="en-US" altLang="ja-JP" sz="49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kumimoji="1" lang="ja-JP" altLang="en-US" sz="4400" b="1" dirty="0" smtClean="0">
                <a:solidFill>
                  <a:schemeClr val="accent1">
                    <a:lumMod val="50000"/>
                  </a:schemeClr>
                </a:solidFill>
              </a:rPr>
              <a:t>　　　　　　　　　　　　</a:t>
            </a:r>
            <a:r>
              <a:rPr lang="ja-JP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ピーター・</a:t>
            </a:r>
            <a:r>
              <a:rPr lang="en-US" altLang="ja-JP" sz="31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ja-JP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・センゲ</a:t>
            </a:r>
            <a:r>
              <a:rPr lang="en-US" altLang="ja-JP" sz="31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ja-JP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著　守部信之</a:t>
            </a:r>
            <a:r>
              <a:rPr lang="en-US" altLang="ja-JP" sz="31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ja-JP" altLang="en-US" sz="3100" b="1" dirty="0" smtClean="0">
                <a:solidFill>
                  <a:schemeClr val="accent1">
                    <a:lumMod val="50000"/>
                  </a:schemeClr>
                </a:solidFill>
              </a:rPr>
              <a:t>翻訳</a:t>
            </a:r>
            <a:r>
              <a:rPr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altLang="ja-JP" sz="4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4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4000" b="1" dirty="0" smtClean="0">
                <a:solidFill>
                  <a:schemeClr val="accent1">
                    <a:lumMod val="50000"/>
                  </a:schemeClr>
                </a:solidFill>
              </a:rPr>
              <a:t>　　</a:t>
            </a:r>
            <a:r>
              <a:rPr lang="ja-JP" altLang="en-US" sz="4900" b="1" dirty="0" smtClean="0">
                <a:solidFill>
                  <a:srgbClr val="316D0F"/>
                </a:solidFill>
              </a:rPr>
              <a:t>振り返り　</a:t>
            </a:r>
            <a:r>
              <a:rPr kumimoji="1" lang="ja-JP" altLang="en-US" sz="4900" b="1" dirty="0" smtClean="0">
                <a:solidFill>
                  <a:srgbClr val="316D0F"/>
                </a:solidFill>
              </a:rPr>
              <a:t>第６章</a:t>
            </a:r>
            <a:endParaRPr kumimoji="1" lang="ja-JP" altLang="en-US" sz="4900" b="1" dirty="0">
              <a:solidFill>
                <a:srgbClr val="316D0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4943" y="4275785"/>
            <a:ext cx="9526073" cy="1416676"/>
          </a:xfrm>
        </p:spPr>
        <p:txBody>
          <a:bodyPr>
            <a:noAutofit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pPr algn="r"/>
            <a:r>
              <a:rPr lang="en-US" altLang="ja-JP" dirty="0" smtClean="0"/>
              <a:t> </a:t>
            </a:r>
            <a:r>
              <a:rPr lang="ja-JP" altLang="en-US" dirty="0"/>
              <a:t>　</a:t>
            </a:r>
            <a:r>
              <a:rPr lang="ja-JP" altLang="en-US" dirty="0" smtClean="0"/>
              <a:t>　　　　　　　　　　　　　　　　　　　　　　　　　　　　　　　　　　　　　　　　　　　　　　　　　　　　　　　　　　　　　　　　　　                    </a:t>
            </a:r>
            <a:r>
              <a:rPr lang="en-US" altLang="ja-JP" dirty="0"/>
              <a:t> </a:t>
            </a:r>
            <a:r>
              <a:rPr lang="en-US" altLang="ja-JP" dirty="0" smtClean="0"/>
              <a:t>       </a:t>
            </a:r>
            <a:r>
              <a:rPr lang="en-US" altLang="ja-JP" dirty="0" smtClean="0">
                <a:latin typeface="+mn-lt"/>
              </a:rPr>
              <a:t>2014/10/23</a:t>
            </a:r>
            <a:r>
              <a:rPr lang="ja-JP" altLang="en-US" dirty="0" smtClean="0">
                <a:latin typeface="+mn-lt"/>
              </a:rPr>
              <a:t>　　</a:t>
            </a:r>
            <a:r>
              <a:rPr lang="ja-JP" altLang="en-US" dirty="0" smtClean="0">
                <a:latin typeface="麗流隷書" panose="02000609000000000000" pitchFamily="1" charset="-128"/>
                <a:ea typeface="麗流隷書" panose="02000609000000000000" pitchFamily="1" charset="-128"/>
              </a:rPr>
              <a:t>あずき</a:t>
            </a:r>
            <a:endParaRPr kumimoji="1" lang="ja-JP" altLang="en-US" dirty="0">
              <a:latin typeface="麗流隷書" panose="02000609000000000000" pitchFamily="1" charset="-128"/>
              <a:ea typeface="麗流隷書" panose="02000609000000000000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07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b="1" dirty="0" smtClean="0">
                <a:solidFill>
                  <a:schemeClr val="accent1">
                    <a:lumMod val="50000"/>
                  </a:schemeClr>
                </a:solidFill>
              </a:rPr>
              <a:t>第６章　現象を支配するパターンを見抜く</a:t>
            </a:r>
            <a:r>
              <a:rPr lang="en-US" altLang="ja-JP" sz="4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altLang="ja-JP" sz="4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4400" b="1" dirty="0" smtClean="0">
                <a:solidFill>
                  <a:schemeClr val="accent1">
                    <a:lumMod val="50000"/>
                  </a:schemeClr>
                </a:solidFill>
              </a:rPr>
              <a:t>　　　　　　</a:t>
            </a:r>
            <a:r>
              <a:rPr lang="en-US" altLang="ja-JP" sz="3200" b="1" dirty="0" smtClean="0">
                <a:solidFill>
                  <a:schemeClr val="accent1">
                    <a:lumMod val="50000"/>
                  </a:schemeClr>
                </a:solidFill>
              </a:rPr>
              <a:t>―</a:t>
            </a:r>
            <a:r>
              <a:rPr lang="ja-JP" altLang="en-US" sz="3200" b="1" dirty="0" smtClean="0">
                <a:solidFill>
                  <a:schemeClr val="accent1">
                    <a:lumMod val="50000"/>
                  </a:schemeClr>
                </a:solidFill>
              </a:rPr>
              <a:t>ビジネスに生じる悪循環とは</a:t>
            </a:r>
            <a:r>
              <a:rPr lang="ja-JP" altLang="en-US" sz="3200" b="1" dirty="0">
                <a:solidFill>
                  <a:schemeClr val="accent1">
                    <a:lumMod val="50000"/>
                  </a:schemeClr>
                </a:solidFill>
              </a:rPr>
              <a:t>　</a:t>
            </a:r>
            <a:endParaRPr kumimoji="1" lang="ja-JP" altLang="en-US" sz="32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63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Ⅰ〕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成長の限界</a:t>
            </a: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</a:b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558758"/>
              </p:ext>
            </p:extLst>
          </p:nvPr>
        </p:nvGraphicFramePr>
        <p:xfrm>
          <a:off x="641445" y="1105469"/>
          <a:ext cx="10972800" cy="550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22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右矢印 25"/>
          <p:cNvSpPr/>
          <p:nvPr/>
        </p:nvSpPr>
        <p:spPr>
          <a:xfrm rot="6129780">
            <a:off x="10242671" y="2771857"/>
            <a:ext cx="1262610" cy="304213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Ⅰ〕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成長の限界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1962608" y="2345931"/>
            <a:ext cx="2354465" cy="808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動機づけと生産性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18219" y="3944203"/>
            <a:ext cx="1427586" cy="887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勤労意欲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341591" y="5118186"/>
            <a:ext cx="1975482" cy="8281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昇進</a:t>
            </a:r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機会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5151052" y="3487956"/>
            <a:ext cx="1845231" cy="122123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成長</a:t>
            </a:r>
            <a:endParaRPr kumimoji="1" lang="ja-JP" altLang="en-US" sz="2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8912125" y="3688173"/>
            <a:ext cx="2427253" cy="8285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すき</a:t>
            </a:r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</a:t>
            </a:r>
            <a:r>
              <a:rPr kumimoji="1"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市場の飽和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9514765" y="1694827"/>
            <a:ext cx="1824613" cy="856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すきま市場の規模</a:t>
            </a:r>
            <a:endParaRPr kumimoji="1" lang="ja-JP" altLang="en-US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右矢印 6"/>
          <p:cNvSpPr/>
          <p:nvPr/>
        </p:nvSpPr>
        <p:spPr>
          <a:xfrm rot="18426155">
            <a:off x="1014809" y="3184169"/>
            <a:ext cx="978408" cy="27991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 rot="13522905">
            <a:off x="1365076" y="5103382"/>
            <a:ext cx="978408" cy="27991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/>
        </p:nvSpPr>
        <p:spPr>
          <a:xfrm rot="8478302">
            <a:off x="4357047" y="5134830"/>
            <a:ext cx="978408" cy="27991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/>
          <p:cNvSpPr/>
          <p:nvPr/>
        </p:nvSpPr>
        <p:spPr>
          <a:xfrm rot="2575511">
            <a:off x="4357047" y="3090763"/>
            <a:ext cx="978408" cy="27991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上カーブ矢印 22"/>
          <p:cNvSpPr/>
          <p:nvPr/>
        </p:nvSpPr>
        <p:spPr>
          <a:xfrm>
            <a:off x="6542602" y="4877580"/>
            <a:ext cx="3125338" cy="731520"/>
          </a:xfrm>
          <a:prstGeom prst="curved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上カーブ矢印 23"/>
          <p:cNvSpPr/>
          <p:nvPr/>
        </p:nvSpPr>
        <p:spPr>
          <a:xfrm rot="10800000">
            <a:off x="6389427" y="2655436"/>
            <a:ext cx="3125338" cy="731520"/>
          </a:xfrm>
          <a:prstGeom prst="curved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爆発 1 26"/>
          <p:cNvSpPr/>
          <p:nvPr/>
        </p:nvSpPr>
        <p:spPr>
          <a:xfrm>
            <a:off x="7388763" y="5128027"/>
            <a:ext cx="1433015" cy="949599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  <a:endParaRPr kumimoji="1"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円形吹き出し 27"/>
          <p:cNvSpPr/>
          <p:nvPr/>
        </p:nvSpPr>
        <p:spPr>
          <a:xfrm>
            <a:off x="10074505" y="4767655"/>
            <a:ext cx="1598942" cy="612648"/>
          </a:xfrm>
          <a:prstGeom prst="wedgeEllipseCallout">
            <a:avLst>
              <a:gd name="adj1" fmla="val -17419"/>
              <a:gd name="adj2" fmla="val -84526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減速行為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円形吹き出し 28"/>
          <p:cNvSpPr/>
          <p:nvPr/>
        </p:nvSpPr>
        <p:spPr>
          <a:xfrm>
            <a:off x="9556738" y="758555"/>
            <a:ext cx="1598942" cy="612648"/>
          </a:xfrm>
          <a:prstGeom prst="wedgeEllipseCallout">
            <a:avLst>
              <a:gd name="adj1" fmla="val 37208"/>
              <a:gd name="adj2" fmla="val 87004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制限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条件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193" y="3601031"/>
            <a:ext cx="1012606" cy="1012606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3615" y="3637137"/>
            <a:ext cx="1377433" cy="990263"/>
          </a:xfrm>
          <a:prstGeom prst="rect">
            <a:avLst/>
          </a:prstGeom>
        </p:spPr>
      </p:pic>
      <p:sp>
        <p:nvSpPr>
          <p:cNvPr id="32" name="円形吹き出し 31"/>
          <p:cNvSpPr/>
          <p:nvPr/>
        </p:nvSpPr>
        <p:spPr>
          <a:xfrm>
            <a:off x="102380" y="5602826"/>
            <a:ext cx="1598942" cy="612648"/>
          </a:xfrm>
          <a:prstGeom prst="wedgeEllipseCallout">
            <a:avLst>
              <a:gd name="adj1" fmla="val 15016"/>
              <a:gd name="adj2" fmla="val -171405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成長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行為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8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Ⅰ〕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成長の限界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96286" y="2086892"/>
            <a:ext cx="10795379" cy="4023360"/>
          </a:xfrm>
        </p:spPr>
        <p:txBody>
          <a:bodyPr>
            <a:normAutofit/>
          </a:bodyPr>
          <a:lstStyle/>
          <a:p>
            <a:r>
              <a:rPr kumimoji="1" lang="ja-JP" altLang="en-US" sz="22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・レバレッジは何か</a:t>
            </a:r>
            <a:endParaRPr kumimoji="1" lang="en-US" altLang="ja-JP" sz="2200" dirty="0" smtClean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2200" b="1" dirty="0" smtClean="0">
                <a:latin typeface="+mn-ea"/>
              </a:rPr>
              <a:t>　・・・どの場合も拡張循環ではなく、</a:t>
            </a:r>
            <a:r>
              <a:rPr lang="ja-JP" altLang="en-US" sz="2800" b="1" dirty="0" smtClean="0">
                <a:solidFill>
                  <a:srgbClr val="FF0000"/>
                </a:solidFill>
                <a:latin typeface="+mn-ea"/>
              </a:rPr>
              <a:t>平衡循環</a:t>
            </a:r>
            <a:r>
              <a:rPr lang="ja-JP" altLang="en-US" sz="2200" b="1" dirty="0" smtClean="0">
                <a:latin typeface="+mn-ea"/>
              </a:rPr>
              <a:t>にある</a:t>
            </a:r>
            <a:endParaRPr lang="en-US" altLang="ja-JP" sz="2200" b="1" dirty="0" smtClean="0">
              <a:latin typeface="+mn-ea"/>
            </a:endParaRPr>
          </a:p>
          <a:p>
            <a:r>
              <a:rPr kumimoji="1" lang="ja-JP" altLang="en-US" sz="2800" b="1" dirty="0" smtClean="0">
                <a:latin typeface="+mn-ea"/>
              </a:rPr>
              <a:t>　</a:t>
            </a:r>
            <a:endParaRPr kumimoji="1" lang="en-US" altLang="ja-JP" sz="2800" b="1" dirty="0" smtClean="0">
              <a:latin typeface="+mn-ea"/>
            </a:endParaRPr>
          </a:p>
          <a:p>
            <a:r>
              <a:rPr lang="ja-JP" altLang="en-US" sz="2800" b="1" dirty="0">
                <a:latin typeface="+mn-ea"/>
              </a:rPr>
              <a:t>　</a:t>
            </a:r>
            <a:r>
              <a:rPr kumimoji="1" lang="ja-JP" altLang="en-US" sz="2800" b="1" dirty="0" smtClean="0">
                <a:latin typeface="+mn-ea"/>
              </a:rPr>
              <a:t>⇒</a:t>
            </a:r>
            <a:r>
              <a:rPr kumimoji="1"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システム</a:t>
            </a:r>
            <a:r>
              <a:rPr lang="ja-JP" altLang="en-US" sz="2800" dirty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行動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を変える</a:t>
            </a:r>
            <a:r>
              <a:rPr lang="ja-JP" altLang="en-US" sz="2800" dirty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は、制限要素を特定し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endParaRPr lang="en-US" altLang="ja-JP" sz="2800" dirty="0" smtClean="0">
              <a:solidFill>
                <a:schemeClr val="bg2">
                  <a:lumMod val="50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それ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変えねば</a:t>
            </a:r>
            <a:r>
              <a:rPr lang="ja-JP" altLang="en-US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ならない</a:t>
            </a:r>
            <a:r>
              <a:rPr lang="en-US" altLang="ja-JP" sz="2800" dirty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</a:t>
            </a:r>
          </a:p>
          <a:p>
            <a:r>
              <a:rPr lang="ja-JP" altLang="en-US" sz="2800" b="1" dirty="0">
                <a:solidFill>
                  <a:schemeClr val="bg2">
                    <a:lumMod val="50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2800" b="1" dirty="0" smtClean="0">
                <a:solidFill>
                  <a:schemeClr val="bg2">
                    <a:lumMod val="50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　　　　　　</a:t>
            </a:r>
            <a:endParaRPr kumimoji="1" lang="ja-JP" altLang="en-US" sz="2800" dirty="0">
              <a:solidFill>
                <a:schemeClr val="bg2">
                  <a:lumMod val="50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7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Ⅱ〕</a:t>
            </a:r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　問題のすり替え</a:t>
            </a: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</a:b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501523"/>
              </p:ext>
            </p:extLst>
          </p:nvPr>
        </p:nvGraphicFramePr>
        <p:xfrm>
          <a:off x="696035" y="1164455"/>
          <a:ext cx="10890914" cy="5400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351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右矢印 18"/>
          <p:cNvSpPr/>
          <p:nvPr/>
        </p:nvSpPr>
        <p:spPr>
          <a:xfrm rot="8895899">
            <a:off x="6552993" y="5132159"/>
            <a:ext cx="2683739" cy="296194"/>
          </a:xfrm>
          <a:prstGeom prst="rightArrow">
            <a:avLst>
              <a:gd name="adj1" fmla="val 50000"/>
              <a:gd name="adj2" fmla="val 11179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Ⅱ〕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　問題のすり替え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4312692" y="1809995"/>
            <a:ext cx="2068131" cy="742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対症療法的　「解決策」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312693" y="5627427"/>
            <a:ext cx="2074460" cy="60034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根本的</a:t>
            </a:r>
            <a:r>
              <a:rPr kumimoji="1"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解決策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4492385" y="3557212"/>
            <a:ext cx="1730994" cy="9280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問題</a:t>
            </a:r>
            <a:r>
              <a:rPr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の症状</a:t>
            </a:r>
            <a:endParaRPr kumimoji="1" lang="ja-JP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9000698" y="3525087"/>
            <a:ext cx="2006222" cy="92804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副作用</a:t>
            </a:r>
            <a:endParaRPr kumimoji="1" lang="ja-JP" altLang="en-US" sz="2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左カーブ矢印 7"/>
          <p:cNvSpPr/>
          <p:nvPr/>
        </p:nvSpPr>
        <p:spPr>
          <a:xfrm rot="10800000" flipV="1">
            <a:off x="3722903" y="2267723"/>
            <a:ext cx="589788" cy="1816496"/>
          </a:xfrm>
          <a:prstGeom prst="curved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左カーブ矢印 12"/>
          <p:cNvSpPr/>
          <p:nvPr/>
        </p:nvSpPr>
        <p:spPr>
          <a:xfrm rot="10800000">
            <a:off x="3722904" y="4137546"/>
            <a:ext cx="589788" cy="1883391"/>
          </a:xfrm>
          <a:prstGeom prst="curved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左カーブ矢印 13"/>
          <p:cNvSpPr/>
          <p:nvPr/>
        </p:nvSpPr>
        <p:spPr>
          <a:xfrm>
            <a:off x="6380823" y="4137546"/>
            <a:ext cx="589788" cy="1949355"/>
          </a:xfrm>
          <a:prstGeom prst="curved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左カーブ矢印 14"/>
          <p:cNvSpPr/>
          <p:nvPr/>
        </p:nvSpPr>
        <p:spPr>
          <a:xfrm flipV="1">
            <a:off x="6380823" y="2254154"/>
            <a:ext cx="589788" cy="1650292"/>
          </a:xfrm>
          <a:prstGeom prst="curved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爆発 1 15"/>
          <p:cNvSpPr/>
          <p:nvPr/>
        </p:nvSpPr>
        <p:spPr>
          <a:xfrm>
            <a:off x="6223379" y="4523299"/>
            <a:ext cx="1433015" cy="949599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遅れ</a:t>
            </a:r>
            <a:endParaRPr kumimoji="1" lang="ja-JP" altLang="en-US" sz="20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右矢印 17"/>
          <p:cNvSpPr/>
          <p:nvPr/>
        </p:nvSpPr>
        <p:spPr>
          <a:xfrm rot="1850416">
            <a:off x="6430778" y="2719017"/>
            <a:ext cx="2683739" cy="296194"/>
          </a:xfrm>
          <a:prstGeom prst="rightArrow">
            <a:avLst>
              <a:gd name="adj1" fmla="val 50000"/>
              <a:gd name="adj2" fmla="val 11179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1246" y="3483099"/>
            <a:ext cx="1012024" cy="101202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974" y="2569574"/>
            <a:ext cx="1377815" cy="98763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805" y="4559476"/>
            <a:ext cx="1377815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9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0398" y="5250419"/>
            <a:ext cx="710821" cy="94776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26204"/>
            <a:ext cx="1404226" cy="11961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3813" y="4967713"/>
            <a:ext cx="967244" cy="13546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〔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原型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Ⅱ〕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　問題のすり替え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809" y="1737360"/>
            <a:ext cx="10467833" cy="4146190"/>
          </a:xfrm>
        </p:spPr>
        <p:txBody>
          <a:bodyPr>
            <a:normAutofit/>
          </a:bodyPr>
          <a:lstStyle/>
          <a:p>
            <a:r>
              <a:rPr kumimoji="1" lang="ja-JP" altLang="en-US" sz="2200" dirty="0" smtClean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・レバレッジは何か</a:t>
            </a:r>
            <a:endParaRPr kumimoji="1" lang="en-US" altLang="ja-JP" sz="2200" dirty="0" smtClean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2200" b="1" dirty="0" smtClean="0">
                <a:latin typeface="+mn-ea"/>
              </a:rPr>
              <a:t>　　</a:t>
            </a:r>
            <a:r>
              <a:rPr lang="ja-JP" altLang="en-US" b="1" dirty="0" smtClean="0">
                <a:latin typeface="+mn-ea"/>
              </a:rPr>
              <a:t>・・・</a:t>
            </a:r>
            <a:r>
              <a:rPr lang="ja-JP" altLang="en-US" b="1" dirty="0">
                <a:latin typeface="+mn-ea"/>
              </a:rPr>
              <a:t>根本的な</a:t>
            </a:r>
            <a:r>
              <a:rPr lang="ja-JP" altLang="en-US" b="1" dirty="0" smtClean="0">
                <a:latin typeface="+mn-ea"/>
              </a:rPr>
              <a:t>問題は見つけづらい</a:t>
            </a:r>
            <a:endParaRPr lang="en-US" altLang="ja-JP" b="1" dirty="0" smtClean="0">
              <a:latin typeface="+mn-ea"/>
            </a:endParaRPr>
          </a:p>
          <a:p>
            <a:r>
              <a:rPr lang="ja-JP" altLang="en-US" b="1" dirty="0" smtClean="0">
                <a:latin typeface="+mn-ea"/>
              </a:rPr>
              <a:t>　　　　　①根本的</a:t>
            </a:r>
            <a:r>
              <a:rPr lang="ja-JP" altLang="en-US" b="1" dirty="0">
                <a:latin typeface="+mn-ea"/>
              </a:rPr>
              <a:t>な問題へ</a:t>
            </a:r>
            <a:r>
              <a:rPr lang="ja-JP" altLang="en-US" b="1" dirty="0">
                <a:latin typeface="+mn-ea"/>
              </a:rPr>
              <a:t>の反応の強化</a:t>
            </a:r>
            <a:r>
              <a:rPr lang="ja-JP" altLang="en-US" b="1" dirty="0" smtClean="0">
                <a:latin typeface="+mn-ea"/>
              </a:rPr>
              <a:t>と</a:t>
            </a:r>
            <a:endParaRPr lang="en-US" altLang="ja-JP" b="1" dirty="0" smtClean="0">
              <a:latin typeface="+mn-ea"/>
            </a:endParaRPr>
          </a:p>
          <a:p>
            <a:r>
              <a:rPr lang="ja-JP" altLang="en-US" b="1" dirty="0" smtClean="0">
                <a:latin typeface="+mn-ea"/>
              </a:rPr>
              <a:t>　　　　　②</a:t>
            </a:r>
            <a:r>
              <a:rPr lang="ja-JP" altLang="en-US" b="1" dirty="0" smtClean="0">
                <a:latin typeface="+mn-ea"/>
              </a:rPr>
              <a:t>症状</a:t>
            </a:r>
            <a:r>
              <a:rPr lang="ja-JP" altLang="en-US" b="1" dirty="0">
                <a:latin typeface="+mn-ea"/>
              </a:rPr>
              <a:t>に対する反応の緩和の</a:t>
            </a:r>
            <a:r>
              <a:rPr lang="ja-JP" altLang="en-US" b="1" dirty="0" smtClean="0">
                <a:latin typeface="+mn-ea"/>
              </a:rPr>
              <a:t>組み合わせが重要</a:t>
            </a:r>
            <a:endParaRPr lang="en-US" altLang="ja-JP" b="1" dirty="0" smtClean="0">
              <a:latin typeface="+mn-ea"/>
            </a:endParaRPr>
          </a:p>
          <a:p>
            <a:endParaRPr lang="en-US" altLang="ja-JP" sz="2200" b="1" dirty="0" smtClean="0">
              <a:latin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6005015" y="3855185"/>
            <a:ext cx="5207468" cy="1551375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・</a:t>
            </a:r>
            <a:r>
              <a:rPr lang="ja-JP" altLang="en-US" sz="2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反応の</a:t>
            </a:r>
            <a:r>
              <a:rPr lang="ja-JP" altLang="en-US" sz="2400" u="sng" dirty="0" smtClean="0">
                <a:solidFill>
                  <a:srgbClr val="00B05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緩和</a:t>
            </a:r>
            <a:endParaRPr lang="en-US" altLang="ja-JP" sz="2400" u="sng" dirty="0">
              <a:solidFill>
                <a:srgbClr val="00B05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⇒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その場しのぎ・見栄えの良い解決策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に　　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　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　対して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真実を語ろうとする意欲が必要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968991" y="3855185"/>
            <a:ext cx="5036024" cy="1551375"/>
          </a:xfrm>
          <a:prstGeom prst="round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・</a:t>
            </a:r>
            <a:r>
              <a:rPr lang="ja-JP" altLang="en-US" sz="2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反応の</a:t>
            </a:r>
            <a:r>
              <a:rPr lang="ja-JP" altLang="en-US" sz="2400" u="sng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強化</a:t>
            </a:r>
            <a:endParaRPr lang="en-US" altLang="ja-JP" sz="2400" u="sng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⇒</a:t>
            </a:r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長期的方向づけとビジョンの共有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が</a:t>
            </a:r>
            <a:endParaRPr lang="en-US" altLang="ja-JP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r>
              <a:rPr lang="ja-JP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　</a:t>
            </a:r>
            <a:r>
              <a:rPr lang="ja-JP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　必要</a:t>
            </a:r>
            <a:endParaRPr lang="en-US" altLang="ja-JP" sz="2000" b="1" dirty="0">
              <a:solidFill>
                <a:schemeClr val="tx1">
                  <a:lumMod val="75000"/>
                  <a:lumOff val="25000"/>
                </a:schemeClr>
              </a:solidFill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82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1479" y="5281684"/>
            <a:ext cx="1340520" cy="1060412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79E6C-429E-4701-ABAE-47B2479E500F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3603009" y="2320119"/>
            <a:ext cx="5377218" cy="14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麗流隷書" panose="02000609000000000000" pitchFamily="1" charset="-128"/>
                <a:ea typeface="麗流隷書" panose="02000609000000000000" pitchFamily="1" charset="-128"/>
              </a:rPr>
              <a:t>ありがとうございました。</a:t>
            </a:r>
            <a:endParaRPr kumimoji="1" lang="ja-JP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麗流隷書" panose="02000609000000000000" pitchFamily="1" charset="-128"/>
              <a:ea typeface="麗流隷書" panose="02000609000000000000" pitchFamily="1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058" y="2224585"/>
            <a:ext cx="7710400" cy="193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0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2035</TotalTime>
  <Words>327</Words>
  <Application>Microsoft Office PowerPoint</Application>
  <PresentationFormat>ワイド画面</PresentationFormat>
  <Paragraphs>72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AR丸ゴシック体M</vt:lpstr>
      <vt:lpstr>HG丸ｺﾞｼｯｸM-PRO</vt:lpstr>
      <vt:lpstr>HG創英角ﾎﾟｯﾌﾟ体</vt:lpstr>
      <vt:lpstr>ＭＳ Ｐゴシック</vt:lpstr>
      <vt:lpstr>麗流隷書</vt:lpstr>
      <vt:lpstr>Calibri</vt:lpstr>
      <vt:lpstr>Calibri Light</vt:lpstr>
      <vt:lpstr>レトロスペクト</vt:lpstr>
      <vt:lpstr>『最強組織の法則　 　　　新時代のチームワークとは何か』 　　　　　　　　　　　　ピーター・M・センゲ/著　守部信之/翻訳  　　振り返り　第６章</vt:lpstr>
      <vt:lpstr>第６章　現象を支配するパターンを見抜く 　　　　　　―ビジネスに生じる悪循環とは　</vt:lpstr>
      <vt:lpstr>〔原型Ⅰ〕　成長の限界 </vt:lpstr>
      <vt:lpstr>〔原型Ⅰ〕　成長の限界</vt:lpstr>
      <vt:lpstr>〔原型Ⅰ〕　成長の限界</vt:lpstr>
      <vt:lpstr>〔原型Ⅱ〕　問題のすり替え </vt:lpstr>
      <vt:lpstr>〔原型Ⅱ〕　問題のすり替え</vt:lpstr>
      <vt:lpstr>〔原型Ⅱ〕　問題のすり替え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第１章　管理から構造への飛躍　  　　　第２章　企業の抱える７つの学習障害</dc:title>
  <dc:creator>Mika Suto</dc:creator>
  <cp:lastModifiedBy>Mika Suto</cp:lastModifiedBy>
  <cp:revision>163</cp:revision>
  <dcterms:created xsi:type="dcterms:W3CDTF">2014-09-28T00:21:25Z</dcterms:created>
  <dcterms:modified xsi:type="dcterms:W3CDTF">2014-10-22T20:02:55Z</dcterms:modified>
</cp:coreProperties>
</file>