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9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2"/>
  </p:sldMasterIdLst>
  <p:notesMasterIdLst>
    <p:notesMasterId r:id="rId29"/>
  </p:notesMasterIdLst>
  <p:handoutMasterIdLst>
    <p:handoutMasterId r:id="rId30"/>
  </p:handoutMasterIdLst>
  <p:sldIdLst>
    <p:sldId id="256" r:id="rId3"/>
    <p:sldId id="300" r:id="rId4"/>
    <p:sldId id="275" r:id="rId5"/>
    <p:sldId id="287" r:id="rId6"/>
    <p:sldId id="298" r:id="rId7"/>
    <p:sldId id="283" r:id="rId8"/>
    <p:sldId id="312" r:id="rId9"/>
    <p:sldId id="313" r:id="rId10"/>
    <p:sldId id="314" r:id="rId11"/>
    <p:sldId id="288" r:id="rId12"/>
    <p:sldId id="272" r:id="rId13"/>
    <p:sldId id="315" r:id="rId14"/>
    <p:sldId id="277" r:id="rId15"/>
    <p:sldId id="309" r:id="rId16"/>
    <p:sldId id="306" r:id="rId17"/>
    <p:sldId id="291" r:id="rId18"/>
    <p:sldId id="308" r:id="rId19"/>
    <p:sldId id="274" r:id="rId20"/>
    <p:sldId id="278" r:id="rId21"/>
    <p:sldId id="311" r:id="rId22"/>
    <p:sldId id="294" r:id="rId23"/>
    <p:sldId id="310" r:id="rId24"/>
    <p:sldId id="296" r:id="rId25"/>
    <p:sldId id="303" r:id="rId26"/>
    <p:sldId id="284" r:id="rId27"/>
    <p:sldId id="290" r:id="rId2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pos="3839">
          <p15:clr>
            <a:srgbClr val="A4A3A4"/>
          </p15:clr>
        </p15:guide>
        <p15:guide id="4" pos="767">
          <p15:clr>
            <a:srgbClr val="A4A3A4"/>
          </p15:clr>
        </p15:guide>
        <p15:guide id="5" pos="69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2277" autoAdjust="0"/>
  </p:normalViewPr>
  <p:slideViewPr>
    <p:cSldViewPr>
      <p:cViewPr varScale="1">
        <p:scale>
          <a:sx n="45" d="100"/>
          <a:sy n="45" d="100"/>
        </p:scale>
        <p:origin x="1698" y="54"/>
      </p:cViewPr>
      <p:guideLst>
        <p:guide orient="horz" pos="2160"/>
        <p:guide orient="horz" pos="3888"/>
        <p:guide pos="3839"/>
        <p:guide pos="767"/>
        <p:guide pos="69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E5B7E-1BE4-4B45-80F4-9E13DFC5520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5A8D3F0-7B1A-4384-B3EE-BFBC9F4F46F4}">
      <dgm:prSet phldrT="[テキスト]" custT="1"/>
      <dgm:spPr/>
      <dgm:t>
        <a:bodyPr/>
        <a:lstStyle/>
        <a:p>
          <a:r>
            <a:rPr kumimoji="1" lang="ja-JP" altLang="en-US" sz="3200" dirty="0" smtClean="0"/>
            <a:t>１</a:t>
          </a:r>
          <a:endParaRPr kumimoji="1" lang="ja-JP" altLang="en-US" sz="3200" dirty="0"/>
        </a:p>
      </dgm:t>
    </dgm:pt>
    <dgm:pt modelId="{D2C1D18F-27B7-4AB9-B1F4-269C7E9A000F}" type="parTrans" cxnId="{15C703DA-719E-4E00-874B-4024750A7C43}">
      <dgm:prSet/>
      <dgm:spPr/>
      <dgm:t>
        <a:bodyPr/>
        <a:lstStyle/>
        <a:p>
          <a:endParaRPr kumimoji="1" lang="ja-JP" altLang="en-US"/>
        </a:p>
      </dgm:t>
    </dgm:pt>
    <dgm:pt modelId="{19312EAF-A7BC-4B25-8C8B-1914CF40E462}" type="sibTrans" cxnId="{15C703DA-719E-4E00-874B-4024750A7C43}">
      <dgm:prSet/>
      <dgm:spPr/>
      <dgm:t>
        <a:bodyPr/>
        <a:lstStyle/>
        <a:p>
          <a:endParaRPr kumimoji="1" lang="ja-JP" altLang="en-US"/>
        </a:p>
      </dgm:t>
    </dgm:pt>
    <dgm:pt modelId="{0B633B31-DFBF-4388-8841-03433A92728E}">
      <dgm:prSet phldrT="[テキスト]"/>
      <dgm:spPr/>
      <dgm:t>
        <a:bodyPr/>
        <a:lstStyle/>
        <a:p>
          <a:r>
            <a:rPr kumimoji="1" lang="ja-JP" altLang="en-US" dirty="0" smtClean="0"/>
            <a:t>要約</a:t>
          </a:r>
          <a:endParaRPr kumimoji="1" lang="ja-JP" altLang="en-US" dirty="0"/>
        </a:p>
      </dgm:t>
    </dgm:pt>
    <dgm:pt modelId="{F33AC8DE-B023-4991-A207-2644FCE58135}" type="parTrans" cxnId="{83E7C386-C5F0-437A-B7C5-7D220E50489C}">
      <dgm:prSet/>
      <dgm:spPr/>
      <dgm:t>
        <a:bodyPr/>
        <a:lstStyle/>
        <a:p>
          <a:endParaRPr kumimoji="1" lang="ja-JP" altLang="en-US"/>
        </a:p>
      </dgm:t>
    </dgm:pt>
    <dgm:pt modelId="{570AD0A6-2F60-4610-95B6-58282015DAA2}" type="sibTrans" cxnId="{83E7C386-C5F0-437A-B7C5-7D220E50489C}">
      <dgm:prSet/>
      <dgm:spPr/>
      <dgm:t>
        <a:bodyPr/>
        <a:lstStyle/>
        <a:p>
          <a:endParaRPr kumimoji="1" lang="ja-JP" altLang="en-US"/>
        </a:p>
      </dgm:t>
    </dgm:pt>
    <dgm:pt modelId="{4CF038E5-BA10-4B4E-8C2B-2D1337D0E026}">
      <dgm:prSet phldrT="[テキスト]" custT="1"/>
      <dgm:spPr/>
      <dgm:t>
        <a:bodyPr/>
        <a:lstStyle/>
        <a:p>
          <a:r>
            <a:rPr kumimoji="1" lang="ja-JP" altLang="en-US" sz="3200" dirty="0" smtClean="0"/>
            <a:t>２</a:t>
          </a:r>
          <a:endParaRPr kumimoji="1" lang="ja-JP" altLang="en-US" sz="3200" dirty="0"/>
        </a:p>
      </dgm:t>
    </dgm:pt>
    <dgm:pt modelId="{56575DB9-D190-4C2B-9979-E9D277D8D4A3}" type="parTrans" cxnId="{230D795E-9CAA-489C-BC8C-7B81700964D0}">
      <dgm:prSet/>
      <dgm:spPr/>
      <dgm:t>
        <a:bodyPr/>
        <a:lstStyle/>
        <a:p>
          <a:endParaRPr kumimoji="1" lang="ja-JP" altLang="en-US"/>
        </a:p>
      </dgm:t>
    </dgm:pt>
    <dgm:pt modelId="{AFF7147F-F462-47D6-829A-D6ED72181CBD}" type="sibTrans" cxnId="{230D795E-9CAA-489C-BC8C-7B81700964D0}">
      <dgm:prSet/>
      <dgm:spPr/>
      <dgm:t>
        <a:bodyPr/>
        <a:lstStyle/>
        <a:p>
          <a:endParaRPr kumimoji="1" lang="ja-JP" altLang="en-US"/>
        </a:p>
      </dgm:t>
    </dgm:pt>
    <dgm:pt modelId="{955903B8-135F-4D83-9A30-BCA5F4B2EDE8}">
      <dgm:prSet phldrT="[テキスト]"/>
      <dgm:spPr/>
      <dgm:t>
        <a:bodyPr/>
        <a:lstStyle/>
        <a:p>
          <a:r>
            <a:rPr kumimoji="1" lang="ja-JP" altLang="en-US" dirty="0" smtClean="0"/>
            <a:t>目的</a:t>
          </a:r>
          <a:endParaRPr kumimoji="1" lang="ja-JP" altLang="en-US" dirty="0"/>
        </a:p>
      </dgm:t>
    </dgm:pt>
    <dgm:pt modelId="{96314B80-8AD6-401E-BB8A-4A403E41A3CB}" type="parTrans" cxnId="{6085651B-3611-4810-B1DD-D8AD4E72D735}">
      <dgm:prSet/>
      <dgm:spPr/>
      <dgm:t>
        <a:bodyPr/>
        <a:lstStyle/>
        <a:p>
          <a:endParaRPr kumimoji="1" lang="ja-JP" altLang="en-US"/>
        </a:p>
      </dgm:t>
    </dgm:pt>
    <dgm:pt modelId="{C52B6C42-5CE8-472C-81B7-EF8148545EF4}" type="sibTrans" cxnId="{6085651B-3611-4810-B1DD-D8AD4E72D735}">
      <dgm:prSet/>
      <dgm:spPr/>
      <dgm:t>
        <a:bodyPr/>
        <a:lstStyle/>
        <a:p>
          <a:endParaRPr kumimoji="1" lang="ja-JP" altLang="en-US"/>
        </a:p>
      </dgm:t>
    </dgm:pt>
    <dgm:pt modelId="{A4DF0643-377E-415E-8E50-A6B3A8DFEDB5}">
      <dgm:prSet phldrT="[テキスト]" custT="1"/>
      <dgm:spPr/>
      <dgm:t>
        <a:bodyPr/>
        <a:lstStyle/>
        <a:p>
          <a:r>
            <a:rPr kumimoji="1" lang="ja-JP" altLang="en-US" sz="3200" dirty="0" smtClean="0"/>
            <a:t>３</a:t>
          </a:r>
          <a:endParaRPr kumimoji="1" lang="ja-JP" altLang="en-US" sz="3200" dirty="0"/>
        </a:p>
      </dgm:t>
    </dgm:pt>
    <dgm:pt modelId="{679C7FC9-DA2C-49E5-B1B1-83F040019AC2}" type="parTrans" cxnId="{CA2A52CC-41E7-41E0-935A-CEBB88FEBAF8}">
      <dgm:prSet/>
      <dgm:spPr/>
      <dgm:t>
        <a:bodyPr/>
        <a:lstStyle/>
        <a:p>
          <a:endParaRPr kumimoji="1" lang="ja-JP" altLang="en-US"/>
        </a:p>
      </dgm:t>
    </dgm:pt>
    <dgm:pt modelId="{1744D365-CCDF-4B35-906D-79C63E26A284}" type="sibTrans" cxnId="{CA2A52CC-41E7-41E0-935A-CEBB88FEBAF8}">
      <dgm:prSet/>
      <dgm:spPr/>
      <dgm:t>
        <a:bodyPr/>
        <a:lstStyle/>
        <a:p>
          <a:endParaRPr kumimoji="1" lang="ja-JP" altLang="en-US"/>
        </a:p>
      </dgm:t>
    </dgm:pt>
    <dgm:pt modelId="{B34C0568-E2F7-4CA2-9E62-18EB34AE644E}">
      <dgm:prSet phldrT="[テキスト]"/>
      <dgm:spPr/>
      <dgm:t>
        <a:bodyPr/>
        <a:lstStyle/>
        <a:p>
          <a:r>
            <a:rPr kumimoji="1" lang="ja-JP" altLang="en-US" dirty="0" smtClean="0"/>
            <a:t>企業紹介</a:t>
          </a:r>
          <a:endParaRPr kumimoji="1" lang="ja-JP" altLang="en-US" dirty="0"/>
        </a:p>
      </dgm:t>
    </dgm:pt>
    <dgm:pt modelId="{B3CAAC0E-CB81-4706-9384-0D499563F6D3}" type="parTrans" cxnId="{C29C50BE-445D-4B13-B6A5-E1B0F4E90A61}">
      <dgm:prSet/>
      <dgm:spPr/>
      <dgm:t>
        <a:bodyPr/>
        <a:lstStyle/>
        <a:p>
          <a:endParaRPr kumimoji="1" lang="ja-JP" altLang="en-US"/>
        </a:p>
      </dgm:t>
    </dgm:pt>
    <dgm:pt modelId="{A3C46CBC-B961-4083-938E-1E40E23D910B}" type="sibTrans" cxnId="{C29C50BE-445D-4B13-B6A5-E1B0F4E90A61}">
      <dgm:prSet/>
      <dgm:spPr/>
      <dgm:t>
        <a:bodyPr/>
        <a:lstStyle/>
        <a:p>
          <a:endParaRPr kumimoji="1" lang="ja-JP" altLang="en-US"/>
        </a:p>
      </dgm:t>
    </dgm:pt>
    <dgm:pt modelId="{DA96E78D-8696-447C-9A26-FE469880E4C1}">
      <dgm:prSet custT="1"/>
      <dgm:spPr/>
      <dgm:t>
        <a:bodyPr/>
        <a:lstStyle/>
        <a:p>
          <a:r>
            <a:rPr kumimoji="1" lang="ja-JP" altLang="en-US" sz="3200" dirty="0" smtClean="0"/>
            <a:t>４</a:t>
          </a:r>
          <a:endParaRPr kumimoji="1" lang="ja-JP" altLang="en-US" sz="3200" dirty="0"/>
        </a:p>
      </dgm:t>
    </dgm:pt>
    <dgm:pt modelId="{E56B621C-B0A5-4F65-9BB2-8A5CF5712625}" type="parTrans" cxnId="{F2BD2FA1-D11F-493F-AAE2-5ADA4922AA46}">
      <dgm:prSet/>
      <dgm:spPr/>
      <dgm:t>
        <a:bodyPr/>
        <a:lstStyle/>
        <a:p>
          <a:endParaRPr kumimoji="1" lang="ja-JP" altLang="en-US"/>
        </a:p>
      </dgm:t>
    </dgm:pt>
    <dgm:pt modelId="{6022405E-400A-41F9-86A7-D6C95A617BBC}" type="sibTrans" cxnId="{F2BD2FA1-D11F-493F-AAE2-5ADA4922AA46}">
      <dgm:prSet/>
      <dgm:spPr/>
      <dgm:t>
        <a:bodyPr/>
        <a:lstStyle/>
        <a:p>
          <a:endParaRPr kumimoji="1" lang="ja-JP" altLang="en-US"/>
        </a:p>
      </dgm:t>
    </dgm:pt>
    <dgm:pt modelId="{2E858186-3871-4A99-AAD0-D9598D18B072}">
      <dgm:prSet/>
      <dgm:spPr/>
      <dgm:t>
        <a:bodyPr/>
        <a:lstStyle/>
        <a:p>
          <a:r>
            <a:rPr kumimoji="1" lang="ja-JP" altLang="en-US" dirty="0" smtClean="0"/>
            <a:t>まとめ</a:t>
          </a:r>
          <a:endParaRPr kumimoji="1" lang="ja-JP" altLang="en-US" dirty="0"/>
        </a:p>
      </dgm:t>
    </dgm:pt>
    <dgm:pt modelId="{FAA9C301-E96D-4131-985A-DC21B310ABA9}" type="parTrans" cxnId="{E7DA09BE-E10D-4B38-8C94-6CB5465A46B2}">
      <dgm:prSet/>
      <dgm:spPr/>
      <dgm:t>
        <a:bodyPr/>
        <a:lstStyle/>
        <a:p>
          <a:endParaRPr kumimoji="1" lang="ja-JP" altLang="en-US"/>
        </a:p>
      </dgm:t>
    </dgm:pt>
    <dgm:pt modelId="{AACE485D-B9EB-434D-B71C-EF49863B1E17}" type="sibTrans" cxnId="{E7DA09BE-E10D-4B38-8C94-6CB5465A46B2}">
      <dgm:prSet/>
      <dgm:spPr/>
      <dgm:t>
        <a:bodyPr/>
        <a:lstStyle/>
        <a:p>
          <a:endParaRPr kumimoji="1" lang="ja-JP" altLang="en-US"/>
        </a:p>
      </dgm:t>
    </dgm:pt>
    <dgm:pt modelId="{4EF367A4-75A2-4F15-AE24-FD0B64C7A2A2}" type="pres">
      <dgm:prSet presAssocID="{091E5B7E-1BE4-4B45-80F4-9E13DFC552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0239CF4-B2BD-4C84-A38A-783F02084C2A}" type="pres">
      <dgm:prSet presAssocID="{D5A8D3F0-7B1A-4384-B3EE-BFBC9F4F46F4}" presName="composite" presStyleCnt="0"/>
      <dgm:spPr/>
    </dgm:pt>
    <dgm:pt modelId="{21D1B5B8-F084-4CEC-BDB6-EB20DBAC89D5}" type="pres">
      <dgm:prSet presAssocID="{D5A8D3F0-7B1A-4384-B3EE-BFBC9F4F46F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06629E6-9EBA-430D-8855-414E5CE76A92}" type="pres">
      <dgm:prSet presAssocID="{D5A8D3F0-7B1A-4384-B3EE-BFBC9F4F46F4}" presName="descendantText" presStyleLbl="alignAcc1" presStyleIdx="0" presStyleCnt="4" custLinFactNeighborX="-346" custLinFactNeighborY="-69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1D19327-5C2B-4F2E-91A4-D2A48582F6AF}" type="pres">
      <dgm:prSet presAssocID="{19312EAF-A7BC-4B25-8C8B-1914CF40E462}" presName="sp" presStyleCnt="0"/>
      <dgm:spPr/>
    </dgm:pt>
    <dgm:pt modelId="{D81CAA3B-B02A-4E38-9EEB-99120F55A5FD}" type="pres">
      <dgm:prSet presAssocID="{4CF038E5-BA10-4B4E-8C2B-2D1337D0E026}" presName="composite" presStyleCnt="0"/>
      <dgm:spPr/>
    </dgm:pt>
    <dgm:pt modelId="{9A783EAC-B803-4CA1-AE94-11E9FB29F31C}" type="pres">
      <dgm:prSet presAssocID="{4CF038E5-BA10-4B4E-8C2B-2D1337D0E02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37CAFD-D188-4696-AD02-6C3C5B06C825}" type="pres">
      <dgm:prSet presAssocID="{4CF038E5-BA10-4B4E-8C2B-2D1337D0E02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6801BC-97D9-4263-977B-C48B67AFEDAF}" type="pres">
      <dgm:prSet presAssocID="{AFF7147F-F462-47D6-829A-D6ED72181CBD}" presName="sp" presStyleCnt="0"/>
      <dgm:spPr/>
    </dgm:pt>
    <dgm:pt modelId="{80A9B587-909A-40F1-B5A7-A66E47D2557B}" type="pres">
      <dgm:prSet presAssocID="{A4DF0643-377E-415E-8E50-A6B3A8DFEDB5}" presName="composite" presStyleCnt="0"/>
      <dgm:spPr/>
    </dgm:pt>
    <dgm:pt modelId="{640C13B1-8C5B-491C-A300-A999B4C0B284}" type="pres">
      <dgm:prSet presAssocID="{A4DF0643-377E-415E-8E50-A6B3A8DFEDB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3C6EB2-337F-4740-9A57-7B90AF986978}" type="pres">
      <dgm:prSet presAssocID="{A4DF0643-377E-415E-8E50-A6B3A8DFEDB5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371597D-B653-4CD8-9EC2-A7202639E59E}" type="pres">
      <dgm:prSet presAssocID="{1744D365-CCDF-4B35-906D-79C63E26A284}" presName="sp" presStyleCnt="0"/>
      <dgm:spPr/>
    </dgm:pt>
    <dgm:pt modelId="{5D26AD9C-6F3A-4060-8A84-2EAEB7589E21}" type="pres">
      <dgm:prSet presAssocID="{DA96E78D-8696-447C-9A26-FE469880E4C1}" presName="composite" presStyleCnt="0"/>
      <dgm:spPr/>
    </dgm:pt>
    <dgm:pt modelId="{22B93E0C-B54E-4843-BDEE-48FE9DE340CE}" type="pres">
      <dgm:prSet presAssocID="{DA96E78D-8696-447C-9A26-FE469880E4C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75EAA7-A516-4D52-996C-4B7555282231}" type="pres">
      <dgm:prSet presAssocID="{DA96E78D-8696-447C-9A26-FE469880E4C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1E40B40-B421-4475-85F2-11D068ACDF76}" type="presOf" srcId="{B34C0568-E2F7-4CA2-9E62-18EB34AE644E}" destId="{D33C6EB2-337F-4740-9A57-7B90AF986978}" srcOrd="0" destOrd="0" presId="urn:microsoft.com/office/officeart/2005/8/layout/chevron2"/>
    <dgm:cxn modelId="{C29C50BE-445D-4B13-B6A5-E1B0F4E90A61}" srcId="{A4DF0643-377E-415E-8E50-A6B3A8DFEDB5}" destId="{B34C0568-E2F7-4CA2-9E62-18EB34AE644E}" srcOrd="0" destOrd="0" parTransId="{B3CAAC0E-CB81-4706-9384-0D499563F6D3}" sibTransId="{A3C46CBC-B961-4083-938E-1E40E23D910B}"/>
    <dgm:cxn modelId="{F2BD2FA1-D11F-493F-AAE2-5ADA4922AA46}" srcId="{091E5B7E-1BE4-4B45-80F4-9E13DFC5520B}" destId="{DA96E78D-8696-447C-9A26-FE469880E4C1}" srcOrd="3" destOrd="0" parTransId="{E56B621C-B0A5-4F65-9BB2-8A5CF5712625}" sibTransId="{6022405E-400A-41F9-86A7-D6C95A617BBC}"/>
    <dgm:cxn modelId="{5C065B7F-20C2-43FD-90DD-C90A75B076FB}" type="presOf" srcId="{D5A8D3F0-7B1A-4384-B3EE-BFBC9F4F46F4}" destId="{21D1B5B8-F084-4CEC-BDB6-EB20DBAC89D5}" srcOrd="0" destOrd="0" presId="urn:microsoft.com/office/officeart/2005/8/layout/chevron2"/>
    <dgm:cxn modelId="{83E7C386-C5F0-437A-B7C5-7D220E50489C}" srcId="{D5A8D3F0-7B1A-4384-B3EE-BFBC9F4F46F4}" destId="{0B633B31-DFBF-4388-8841-03433A92728E}" srcOrd="0" destOrd="0" parTransId="{F33AC8DE-B023-4991-A207-2644FCE58135}" sibTransId="{570AD0A6-2F60-4610-95B6-58282015DAA2}"/>
    <dgm:cxn modelId="{D77408CE-164D-407D-A654-0B68DAD0E3E0}" type="presOf" srcId="{0B633B31-DFBF-4388-8841-03433A92728E}" destId="{C06629E6-9EBA-430D-8855-414E5CE76A92}" srcOrd="0" destOrd="0" presId="urn:microsoft.com/office/officeart/2005/8/layout/chevron2"/>
    <dgm:cxn modelId="{CA2A52CC-41E7-41E0-935A-CEBB88FEBAF8}" srcId="{091E5B7E-1BE4-4B45-80F4-9E13DFC5520B}" destId="{A4DF0643-377E-415E-8E50-A6B3A8DFEDB5}" srcOrd="2" destOrd="0" parTransId="{679C7FC9-DA2C-49E5-B1B1-83F040019AC2}" sibTransId="{1744D365-CCDF-4B35-906D-79C63E26A284}"/>
    <dgm:cxn modelId="{230D795E-9CAA-489C-BC8C-7B81700964D0}" srcId="{091E5B7E-1BE4-4B45-80F4-9E13DFC5520B}" destId="{4CF038E5-BA10-4B4E-8C2B-2D1337D0E026}" srcOrd="1" destOrd="0" parTransId="{56575DB9-D190-4C2B-9979-E9D277D8D4A3}" sibTransId="{AFF7147F-F462-47D6-829A-D6ED72181CBD}"/>
    <dgm:cxn modelId="{E7DA09BE-E10D-4B38-8C94-6CB5465A46B2}" srcId="{DA96E78D-8696-447C-9A26-FE469880E4C1}" destId="{2E858186-3871-4A99-AAD0-D9598D18B072}" srcOrd="0" destOrd="0" parTransId="{FAA9C301-E96D-4131-985A-DC21B310ABA9}" sibTransId="{AACE485D-B9EB-434D-B71C-EF49863B1E17}"/>
    <dgm:cxn modelId="{8698D6AF-84B4-490A-AB87-81655C5F421E}" type="presOf" srcId="{955903B8-135F-4D83-9A30-BCA5F4B2EDE8}" destId="{5437CAFD-D188-4696-AD02-6C3C5B06C825}" srcOrd="0" destOrd="0" presId="urn:microsoft.com/office/officeart/2005/8/layout/chevron2"/>
    <dgm:cxn modelId="{1EC90E28-81AB-4F81-BDAA-483E26D628DF}" type="presOf" srcId="{4CF038E5-BA10-4B4E-8C2B-2D1337D0E026}" destId="{9A783EAC-B803-4CA1-AE94-11E9FB29F31C}" srcOrd="0" destOrd="0" presId="urn:microsoft.com/office/officeart/2005/8/layout/chevron2"/>
    <dgm:cxn modelId="{6085651B-3611-4810-B1DD-D8AD4E72D735}" srcId="{4CF038E5-BA10-4B4E-8C2B-2D1337D0E026}" destId="{955903B8-135F-4D83-9A30-BCA5F4B2EDE8}" srcOrd="0" destOrd="0" parTransId="{96314B80-8AD6-401E-BB8A-4A403E41A3CB}" sibTransId="{C52B6C42-5CE8-472C-81B7-EF8148545EF4}"/>
    <dgm:cxn modelId="{AAB2B14C-5947-4B2C-8BD6-2B3B5EFF1A64}" type="presOf" srcId="{091E5B7E-1BE4-4B45-80F4-9E13DFC5520B}" destId="{4EF367A4-75A2-4F15-AE24-FD0B64C7A2A2}" srcOrd="0" destOrd="0" presId="urn:microsoft.com/office/officeart/2005/8/layout/chevron2"/>
    <dgm:cxn modelId="{15C703DA-719E-4E00-874B-4024750A7C43}" srcId="{091E5B7E-1BE4-4B45-80F4-9E13DFC5520B}" destId="{D5A8D3F0-7B1A-4384-B3EE-BFBC9F4F46F4}" srcOrd="0" destOrd="0" parTransId="{D2C1D18F-27B7-4AB9-B1F4-269C7E9A000F}" sibTransId="{19312EAF-A7BC-4B25-8C8B-1914CF40E462}"/>
    <dgm:cxn modelId="{537A740A-CFAA-44CE-A186-3A5A41CFD07E}" type="presOf" srcId="{2E858186-3871-4A99-AAD0-D9598D18B072}" destId="{5A75EAA7-A516-4D52-996C-4B7555282231}" srcOrd="0" destOrd="0" presId="urn:microsoft.com/office/officeart/2005/8/layout/chevron2"/>
    <dgm:cxn modelId="{89773B54-56A3-4986-9C82-FFF65E00F48A}" type="presOf" srcId="{DA96E78D-8696-447C-9A26-FE469880E4C1}" destId="{22B93E0C-B54E-4843-BDEE-48FE9DE340CE}" srcOrd="0" destOrd="0" presId="urn:microsoft.com/office/officeart/2005/8/layout/chevron2"/>
    <dgm:cxn modelId="{EDAE368A-B6F6-499B-BBE2-11CDF2DE9259}" type="presOf" srcId="{A4DF0643-377E-415E-8E50-A6B3A8DFEDB5}" destId="{640C13B1-8C5B-491C-A300-A999B4C0B284}" srcOrd="0" destOrd="0" presId="urn:microsoft.com/office/officeart/2005/8/layout/chevron2"/>
    <dgm:cxn modelId="{1E89F9DC-49C4-46A8-9811-50E30492CB09}" type="presParOf" srcId="{4EF367A4-75A2-4F15-AE24-FD0B64C7A2A2}" destId="{30239CF4-B2BD-4C84-A38A-783F02084C2A}" srcOrd="0" destOrd="0" presId="urn:microsoft.com/office/officeart/2005/8/layout/chevron2"/>
    <dgm:cxn modelId="{75B82A71-72B6-42EC-BDFC-2198A7FD8791}" type="presParOf" srcId="{30239CF4-B2BD-4C84-A38A-783F02084C2A}" destId="{21D1B5B8-F084-4CEC-BDB6-EB20DBAC89D5}" srcOrd="0" destOrd="0" presId="urn:microsoft.com/office/officeart/2005/8/layout/chevron2"/>
    <dgm:cxn modelId="{89B7A0BA-B4F8-49CA-B86B-03FF5F59EF8D}" type="presParOf" srcId="{30239CF4-B2BD-4C84-A38A-783F02084C2A}" destId="{C06629E6-9EBA-430D-8855-414E5CE76A92}" srcOrd="1" destOrd="0" presId="urn:microsoft.com/office/officeart/2005/8/layout/chevron2"/>
    <dgm:cxn modelId="{18C70422-0B24-45F8-9474-A5E0D329F86D}" type="presParOf" srcId="{4EF367A4-75A2-4F15-AE24-FD0B64C7A2A2}" destId="{C1D19327-5C2B-4F2E-91A4-D2A48582F6AF}" srcOrd="1" destOrd="0" presId="urn:microsoft.com/office/officeart/2005/8/layout/chevron2"/>
    <dgm:cxn modelId="{3BBC8674-B422-409C-964F-E35E07C41F4E}" type="presParOf" srcId="{4EF367A4-75A2-4F15-AE24-FD0B64C7A2A2}" destId="{D81CAA3B-B02A-4E38-9EEB-99120F55A5FD}" srcOrd="2" destOrd="0" presId="urn:microsoft.com/office/officeart/2005/8/layout/chevron2"/>
    <dgm:cxn modelId="{0D594BD3-7A85-468F-A412-1BB48AAF5BF6}" type="presParOf" srcId="{D81CAA3B-B02A-4E38-9EEB-99120F55A5FD}" destId="{9A783EAC-B803-4CA1-AE94-11E9FB29F31C}" srcOrd="0" destOrd="0" presId="urn:microsoft.com/office/officeart/2005/8/layout/chevron2"/>
    <dgm:cxn modelId="{E1DE105B-9ABD-4777-AB86-0788FDF7B810}" type="presParOf" srcId="{D81CAA3B-B02A-4E38-9EEB-99120F55A5FD}" destId="{5437CAFD-D188-4696-AD02-6C3C5B06C825}" srcOrd="1" destOrd="0" presId="urn:microsoft.com/office/officeart/2005/8/layout/chevron2"/>
    <dgm:cxn modelId="{1D2FF2CF-613E-404B-9EC6-A8B356B97907}" type="presParOf" srcId="{4EF367A4-75A2-4F15-AE24-FD0B64C7A2A2}" destId="{7D6801BC-97D9-4263-977B-C48B67AFEDAF}" srcOrd="3" destOrd="0" presId="urn:microsoft.com/office/officeart/2005/8/layout/chevron2"/>
    <dgm:cxn modelId="{3E7B356F-9442-4A99-A0F0-ED4C4E478241}" type="presParOf" srcId="{4EF367A4-75A2-4F15-AE24-FD0B64C7A2A2}" destId="{80A9B587-909A-40F1-B5A7-A66E47D2557B}" srcOrd="4" destOrd="0" presId="urn:microsoft.com/office/officeart/2005/8/layout/chevron2"/>
    <dgm:cxn modelId="{119033F0-207C-4DB3-A805-5C27A8A68BB9}" type="presParOf" srcId="{80A9B587-909A-40F1-B5A7-A66E47D2557B}" destId="{640C13B1-8C5B-491C-A300-A999B4C0B284}" srcOrd="0" destOrd="0" presId="urn:microsoft.com/office/officeart/2005/8/layout/chevron2"/>
    <dgm:cxn modelId="{0FABEA21-2765-4D1A-9F19-A76161161EA2}" type="presParOf" srcId="{80A9B587-909A-40F1-B5A7-A66E47D2557B}" destId="{D33C6EB2-337F-4740-9A57-7B90AF986978}" srcOrd="1" destOrd="0" presId="urn:microsoft.com/office/officeart/2005/8/layout/chevron2"/>
    <dgm:cxn modelId="{DF7CAD69-4603-45B7-9292-6FD77196F5C7}" type="presParOf" srcId="{4EF367A4-75A2-4F15-AE24-FD0B64C7A2A2}" destId="{B371597D-B653-4CD8-9EC2-A7202639E59E}" srcOrd="5" destOrd="0" presId="urn:microsoft.com/office/officeart/2005/8/layout/chevron2"/>
    <dgm:cxn modelId="{073133A9-CB55-40DF-8F8E-FC76561DE4A8}" type="presParOf" srcId="{4EF367A4-75A2-4F15-AE24-FD0B64C7A2A2}" destId="{5D26AD9C-6F3A-4060-8A84-2EAEB7589E21}" srcOrd="6" destOrd="0" presId="urn:microsoft.com/office/officeart/2005/8/layout/chevron2"/>
    <dgm:cxn modelId="{C197C6F9-6E19-4E22-B5FC-BAE39AD79018}" type="presParOf" srcId="{5D26AD9C-6F3A-4060-8A84-2EAEB7589E21}" destId="{22B93E0C-B54E-4843-BDEE-48FE9DE340CE}" srcOrd="0" destOrd="0" presId="urn:microsoft.com/office/officeart/2005/8/layout/chevron2"/>
    <dgm:cxn modelId="{8C92C992-2DD5-4C1E-97E1-60D1E77850D9}" type="presParOf" srcId="{5D26AD9C-6F3A-4060-8A84-2EAEB7589E21}" destId="{5A75EAA7-A516-4D52-996C-4B755528223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E26113-C626-45A0-B613-3E42DDE359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6D44B7E-B895-47CE-930A-5EB8FE131962}">
      <dgm:prSet phldrT="[テキスト]"/>
      <dgm:spPr/>
      <dgm:t>
        <a:bodyPr/>
        <a:lstStyle/>
        <a:p>
          <a:r>
            <a:rPr kumimoji="1" lang="ja-JP" altLang="en-US" dirty="0" smtClean="0"/>
            <a:t>満足度</a:t>
          </a:r>
          <a:endParaRPr kumimoji="1" lang="ja-JP" altLang="en-US" dirty="0"/>
        </a:p>
      </dgm:t>
    </dgm:pt>
    <dgm:pt modelId="{6DD889C1-6689-4C53-A391-A349215AC1E9}" type="par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B5DB0356-4560-47A0-A4BD-7E7789F8EC70}" type="sib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813A940B-EAB5-451D-BADE-EEAE380AD53E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2537CC42-B52C-4359-B207-C0AF4011C3BC}" type="par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0900E7B1-CA2F-452B-993F-6E1B555DC85C}" type="sib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5DC2B05C-1878-4D81-9AF8-B4072BBB803C}">
      <dgm:prSet phldrT="[テキスト]"/>
      <dgm:spPr/>
      <dgm:t>
        <a:bodyPr/>
        <a:lstStyle/>
        <a:p>
          <a:r>
            <a:rPr kumimoji="1" lang="ja-JP" altLang="en-US" dirty="0" smtClean="0"/>
            <a:t>お客様主義</a:t>
          </a:r>
          <a:endParaRPr kumimoji="1" lang="ja-JP" altLang="en-US" dirty="0"/>
        </a:p>
      </dgm:t>
    </dgm:pt>
    <dgm:pt modelId="{979A0E46-41E8-4895-9970-C6890A7576CB}" type="par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3865CBC7-BE28-4023-A6C6-CB4569F40869}" type="sib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633BEF4F-4CEE-4245-B13B-BD1BFAA23092}">
      <dgm:prSet phldrT="[テキスト]"/>
      <dgm:spPr/>
      <dgm:t>
        <a:bodyPr/>
        <a:lstStyle/>
        <a:p>
          <a:r>
            <a:rPr kumimoji="1" lang="ja-JP" altLang="en-US" dirty="0" smtClean="0"/>
            <a:t>対応</a:t>
          </a:r>
          <a:endParaRPr kumimoji="1" lang="ja-JP" altLang="en-US" dirty="0"/>
        </a:p>
      </dgm:t>
    </dgm:pt>
    <dgm:pt modelId="{57FE2EA3-4A91-4131-A23D-5F67BE771F54}" type="par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C01FE5F0-B7EE-4603-A060-4807233B635E}" type="sib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FD8EAFA2-F189-4B79-930C-D993B2722301}" type="pres">
      <dgm:prSet presAssocID="{C8E26113-C626-45A0-B613-3E42DDE35900}" presName="cycle" presStyleCnt="0">
        <dgm:presLayoutVars>
          <dgm:dir val="rev"/>
          <dgm:resizeHandles val="exact"/>
        </dgm:presLayoutVars>
      </dgm:prSet>
      <dgm:spPr/>
    </dgm:pt>
    <dgm:pt modelId="{38F7BC1C-7413-44A8-95C9-9DD9E1081F11}" type="pres">
      <dgm:prSet presAssocID="{66D44B7E-B895-47CE-930A-5EB8FE131962}" presName="node" presStyleLbl="node1" presStyleIdx="0" presStyleCnt="4" custRadScaleRad="95118" custRadScaleInc="0">
        <dgm:presLayoutVars>
          <dgm:bulletEnabled val="1"/>
        </dgm:presLayoutVars>
      </dgm:prSet>
      <dgm:spPr/>
    </dgm:pt>
    <dgm:pt modelId="{D532361E-C9A0-4576-A260-AD9036312F09}" type="pres">
      <dgm:prSet presAssocID="{66D44B7E-B895-47CE-930A-5EB8FE131962}" presName="spNode" presStyleCnt="0"/>
      <dgm:spPr/>
    </dgm:pt>
    <dgm:pt modelId="{1800DB83-7C11-44D1-BA52-F324CCA7473D}" type="pres">
      <dgm:prSet presAssocID="{B5DB0356-4560-47A0-A4BD-7E7789F8EC70}" presName="sibTrans" presStyleLbl="sibTrans1D1" presStyleIdx="0" presStyleCnt="4"/>
      <dgm:spPr/>
    </dgm:pt>
    <dgm:pt modelId="{8056847B-81D5-4A45-85C0-AC7623F9C635}" type="pres">
      <dgm:prSet presAssocID="{813A940B-EAB5-451D-BADE-EEAE380AD5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F5DEBD-C233-4586-983E-0408E6090010}" type="pres">
      <dgm:prSet presAssocID="{813A940B-EAB5-451D-BADE-EEAE380AD53E}" presName="spNode" presStyleCnt="0"/>
      <dgm:spPr/>
    </dgm:pt>
    <dgm:pt modelId="{18CD2034-3B1C-4002-931D-0027BFCD3897}" type="pres">
      <dgm:prSet presAssocID="{0900E7B1-CA2F-452B-993F-6E1B555DC85C}" presName="sibTrans" presStyleLbl="sibTrans1D1" presStyleIdx="1" presStyleCnt="4"/>
      <dgm:spPr/>
    </dgm:pt>
    <dgm:pt modelId="{09414CD1-ED8A-43C9-A21D-AF5781484461}" type="pres">
      <dgm:prSet presAssocID="{5DC2B05C-1878-4D81-9AF8-B4072BBB803C}" presName="node" presStyleLbl="node1" presStyleIdx="2" presStyleCnt="4">
        <dgm:presLayoutVars>
          <dgm:bulletEnabled val="1"/>
        </dgm:presLayoutVars>
      </dgm:prSet>
      <dgm:spPr/>
    </dgm:pt>
    <dgm:pt modelId="{93EE9C70-AE12-4505-8A78-218BB80BE2C5}" type="pres">
      <dgm:prSet presAssocID="{5DC2B05C-1878-4D81-9AF8-B4072BBB803C}" presName="spNode" presStyleCnt="0"/>
      <dgm:spPr/>
    </dgm:pt>
    <dgm:pt modelId="{EF7C46B2-01A9-457A-BB29-604CD81DC1B1}" type="pres">
      <dgm:prSet presAssocID="{3865CBC7-BE28-4023-A6C6-CB4569F40869}" presName="sibTrans" presStyleLbl="sibTrans1D1" presStyleIdx="2" presStyleCnt="4"/>
      <dgm:spPr/>
    </dgm:pt>
    <dgm:pt modelId="{FF0FE0D0-B995-46FC-B677-C018FDBD16F3}" type="pres">
      <dgm:prSet presAssocID="{633BEF4F-4CEE-4245-B13B-BD1BFAA2309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57339F-2B70-42EC-B5CE-05E7FD316CD9}" type="pres">
      <dgm:prSet presAssocID="{633BEF4F-4CEE-4245-B13B-BD1BFAA23092}" presName="spNode" presStyleCnt="0"/>
      <dgm:spPr/>
    </dgm:pt>
    <dgm:pt modelId="{05D52112-B200-45E9-8EBD-E76C3C3315CF}" type="pres">
      <dgm:prSet presAssocID="{C01FE5F0-B7EE-4603-A060-4807233B635E}" presName="sibTrans" presStyleLbl="sibTrans1D1" presStyleIdx="3" presStyleCnt="4"/>
      <dgm:spPr/>
    </dgm:pt>
  </dgm:ptLst>
  <dgm:cxnLst>
    <dgm:cxn modelId="{FB93D1AF-444A-4449-983C-7B841681124F}" srcId="{C8E26113-C626-45A0-B613-3E42DDE35900}" destId="{5DC2B05C-1878-4D81-9AF8-B4072BBB803C}" srcOrd="2" destOrd="0" parTransId="{979A0E46-41E8-4895-9970-C6890A7576CB}" sibTransId="{3865CBC7-BE28-4023-A6C6-CB4569F40869}"/>
    <dgm:cxn modelId="{4583A497-DB95-474F-BB70-006B049C17E0}" srcId="{C8E26113-C626-45A0-B613-3E42DDE35900}" destId="{633BEF4F-4CEE-4245-B13B-BD1BFAA23092}" srcOrd="3" destOrd="0" parTransId="{57FE2EA3-4A91-4131-A23D-5F67BE771F54}" sibTransId="{C01FE5F0-B7EE-4603-A060-4807233B635E}"/>
    <dgm:cxn modelId="{C2392BC9-95A5-42CF-912F-8CE1223E15DD}" srcId="{C8E26113-C626-45A0-B613-3E42DDE35900}" destId="{66D44B7E-B895-47CE-930A-5EB8FE131962}" srcOrd="0" destOrd="0" parTransId="{6DD889C1-6689-4C53-A391-A349215AC1E9}" sibTransId="{B5DB0356-4560-47A0-A4BD-7E7789F8EC70}"/>
    <dgm:cxn modelId="{DA4AD8B2-29A0-41FB-9CC7-EFBFA369C6E9}" type="presOf" srcId="{0900E7B1-CA2F-452B-993F-6E1B555DC85C}" destId="{18CD2034-3B1C-4002-931D-0027BFCD3897}" srcOrd="0" destOrd="0" presId="urn:microsoft.com/office/officeart/2005/8/layout/cycle5"/>
    <dgm:cxn modelId="{F65FF75C-2D21-4AF9-8317-12CF42929D69}" type="presOf" srcId="{C8E26113-C626-45A0-B613-3E42DDE35900}" destId="{FD8EAFA2-F189-4B79-930C-D993B2722301}" srcOrd="0" destOrd="0" presId="urn:microsoft.com/office/officeart/2005/8/layout/cycle5"/>
    <dgm:cxn modelId="{17BE1D41-2F46-4A04-84BD-AE6DBEFB9945}" type="presOf" srcId="{3865CBC7-BE28-4023-A6C6-CB4569F40869}" destId="{EF7C46B2-01A9-457A-BB29-604CD81DC1B1}" srcOrd="0" destOrd="0" presId="urn:microsoft.com/office/officeart/2005/8/layout/cycle5"/>
    <dgm:cxn modelId="{62151A8F-D333-4D32-A044-E63477566082}" type="presOf" srcId="{5DC2B05C-1878-4D81-9AF8-B4072BBB803C}" destId="{09414CD1-ED8A-43C9-A21D-AF5781484461}" srcOrd="0" destOrd="0" presId="urn:microsoft.com/office/officeart/2005/8/layout/cycle5"/>
    <dgm:cxn modelId="{BAE0BC14-0DCF-442F-9EAA-AD9ACB92FBAE}" type="presOf" srcId="{B5DB0356-4560-47A0-A4BD-7E7789F8EC70}" destId="{1800DB83-7C11-44D1-BA52-F324CCA7473D}" srcOrd="0" destOrd="0" presId="urn:microsoft.com/office/officeart/2005/8/layout/cycle5"/>
    <dgm:cxn modelId="{0AA44D1B-92D1-4E27-84E3-436E2F3BA1A5}" type="presOf" srcId="{C01FE5F0-B7EE-4603-A060-4807233B635E}" destId="{05D52112-B200-45E9-8EBD-E76C3C3315CF}" srcOrd="0" destOrd="0" presId="urn:microsoft.com/office/officeart/2005/8/layout/cycle5"/>
    <dgm:cxn modelId="{17EF3D07-4E1B-41A7-819F-6C72130C972F}" srcId="{C8E26113-C626-45A0-B613-3E42DDE35900}" destId="{813A940B-EAB5-451D-BADE-EEAE380AD53E}" srcOrd="1" destOrd="0" parTransId="{2537CC42-B52C-4359-B207-C0AF4011C3BC}" sibTransId="{0900E7B1-CA2F-452B-993F-6E1B555DC85C}"/>
    <dgm:cxn modelId="{C6519DA1-F84D-4B79-9117-96F510558FA9}" type="presOf" srcId="{66D44B7E-B895-47CE-930A-5EB8FE131962}" destId="{38F7BC1C-7413-44A8-95C9-9DD9E1081F11}" srcOrd="0" destOrd="0" presId="urn:microsoft.com/office/officeart/2005/8/layout/cycle5"/>
    <dgm:cxn modelId="{0316916C-3209-4018-8B56-AAC8E69BCC9E}" type="presOf" srcId="{633BEF4F-4CEE-4245-B13B-BD1BFAA23092}" destId="{FF0FE0D0-B995-46FC-B677-C018FDBD16F3}" srcOrd="0" destOrd="0" presId="urn:microsoft.com/office/officeart/2005/8/layout/cycle5"/>
    <dgm:cxn modelId="{36716DBC-9445-4A52-995B-252BDA0CAF2C}" type="presOf" srcId="{813A940B-EAB5-451D-BADE-EEAE380AD53E}" destId="{8056847B-81D5-4A45-85C0-AC7623F9C635}" srcOrd="0" destOrd="0" presId="urn:microsoft.com/office/officeart/2005/8/layout/cycle5"/>
    <dgm:cxn modelId="{59C230F0-4221-4A78-B163-1DDA3F4264F3}" type="presParOf" srcId="{FD8EAFA2-F189-4B79-930C-D993B2722301}" destId="{38F7BC1C-7413-44A8-95C9-9DD9E1081F11}" srcOrd="0" destOrd="0" presId="urn:microsoft.com/office/officeart/2005/8/layout/cycle5"/>
    <dgm:cxn modelId="{06CC3F60-BFDA-4994-94CF-904E658B435F}" type="presParOf" srcId="{FD8EAFA2-F189-4B79-930C-D993B2722301}" destId="{D532361E-C9A0-4576-A260-AD9036312F09}" srcOrd="1" destOrd="0" presId="urn:microsoft.com/office/officeart/2005/8/layout/cycle5"/>
    <dgm:cxn modelId="{A3433606-C434-49E7-89B1-B5152169E0F9}" type="presParOf" srcId="{FD8EAFA2-F189-4B79-930C-D993B2722301}" destId="{1800DB83-7C11-44D1-BA52-F324CCA7473D}" srcOrd="2" destOrd="0" presId="urn:microsoft.com/office/officeart/2005/8/layout/cycle5"/>
    <dgm:cxn modelId="{B7EC69CE-69F7-4D76-A9A3-5B4A4C5ECD86}" type="presParOf" srcId="{FD8EAFA2-F189-4B79-930C-D993B2722301}" destId="{8056847B-81D5-4A45-85C0-AC7623F9C635}" srcOrd="3" destOrd="0" presId="urn:microsoft.com/office/officeart/2005/8/layout/cycle5"/>
    <dgm:cxn modelId="{4447DE9B-782E-428C-ADF4-98A63329A699}" type="presParOf" srcId="{FD8EAFA2-F189-4B79-930C-D993B2722301}" destId="{A7F5DEBD-C233-4586-983E-0408E6090010}" srcOrd="4" destOrd="0" presId="urn:microsoft.com/office/officeart/2005/8/layout/cycle5"/>
    <dgm:cxn modelId="{3C1D3D15-32BF-4335-A7FE-ED1336824EAD}" type="presParOf" srcId="{FD8EAFA2-F189-4B79-930C-D993B2722301}" destId="{18CD2034-3B1C-4002-931D-0027BFCD3897}" srcOrd="5" destOrd="0" presId="urn:microsoft.com/office/officeart/2005/8/layout/cycle5"/>
    <dgm:cxn modelId="{5AB5A4E9-3EAD-4A8C-9C35-B1CFE21755D9}" type="presParOf" srcId="{FD8EAFA2-F189-4B79-930C-D993B2722301}" destId="{09414CD1-ED8A-43C9-A21D-AF5781484461}" srcOrd="6" destOrd="0" presId="urn:microsoft.com/office/officeart/2005/8/layout/cycle5"/>
    <dgm:cxn modelId="{3843B00F-FF1A-483A-AA9D-1C46660E993F}" type="presParOf" srcId="{FD8EAFA2-F189-4B79-930C-D993B2722301}" destId="{93EE9C70-AE12-4505-8A78-218BB80BE2C5}" srcOrd="7" destOrd="0" presId="urn:microsoft.com/office/officeart/2005/8/layout/cycle5"/>
    <dgm:cxn modelId="{437B24C7-1026-475C-8060-D02188D6F2FC}" type="presParOf" srcId="{FD8EAFA2-F189-4B79-930C-D993B2722301}" destId="{EF7C46B2-01A9-457A-BB29-604CD81DC1B1}" srcOrd="8" destOrd="0" presId="urn:microsoft.com/office/officeart/2005/8/layout/cycle5"/>
    <dgm:cxn modelId="{09E448C1-D96E-40A7-A735-740A2E872551}" type="presParOf" srcId="{FD8EAFA2-F189-4B79-930C-D993B2722301}" destId="{FF0FE0D0-B995-46FC-B677-C018FDBD16F3}" srcOrd="9" destOrd="0" presId="urn:microsoft.com/office/officeart/2005/8/layout/cycle5"/>
    <dgm:cxn modelId="{5E90B4C0-8655-4B91-80A6-F8E65817DEE0}" type="presParOf" srcId="{FD8EAFA2-F189-4B79-930C-D993B2722301}" destId="{3C57339F-2B70-42EC-B5CE-05E7FD316CD9}" srcOrd="10" destOrd="0" presId="urn:microsoft.com/office/officeart/2005/8/layout/cycle5"/>
    <dgm:cxn modelId="{04AE3D92-6AC6-4BD8-958F-1FE949BFEE9C}" type="presParOf" srcId="{FD8EAFA2-F189-4B79-930C-D993B2722301}" destId="{05D52112-B200-45E9-8EBD-E76C3C3315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BCD0073-4CF8-4844-ADA3-ECD2ADAD74D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09E78C2-43F2-4C49-807F-BDD921401286}">
      <dgm:prSet phldrT="[テキスト]"/>
      <dgm:spPr/>
      <dgm:t>
        <a:bodyPr/>
        <a:lstStyle/>
        <a:p>
          <a:r>
            <a:rPr kumimoji="1" lang="ja-JP" altLang="en-US" dirty="0" smtClean="0"/>
            <a:t>値引き</a:t>
          </a:r>
          <a:endParaRPr kumimoji="1" lang="ja-JP" altLang="en-US" dirty="0"/>
        </a:p>
      </dgm:t>
    </dgm:pt>
    <dgm:pt modelId="{8A4A6B9F-377F-4341-9F8E-1909FF98AB57}" type="par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F4923175-0A5E-4532-B559-1DED047ED18D}" type="sib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C7F9E0C1-B8F8-4398-9906-AD5394AB8AB6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0D4B610B-D107-453A-BB8A-73DC7D9D44A8}" type="par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B27B2801-CEAC-4441-B92F-4EEABC7EB9B5}" type="sib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C09D0E86-5D30-479D-8EE9-F8EC49DC3CCB}">
      <dgm:prSet phldrT="[テキスト]"/>
      <dgm:spPr/>
      <dgm:t>
        <a:bodyPr/>
        <a:lstStyle/>
        <a:p>
          <a:r>
            <a:rPr kumimoji="1" lang="ja-JP" altLang="en-US" dirty="0" smtClean="0"/>
            <a:t>利益主義</a:t>
          </a:r>
          <a:endParaRPr kumimoji="1" lang="ja-JP" altLang="en-US" dirty="0"/>
        </a:p>
      </dgm:t>
    </dgm:pt>
    <dgm:pt modelId="{DFDA3ABF-A2C6-4E74-851F-38717EF8D33A}" type="par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50D6A6E1-00E0-4EE4-8BF0-D543BD083A5C}" type="sib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EEBDD75C-DC91-41DA-81B6-099E1FAC184E}" type="pres">
      <dgm:prSet presAssocID="{3BCD0073-4CF8-4844-ADA3-ECD2ADAD7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28FDBCE-463C-4E0E-B5FF-33B37C31F47D}" type="pres">
      <dgm:prSet presAssocID="{309E78C2-43F2-4C49-807F-BDD921401286}" presName="node" presStyleLbl="node1" presStyleIdx="0" presStyleCnt="3" custRadScaleRad="137655" custRadScaleInc="-17577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F99C13-8CAF-44F7-87F4-66719674EA72}" type="pres">
      <dgm:prSet presAssocID="{309E78C2-43F2-4C49-807F-BDD921401286}" presName="spNode" presStyleCnt="0"/>
      <dgm:spPr/>
    </dgm:pt>
    <dgm:pt modelId="{31DAB41D-D93D-457C-9DF8-8AC9E1497311}" type="pres">
      <dgm:prSet presAssocID="{F4923175-0A5E-4532-B559-1DED047ED18D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F03B920F-77F1-43B6-AA11-4055863FF0CE}" type="pres">
      <dgm:prSet presAssocID="{C7F9E0C1-B8F8-4398-9906-AD5394AB8AB6}" presName="node" presStyleLbl="node1" presStyleIdx="1" presStyleCnt="3" custRadScaleRad="102525" custRadScaleInc="-1420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0A5956-FAE2-4D20-B496-A17E1C0A0F2C}" type="pres">
      <dgm:prSet presAssocID="{C7F9E0C1-B8F8-4398-9906-AD5394AB8AB6}" presName="spNode" presStyleCnt="0"/>
      <dgm:spPr/>
    </dgm:pt>
    <dgm:pt modelId="{526B97FA-4BA6-42FE-924B-3F55A5D41E1B}" type="pres">
      <dgm:prSet presAssocID="{B27B2801-CEAC-4441-B92F-4EEABC7EB9B5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95019035-B52E-4F62-B332-A8DB841D1961}" type="pres">
      <dgm:prSet presAssocID="{C09D0E86-5D30-479D-8EE9-F8EC49DC3CCB}" presName="node" presStyleLbl="node1" presStyleIdx="2" presStyleCnt="3" custRadScaleRad="86170" custRadScaleInc="-11299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387A-E393-439A-A790-B2A64B32DDB8}" type="pres">
      <dgm:prSet presAssocID="{C09D0E86-5D30-479D-8EE9-F8EC49DC3CCB}" presName="spNode" presStyleCnt="0"/>
      <dgm:spPr/>
    </dgm:pt>
    <dgm:pt modelId="{EF0576E9-3FE0-41A5-9292-52DB8F940550}" type="pres">
      <dgm:prSet presAssocID="{50D6A6E1-00E0-4EE4-8BF0-D543BD083A5C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EC73D880-274C-4BBD-A46A-1CAAF0D01A8D}" type="presOf" srcId="{C7F9E0C1-B8F8-4398-9906-AD5394AB8AB6}" destId="{F03B920F-77F1-43B6-AA11-4055863FF0CE}" srcOrd="0" destOrd="0" presId="urn:microsoft.com/office/officeart/2005/8/layout/cycle5"/>
    <dgm:cxn modelId="{B5CCAB3B-01B7-45F0-B603-4BE5AEE0231D}" type="presOf" srcId="{309E78C2-43F2-4C49-807F-BDD921401286}" destId="{D28FDBCE-463C-4E0E-B5FF-33B37C31F47D}" srcOrd="0" destOrd="0" presId="urn:microsoft.com/office/officeart/2005/8/layout/cycle5"/>
    <dgm:cxn modelId="{ECF3F6D8-3122-49AC-B746-938E060121C0}" srcId="{3BCD0073-4CF8-4844-ADA3-ECD2ADAD74D0}" destId="{C09D0E86-5D30-479D-8EE9-F8EC49DC3CCB}" srcOrd="2" destOrd="0" parTransId="{DFDA3ABF-A2C6-4E74-851F-38717EF8D33A}" sibTransId="{50D6A6E1-00E0-4EE4-8BF0-D543BD083A5C}"/>
    <dgm:cxn modelId="{4FE60F03-24F4-4BCB-B9BC-DF116F632439}" type="presOf" srcId="{3BCD0073-4CF8-4844-ADA3-ECD2ADAD74D0}" destId="{EEBDD75C-DC91-41DA-81B6-099E1FAC184E}" srcOrd="0" destOrd="0" presId="urn:microsoft.com/office/officeart/2005/8/layout/cycle5"/>
    <dgm:cxn modelId="{F76CB181-1635-43E7-9A04-B5C7EB4D3F82}" type="presOf" srcId="{C09D0E86-5D30-479D-8EE9-F8EC49DC3CCB}" destId="{95019035-B52E-4F62-B332-A8DB841D1961}" srcOrd="0" destOrd="0" presId="urn:microsoft.com/office/officeart/2005/8/layout/cycle5"/>
    <dgm:cxn modelId="{3EAA03E0-DB79-4795-925B-2CCECE21D3C7}" type="presOf" srcId="{B27B2801-CEAC-4441-B92F-4EEABC7EB9B5}" destId="{526B97FA-4BA6-42FE-924B-3F55A5D41E1B}" srcOrd="0" destOrd="0" presId="urn:microsoft.com/office/officeart/2005/8/layout/cycle5"/>
    <dgm:cxn modelId="{E2331BF4-ABA0-4A66-9029-56B568400A31}" type="presOf" srcId="{F4923175-0A5E-4532-B559-1DED047ED18D}" destId="{31DAB41D-D93D-457C-9DF8-8AC9E1497311}" srcOrd="0" destOrd="0" presId="urn:microsoft.com/office/officeart/2005/8/layout/cycle5"/>
    <dgm:cxn modelId="{DDD49B79-A0B7-41BF-9763-81D177387A4A}" srcId="{3BCD0073-4CF8-4844-ADA3-ECD2ADAD74D0}" destId="{C7F9E0C1-B8F8-4398-9906-AD5394AB8AB6}" srcOrd="1" destOrd="0" parTransId="{0D4B610B-D107-453A-BB8A-73DC7D9D44A8}" sibTransId="{B27B2801-CEAC-4441-B92F-4EEABC7EB9B5}"/>
    <dgm:cxn modelId="{B98F3142-BBF4-4E16-B03F-B5DA1042F273}" type="presOf" srcId="{50D6A6E1-00E0-4EE4-8BF0-D543BD083A5C}" destId="{EF0576E9-3FE0-41A5-9292-52DB8F940550}" srcOrd="0" destOrd="0" presId="urn:microsoft.com/office/officeart/2005/8/layout/cycle5"/>
    <dgm:cxn modelId="{09111512-A30D-457D-A910-CBDA80902BF4}" srcId="{3BCD0073-4CF8-4844-ADA3-ECD2ADAD74D0}" destId="{309E78C2-43F2-4C49-807F-BDD921401286}" srcOrd="0" destOrd="0" parTransId="{8A4A6B9F-377F-4341-9F8E-1909FF98AB57}" sibTransId="{F4923175-0A5E-4532-B559-1DED047ED18D}"/>
    <dgm:cxn modelId="{57455559-2929-4301-B36B-D538E28B217A}" type="presParOf" srcId="{EEBDD75C-DC91-41DA-81B6-099E1FAC184E}" destId="{D28FDBCE-463C-4E0E-B5FF-33B37C31F47D}" srcOrd="0" destOrd="0" presId="urn:microsoft.com/office/officeart/2005/8/layout/cycle5"/>
    <dgm:cxn modelId="{4F073FBA-71B8-4EB2-86C5-828B7C9EED8F}" type="presParOf" srcId="{EEBDD75C-DC91-41DA-81B6-099E1FAC184E}" destId="{37F99C13-8CAF-44F7-87F4-66719674EA72}" srcOrd="1" destOrd="0" presId="urn:microsoft.com/office/officeart/2005/8/layout/cycle5"/>
    <dgm:cxn modelId="{13A67622-990E-42C2-950B-45935921A61C}" type="presParOf" srcId="{EEBDD75C-DC91-41DA-81B6-099E1FAC184E}" destId="{31DAB41D-D93D-457C-9DF8-8AC9E1497311}" srcOrd="2" destOrd="0" presId="urn:microsoft.com/office/officeart/2005/8/layout/cycle5"/>
    <dgm:cxn modelId="{E364A072-26C8-41E1-8B66-405407B573A1}" type="presParOf" srcId="{EEBDD75C-DC91-41DA-81B6-099E1FAC184E}" destId="{F03B920F-77F1-43B6-AA11-4055863FF0CE}" srcOrd="3" destOrd="0" presId="urn:microsoft.com/office/officeart/2005/8/layout/cycle5"/>
    <dgm:cxn modelId="{FE14D072-29F8-482C-B46A-30D8B3C96B25}" type="presParOf" srcId="{EEBDD75C-DC91-41DA-81B6-099E1FAC184E}" destId="{D30A5956-FAE2-4D20-B496-A17E1C0A0F2C}" srcOrd="4" destOrd="0" presId="urn:microsoft.com/office/officeart/2005/8/layout/cycle5"/>
    <dgm:cxn modelId="{9D0A0C2D-F000-42B5-9ECC-DE602D91C98B}" type="presParOf" srcId="{EEBDD75C-DC91-41DA-81B6-099E1FAC184E}" destId="{526B97FA-4BA6-42FE-924B-3F55A5D41E1B}" srcOrd="5" destOrd="0" presId="urn:microsoft.com/office/officeart/2005/8/layout/cycle5"/>
    <dgm:cxn modelId="{8DB31B8F-A781-4820-B159-E1E9F9DE238B}" type="presParOf" srcId="{EEBDD75C-DC91-41DA-81B6-099E1FAC184E}" destId="{95019035-B52E-4F62-B332-A8DB841D1961}" srcOrd="6" destOrd="0" presId="urn:microsoft.com/office/officeart/2005/8/layout/cycle5"/>
    <dgm:cxn modelId="{4E6FEDF3-2B71-47B8-B9A6-F109F2EBCC5A}" type="presParOf" srcId="{EEBDD75C-DC91-41DA-81B6-099E1FAC184E}" destId="{C9B7387A-E393-439A-A790-B2A64B32DDB8}" srcOrd="7" destOrd="0" presId="urn:microsoft.com/office/officeart/2005/8/layout/cycle5"/>
    <dgm:cxn modelId="{98CEF9B5-C69A-4918-B8F0-9DB1598315C6}" type="presParOf" srcId="{EEBDD75C-DC91-41DA-81B6-099E1FAC184E}" destId="{EF0576E9-3FE0-41A5-9292-52DB8F94055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8E26113-C626-45A0-B613-3E42DDE359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6D44B7E-B895-47CE-930A-5EB8FE131962}">
      <dgm:prSet phldrT="[テキスト]"/>
      <dgm:spPr/>
      <dgm:t>
        <a:bodyPr/>
        <a:lstStyle/>
        <a:p>
          <a:r>
            <a:rPr kumimoji="1" lang="ja-JP" altLang="en-US" dirty="0" smtClean="0"/>
            <a:t>満足度</a:t>
          </a:r>
          <a:endParaRPr kumimoji="1" lang="ja-JP" altLang="en-US" dirty="0"/>
        </a:p>
      </dgm:t>
    </dgm:pt>
    <dgm:pt modelId="{6DD889C1-6689-4C53-A391-A349215AC1E9}" type="par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B5DB0356-4560-47A0-A4BD-7E7789F8EC70}" type="sib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813A940B-EAB5-451D-BADE-EEAE380AD53E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2537CC42-B52C-4359-B207-C0AF4011C3BC}" type="par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0900E7B1-CA2F-452B-993F-6E1B555DC85C}" type="sib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5DC2B05C-1878-4D81-9AF8-B4072BBB803C}">
      <dgm:prSet phldrT="[テキスト]"/>
      <dgm:spPr/>
      <dgm:t>
        <a:bodyPr/>
        <a:lstStyle/>
        <a:p>
          <a:r>
            <a:rPr kumimoji="1" lang="ja-JP" altLang="en-US" dirty="0" smtClean="0"/>
            <a:t>お客様主義</a:t>
          </a:r>
          <a:endParaRPr kumimoji="1" lang="ja-JP" altLang="en-US" dirty="0"/>
        </a:p>
      </dgm:t>
    </dgm:pt>
    <dgm:pt modelId="{979A0E46-41E8-4895-9970-C6890A7576CB}" type="par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3865CBC7-BE28-4023-A6C6-CB4569F40869}" type="sib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633BEF4F-4CEE-4245-B13B-BD1BFAA23092}">
      <dgm:prSet phldrT="[テキスト]"/>
      <dgm:spPr/>
      <dgm:t>
        <a:bodyPr/>
        <a:lstStyle/>
        <a:p>
          <a:r>
            <a:rPr kumimoji="1" lang="ja-JP" altLang="en-US" dirty="0" smtClean="0"/>
            <a:t>対応</a:t>
          </a:r>
          <a:endParaRPr kumimoji="1" lang="ja-JP" altLang="en-US" dirty="0"/>
        </a:p>
      </dgm:t>
    </dgm:pt>
    <dgm:pt modelId="{57FE2EA3-4A91-4131-A23D-5F67BE771F54}" type="par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C01FE5F0-B7EE-4603-A060-4807233B635E}" type="sib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FD8EAFA2-F189-4B79-930C-D993B2722301}" type="pres">
      <dgm:prSet presAssocID="{C8E26113-C626-45A0-B613-3E42DDE35900}" presName="cycle" presStyleCnt="0">
        <dgm:presLayoutVars>
          <dgm:dir val="rev"/>
          <dgm:resizeHandles val="exact"/>
        </dgm:presLayoutVars>
      </dgm:prSet>
      <dgm:spPr/>
    </dgm:pt>
    <dgm:pt modelId="{38F7BC1C-7413-44A8-95C9-9DD9E1081F11}" type="pres">
      <dgm:prSet presAssocID="{66D44B7E-B895-47CE-930A-5EB8FE131962}" presName="node" presStyleLbl="node1" presStyleIdx="0" presStyleCnt="4" custRadScaleRad="95118" custRadScaleInc="0">
        <dgm:presLayoutVars>
          <dgm:bulletEnabled val="1"/>
        </dgm:presLayoutVars>
      </dgm:prSet>
      <dgm:spPr/>
    </dgm:pt>
    <dgm:pt modelId="{D532361E-C9A0-4576-A260-AD9036312F09}" type="pres">
      <dgm:prSet presAssocID="{66D44B7E-B895-47CE-930A-5EB8FE131962}" presName="spNode" presStyleCnt="0"/>
      <dgm:spPr/>
    </dgm:pt>
    <dgm:pt modelId="{1800DB83-7C11-44D1-BA52-F324CCA7473D}" type="pres">
      <dgm:prSet presAssocID="{B5DB0356-4560-47A0-A4BD-7E7789F8EC70}" presName="sibTrans" presStyleLbl="sibTrans1D1" presStyleIdx="0" presStyleCnt="4"/>
      <dgm:spPr/>
    </dgm:pt>
    <dgm:pt modelId="{8056847B-81D5-4A45-85C0-AC7623F9C635}" type="pres">
      <dgm:prSet presAssocID="{813A940B-EAB5-451D-BADE-EEAE380AD53E}" presName="node" presStyleLbl="node1" presStyleIdx="1" presStyleCnt="4" custRadScaleRad="103853" custRadScaleInc="-41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F5DEBD-C233-4586-983E-0408E6090010}" type="pres">
      <dgm:prSet presAssocID="{813A940B-EAB5-451D-BADE-EEAE380AD53E}" presName="spNode" presStyleCnt="0"/>
      <dgm:spPr/>
    </dgm:pt>
    <dgm:pt modelId="{18CD2034-3B1C-4002-931D-0027BFCD3897}" type="pres">
      <dgm:prSet presAssocID="{0900E7B1-CA2F-452B-993F-6E1B555DC85C}" presName="sibTrans" presStyleLbl="sibTrans1D1" presStyleIdx="1" presStyleCnt="4"/>
      <dgm:spPr/>
    </dgm:pt>
    <dgm:pt modelId="{09414CD1-ED8A-43C9-A21D-AF5781484461}" type="pres">
      <dgm:prSet presAssocID="{5DC2B05C-1878-4D81-9AF8-B4072BBB803C}" presName="node" presStyleLbl="node1" presStyleIdx="2" presStyleCnt="4">
        <dgm:presLayoutVars>
          <dgm:bulletEnabled val="1"/>
        </dgm:presLayoutVars>
      </dgm:prSet>
      <dgm:spPr/>
    </dgm:pt>
    <dgm:pt modelId="{93EE9C70-AE12-4505-8A78-218BB80BE2C5}" type="pres">
      <dgm:prSet presAssocID="{5DC2B05C-1878-4D81-9AF8-B4072BBB803C}" presName="spNode" presStyleCnt="0"/>
      <dgm:spPr/>
    </dgm:pt>
    <dgm:pt modelId="{EF7C46B2-01A9-457A-BB29-604CD81DC1B1}" type="pres">
      <dgm:prSet presAssocID="{3865CBC7-BE28-4023-A6C6-CB4569F40869}" presName="sibTrans" presStyleLbl="sibTrans1D1" presStyleIdx="2" presStyleCnt="4"/>
      <dgm:spPr/>
    </dgm:pt>
    <dgm:pt modelId="{FF0FE0D0-B995-46FC-B677-C018FDBD16F3}" type="pres">
      <dgm:prSet presAssocID="{633BEF4F-4CEE-4245-B13B-BD1BFAA23092}" presName="node" presStyleLbl="node1" presStyleIdx="3" presStyleCnt="4" custRadScaleRad="103853" custRadScaleInc="-41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57339F-2B70-42EC-B5CE-05E7FD316CD9}" type="pres">
      <dgm:prSet presAssocID="{633BEF4F-4CEE-4245-B13B-BD1BFAA23092}" presName="spNode" presStyleCnt="0"/>
      <dgm:spPr/>
    </dgm:pt>
    <dgm:pt modelId="{05D52112-B200-45E9-8EBD-E76C3C3315CF}" type="pres">
      <dgm:prSet presAssocID="{C01FE5F0-B7EE-4603-A060-4807233B635E}" presName="sibTrans" presStyleLbl="sibTrans1D1" presStyleIdx="3" presStyleCnt="4"/>
      <dgm:spPr/>
    </dgm:pt>
  </dgm:ptLst>
  <dgm:cxnLst>
    <dgm:cxn modelId="{51C8337D-045F-40F3-82A7-E90427AB0958}" type="presOf" srcId="{633BEF4F-4CEE-4245-B13B-BD1BFAA23092}" destId="{FF0FE0D0-B995-46FC-B677-C018FDBD16F3}" srcOrd="0" destOrd="0" presId="urn:microsoft.com/office/officeart/2005/8/layout/cycle5"/>
    <dgm:cxn modelId="{B5237049-AB94-40C9-AF48-B4A3B5EF6ACB}" type="presOf" srcId="{C8E26113-C626-45A0-B613-3E42DDE35900}" destId="{FD8EAFA2-F189-4B79-930C-D993B2722301}" srcOrd="0" destOrd="0" presId="urn:microsoft.com/office/officeart/2005/8/layout/cycle5"/>
    <dgm:cxn modelId="{85E6F09C-FEF3-4D4D-A5A8-43F060BADE61}" type="presOf" srcId="{C01FE5F0-B7EE-4603-A060-4807233B635E}" destId="{05D52112-B200-45E9-8EBD-E76C3C3315CF}" srcOrd="0" destOrd="0" presId="urn:microsoft.com/office/officeart/2005/8/layout/cycle5"/>
    <dgm:cxn modelId="{AD3DA05A-E7CA-4F82-B318-B85E82CCAE30}" type="presOf" srcId="{813A940B-EAB5-451D-BADE-EEAE380AD53E}" destId="{8056847B-81D5-4A45-85C0-AC7623F9C635}" srcOrd="0" destOrd="0" presId="urn:microsoft.com/office/officeart/2005/8/layout/cycle5"/>
    <dgm:cxn modelId="{81F0065D-4AD6-4FC9-AC66-DEC64CB2FA70}" type="presOf" srcId="{B5DB0356-4560-47A0-A4BD-7E7789F8EC70}" destId="{1800DB83-7C11-44D1-BA52-F324CCA7473D}" srcOrd="0" destOrd="0" presId="urn:microsoft.com/office/officeart/2005/8/layout/cycle5"/>
    <dgm:cxn modelId="{4583A497-DB95-474F-BB70-006B049C17E0}" srcId="{C8E26113-C626-45A0-B613-3E42DDE35900}" destId="{633BEF4F-4CEE-4245-B13B-BD1BFAA23092}" srcOrd="3" destOrd="0" parTransId="{57FE2EA3-4A91-4131-A23D-5F67BE771F54}" sibTransId="{C01FE5F0-B7EE-4603-A060-4807233B635E}"/>
    <dgm:cxn modelId="{17EF3D07-4E1B-41A7-819F-6C72130C972F}" srcId="{C8E26113-C626-45A0-B613-3E42DDE35900}" destId="{813A940B-EAB5-451D-BADE-EEAE380AD53E}" srcOrd="1" destOrd="0" parTransId="{2537CC42-B52C-4359-B207-C0AF4011C3BC}" sibTransId="{0900E7B1-CA2F-452B-993F-6E1B555DC85C}"/>
    <dgm:cxn modelId="{FB93D1AF-444A-4449-983C-7B841681124F}" srcId="{C8E26113-C626-45A0-B613-3E42DDE35900}" destId="{5DC2B05C-1878-4D81-9AF8-B4072BBB803C}" srcOrd="2" destOrd="0" parTransId="{979A0E46-41E8-4895-9970-C6890A7576CB}" sibTransId="{3865CBC7-BE28-4023-A6C6-CB4569F40869}"/>
    <dgm:cxn modelId="{D2DE9019-8231-40EC-9E45-4B605E508568}" type="presOf" srcId="{3865CBC7-BE28-4023-A6C6-CB4569F40869}" destId="{EF7C46B2-01A9-457A-BB29-604CD81DC1B1}" srcOrd="0" destOrd="0" presId="urn:microsoft.com/office/officeart/2005/8/layout/cycle5"/>
    <dgm:cxn modelId="{EF197DF2-B5A3-4B0E-9DE7-DAFA7D61710A}" type="presOf" srcId="{0900E7B1-CA2F-452B-993F-6E1B555DC85C}" destId="{18CD2034-3B1C-4002-931D-0027BFCD3897}" srcOrd="0" destOrd="0" presId="urn:microsoft.com/office/officeart/2005/8/layout/cycle5"/>
    <dgm:cxn modelId="{9099EDE8-5E46-4BFE-A1C8-EC810E5E7EBA}" type="presOf" srcId="{5DC2B05C-1878-4D81-9AF8-B4072BBB803C}" destId="{09414CD1-ED8A-43C9-A21D-AF5781484461}" srcOrd="0" destOrd="0" presId="urn:microsoft.com/office/officeart/2005/8/layout/cycle5"/>
    <dgm:cxn modelId="{80AD258C-3CFA-4684-B840-93BE2025349B}" type="presOf" srcId="{66D44B7E-B895-47CE-930A-5EB8FE131962}" destId="{38F7BC1C-7413-44A8-95C9-9DD9E1081F11}" srcOrd="0" destOrd="0" presId="urn:microsoft.com/office/officeart/2005/8/layout/cycle5"/>
    <dgm:cxn modelId="{C2392BC9-95A5-42CF-912F-8CE1223E15DD}" srcId="{C8E26113-C626-45A0-B613-3E42DDE35900}" destId="{66D44B7E-B895-47CE-930A-5EB8FE131962}" srcOrd="0" destOrd="0" parTransId="{6DD889C1-6689-4C53-A391-A349215AC1E9}" sibTransId="{B5DB0356-4560-47A0-A4BD-7E7789F8EC70}"/>
    <dgm:cxn modelId="{FA89D93C-661C-45F7-B6EC-4FA5AD93A078}" type="presParOf" srcId="{FD8EAFA2-F189-4B79-930C-D993B2722301}" destId="{38F7BC1C-7413-44A8-95C9-9DD9E1081F11}" srcOrd="0" destOrd="0" presId="urn:microsoft.com/office/officeart/2005/8/layout/cycle5"/>
    <dgm:cxn modelId="{ED75E445-F9F3-4E3C-96A9-0C96A4391379}" type="presParOf" srcId="{FD8EAFA2-F189-4B79-930C-D993B2722301}" destId="{D532361E-C9A0-4576-A260-AD9036312F09}" srcOrd="1" destOrd="0" presId="urn:microsoft.com/office/officeart/2005/8/layout/cycle5"/>
    <dgm:cxn modelId="{8C874397-BA4F-4F91-AF4C-32C3EEEFA2D3}" type="presParOf" srcId="{FD8EAFA2-F189-4B79-930C-D993B2722301}" destId="{1800DB83-7C11-44D1-BA52-F324CCA7473D}" srcOrd="2" destOrd="0" presId="urn:microsoft.com/office/officeart/2005/8/layout/cycle5"/>
    <dgm:cxn modelId="{367A02EF-167A-40B0-BA68-E87BA01933AD}" type="presParOf" srcId="{FD8EAFA2-F189-4B79-930C-D993B2722301}" destId="{8056847B-81D5-4A45-85C0-AC7623F9C635}" srcOrd="3" destOrd="0" presId="urn:microsoft.com/office/officeart/2005/8/layout/cycle5"/>
    <dgm:cxn modelId="{B297ED01-853A-4EAE-912C-7669B0A82298}" type="presParOf" srcId="{FD8EAFA2-F189-4B79-930C-D993B2722301}" destId="{A7F5DEBD-C233-4586-983E-0408E6090010}" srcOrd="4" destOrd="0" presId="urn:microsoft.com/office/officeart/2005/8/layout/cycle5"/>
    <dgm:cxn modelId="{F4B53404-7156-454B-A283-9EA027059A48}" type="presParOf" srcId="{FD8EAFA2-F189-4B79-930C-D993B2722301}" destId="{18CD2034-3B1C-4002-931D-0027BFCD3897}" srcOrd="5" destOrd="0" presId="urn:microsoft.com/office/officeart/2005/8/layout/cycle5"/>
    <dgm:cxn modelId="{7EC0C5B5-F94D-4A5E-9AEF-36F470F83201}" type="presParOf" srcId="{FD8EAFA2-F189-4B79-930C-D993B2722301}" destId="{09414CD1-ED8A-43C9-A21D-AF5781484461}" srcOrd="6" destOrd="0" presId="urn:microsoft.com/office/officeart/2005/8/layout/cycle5"/>
    <dgm:cxn modelId="{BFF4FD2D-2EC7-4F0A-AFC5-6C5231A8358A}" type="presParOf" srcId="{FD8EAFA2-F189-4B79-930C-D993B2722301}" destId="{93EE9C70-AE12-4505-8A78-218BB80BE2C5}" srcOrd="7" destOrd="0" presId="urn:microsoft.com/office/officeart/2005/8/layout/cycle5"/>
    <dgm:cxn modelId="{9C51B825-A293-4360-AC21-0960558A38AC}" type="presParOf" srcId="{FD8EAFA2-F189-4B79-930C-D993B2722301}" destId="{EF7C46B2-01A9-457A-BB29-604CD81DC1B1}" srcOrd="8" destOrd="0" presId="urn:microsoft.com/office/officeart/2005/8/layout/cycle5"/>
    <dgm:cxn modelId="{1AC6AAE4-7EDB-47AB-8642-2A4B8E27DE99}" type="presParOf" srcId="{FD8EAFA2-F189-4B79-930C-D993B2722301}" destId="{FF0FE0D0-B995-46FC-B677-C018FDBD16F3}" srcOrd="9" destOrd="0" presId="urn:microsoft.com/office/officeart/2005/8/layout/cycle5"/>
    <dgm:cxn modelId="{F013BE46-CAB2-4930-B4B7-7EB2FF843258}" type="presParOf" srcId="{FD8EAFA2-F189-4B79-930C-D993B2722301}" destId="{3C57339F-2B70-42EC-B5CE-05E7FD316CD9}" srcOrd="10" destOrd="0" presId="urn:microsoft.com/office/officeart/2005/8/layout/cycle5"/>
    <dgm:cxn modelId="{44889597-B1D3-4CDC-BEC4-098FA2E2F1AE}" type="presParOf" srcId="{FD8EAFA2-F189-4B79-930C-D993B2722301}" destId="{05D52112-B200-45E9-8EBD-E76C3C3315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BCD0073-4CF8-4844-ADA3-ECD2ADAD74D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09E78C2-43F2-4C49-807F-BDD921401286}">
      <dgm:prSet phldrT="[テキスト]"/>
      <dgm:spPr>
        <a:solidFill>
          <a:srgbClr val="00B0F0"/>
        </a:solidFill>
      </dgm:spPr>
      <dgm:t>
        <a:bodyPr/>
        <a:lstStyle/>
        <a:p>
          <a:r>
            <a:rPr kumimoji="1" lang="ja-JP" altLang="en-US" dirty="0" smtClean="0"/>
            <a:t>値引き</a:t>
          </a:r>
          <a:endParaRPr kumimoji="1" lang="ja-JP" altLang="en-US" dirty="0"/>
        </a:p>
      </dgm:t>
    </dgm:pt>
    <dgm:pt modelId="{8A4A6B9F-377F-4341-9F8E-1909FF98AB57}" type="par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F4923175-0A5E-4532-B559-1DED047ED18D}" type="sib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C7F9E0C1-B8F8-4398-9906-AD5394AB8AB6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0D4B610B-D107-453A-BB8A-73DC7D9D44A8}" type="par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B27B2801-CEAC-4441-B92F-4EEABC7EB9B5}" type="sib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C09D0E86-5D30-479D-8EE9-F8EC49DC3CCB}">
      <dgm:prSet phldrT="[テキスト]"/>
      <dgm:spPr/>
      <dgm:t>
        <a:bodyPr/>
        <a:lstStyle/>
        <a:p>
          <a:r>
            <a:rPr kumimoji="1" lang="ja-JP" altLang="en-US" dirty="0" smtClean="0"/>
            <a:t>利益主義</a:t>
          </a:r>
          <a:endParaRPr kumimoji="1" lang="ja-JP" altLang="en-US" dirty="0"/>
        </a:p>
      </dgm:t>
    </dgm:pt>
    <dgm:pt modelId="{DFDA3ABF-A2C6-4E74-851F-38717EF8D33A}" type="par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50D6A6E1-00E0-4EE4-8BF0-D543BD083A5C}" type="sib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EEBDD75C-DC91-41DA-81B6-099E1FAC184E}" type="pres">
      <dgm:prSet presAssocID="{3BCD0073-4CF8-4844-ADA3-ECD2ADAD7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28FDBCE-463C-4E0E-B5FF-33B37C31F47D}" type="pres">
      <dgm:prSet presAssocID="{309E78C2-43F2-4C49-807F-BDD921401286}" presName="node" presStyleLbl="node1" presStyleIdx="0" presStyleCnt="3" custRadScaleRad="137655" custRadScaleInc="-17577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F99C13-8CAF-44F7-87F4-66719674EA72}" type="pres">
      <dgm:prSet presAssocID="{309E78C2-43F2-4C49-807F-BDD921401286}" presName="spNode" presStyleCnt="0"/>
      <dgm:spPr/>
    </dgm:pt>
    <dgm:pt modelId="{31DAB41D-D93D-457C-9DF8-8AC9E1497311}" type="pres">
      <dgm:prSet presAssocID="{F4923175-0A5E-4532-B559-1DED047ED18D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F03B920F-77F1-43B6-AA11-4055863FF0CE}" type="pres">
      <dgm:prSet presAssocID="{C7F9E0C1-B8F8-4398-9906-AD5394AB8AB6}" presName="node" presStyleLbl="node1" presStyleIdx="1" presStyleCnt="3" custRadScaleRad="102525" custRadScaleInc="-1420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0A5956-FAE2-4D20-B496-A17E1C0A0F2C}" type="pres">
      <dgm:prSet presAssocID="{C7F9E0C1-B8F8-4398-9906-AD5394AB8AB6}" presName="spNode" presStyleCnt="0"/>
      <dgm:spPr/>
    </dgm:pt>
    <dgm:pt modelId="{526B97FA-4BA6-42FE-924B-3F55A5D41E1B}" type="pres">
      <dgm:prSet presAssocID="{B27B2801-CEAC-4441-B92F-4EEABC7EB9B5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95019035-B52E-4F62-B332-A8DB841D1961}" type="pres">
      <dgm:prSet presAssocID="{C09D0E86-5D30-479D-8EE9-F8EC49DC3CCB}" presName="node" presStyleLbl="node1" presStyleIdx="2" presStyleCnt="3" custRadScaleRad="86170" custRadScaleInc="-11299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387A-E393-439A-A790-B2A64B32DDB8}" type="pres">
      <dgm:prSet presAssocID="{C09D0E86-5D30-479D-8EE9-F8EC49DC3CCB}" presName="spNode" presStyleCnt="0"/>
      <dgm:spPr/>
    </dgm:pt>
    <dgm:pt modelId="{EF0576E9-3FE0-41A5-9292-52DB8F940550}" type="pres">
      <dgm:prSet presAssocID="{50D6A6E1-00E0-4EE4-8BF0-D543BD083A5C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EC3E975-656C-4CBE-B3B5-FBE08809F4B8}" type="presOf" srcId="{B27B2801-CEAC-4441-B92F-4EEABC7EB9B5}" destId="{526B97FA-4BA6-42FE-924B-3F55A5D41E1B}" srcOrd="0" destOrd="0" presId="urn:microsoft.com/office/officeart/2005/8/layout/cycle5"/>
    <dgm:cxn modelId="{9DB4F19A-450A-4B69-BCD6-A8F2508733E9}" type="presOf" srcId="{309E78C2-43F2-4C49-807F-BDD921401286}" destId="{D28FDBCE-463C-4E0E-B5FF-33B37C31F47D}" srcOrd="0" destOrd="0" presId="urn:microsoft.com/office/officeart/2005/8/layout/cycle5"/>
    <dgm:cxn modelId="{ECF3F6D8-3122-49AC-B746-938E060121C0}" srcId="{3BCD0073-4CF8-4844-ADA3-ECD2ADAD74D0}" destId="{C09D0E86-5D30-479D-8EE9-F8EC49DC3CCB}" srcOrd="2" destOrd="0" parTransId="{DFDA3ABF-A2C6-4E74-851F-38717EF8D33A}" sibTransId="{50D6A6E1-00E0-4EE4-8BF0-D543BD083A5C}"/>
    <dgm:cxn modelId="{F459E001-5AB3-4EE3-ADF7-754F01972051}" type="presOf" srcId="{C09D0E86-5D30-479D-8EE9-F8EC49DC3CCB}" destId="{95019035-B52E-4F62-B332-A8DB841D1961}" srcOrd="0" destOrd="0" presId="urn:microsoft.com/office/officeart/2005/8/layout/cycle5"/>
    <dgm:cxn modelId="{DDD49B79-A0B7-41BF-9763-81D177387A4A}" srcId="{3BCD0073-4CF8-4844-ADA3-ECD2ADAD74D0}" destId="{C7F9E0C1-B8F8-4398-9906-AD5394AB8AB6}" srcOrd="1" destOrd="0" parTransId="{0D4B610B-D107-453A-BB8A-73DC7D9D44A8}" sibTransId="{B27B2801-CEAC-4441-B92F-4EEABC7EB9B5}"/>
    <dgm:cxn modelId="{F6E67986-0214-4EC0-B5F9-0B60B9296FFF}" type="presOf" srcId="{50D6A6E1-00E0-4EE4-8BF0-D543BD083A5C}" destId="{EF0576E9-3FE0-41A5-9292-52DB8F940550}" srcOrd="0" destOrd="0" presId="urn:microsoft.com/office/officeart/2005/8/layout/cycle5"/>
    <dgm:cxn modelId="{8BE77022-5238-427D-A68F-051BFA4AE73C}" type="presOf" srcId="{3BCD0073-4CF8-4844-ADA3-ECD2ADAD74D0}" destId="{EEBDD75C-DC91-41DA-81B6-099E1FAC184E}" srcOrd="0" destOrd="0" presId="urn:microsoft.com/office/officeart/2005/8/layout/cycle5"/>
    <dgm:cxn modelId="{09111512-A30D-457D-A910-CBDA80902BF4}" srcId="{3BCD0073-4CF8-4844-ADA3-ECD2ADAD74D0}" destId="{309E78C2-43F2-4C49-807F-BDD921401286}" srcOrd="0" destOrd="0" parTransId="{8A4A6B9F-377F-4341-9F8E-1909FF98AB57}" sibTransId="{F4923175-0A5E-4532-B559-1DED047ED18D}"/>
    <dgm:cxn modelId="{9A7BA17F-F866-40B9-828D-6E0241874EE4}" type="presOf" srcId="{C7F9E0C1-B8F8-4398-9906-AD5394AB8AB6}" destId="{F03B920F-77F1-43B6-AA11-4055863FF0CE}" srcOrd="0" destOrd="0" presId="urn:microsoft.com/office/officeart/2005/8/layout/cycle5"/>
    <dgm:cxn modelId="{AF0F24F6-2A5E-4F83-8151-52F219A44675}" type="presOf" srcId="{F4923175-0A5E-4532-B559-1DED047ED18D}" destId="{31DAB41D-D93D-457C-9DF8-8AC9E1497311}" srcOrd="0" destOrd="0" presId="urn:microsoft.com/office/officeart/2005/8/layout/cycle5"/>
    <dgm:cxn modelId="{EBA5EFC4-521B-4333-99E9-0D1B52DA576E}" type="presParOf" srcId="{EEBDD75C-DC91-41DA-81B6-099E1FAC184E}" destId="{D28FDBCE-463C-4E0E-B5FF-33B37C31F47D}" srcOrd="0" destOrd="0" presId="urn:microsoft.com/office/officeart/2005/8/layout/cycle5"/>
    <dgm:cxn modelId="{3E5274E0-0657-4ABC-BFC5-E06F43FF86EC}" type="presParOf" srcId="{EEBDD75C-DC91-41DA-81B6-099E1FAC184E}" destId="{37F99C13-8CAF-44F7-87F4-66719674EA72}" srcOrd="1" destOrd="0" presId="urn:microsoft.com/office/officeart/2005/8/layout/cycle5"/>
    <dgm:cxn modelId="{42C8D803-E44F-4CB6-84D4-218FC519F8B8}" type="presParOf" srcId="{EEBDD75C-DC91-41DA-81B6-099E1FAC184E}" destId="{31DAB41D-D93D-457C-9DF8-8AC9E1497311}" srcOrd="2" destOrd="0" presId="urn:microsoft.com/office/officeart/2005/8/layout/cycle5"/>
    <dgm:cxn modelId="{A63C75A5-9749-4CC9-8844-325D0413D904}" type="presParOf" srcId="{EEBDD75C-DC91-41DA-81B6-099E1FAC184E}" destId="{F03B920F-77F1-43B6-AA11-4055863FF0CE}" srcOrd="3" destOrd="0" presId="urn:microsoft.com/office/officeart/2005/8/layout/cycle5"/>
    <dgm:cxn modelId="{F921F784-D1F6-4F3E-B0D2-1D79D08F1B99}" type="presParOf" srcId="{EEBDD75C-DC91-41DA-81B6-099E1FAC184E}" destId="{D30A5956-FAE2-4D20-B496-A17E1C0A0F2C}" srcOrd="4" destOrd="0" presId="urn:microsoft.com/office/officeart/2005/8/layout/cycle5"/>
    <dgm:cxn modelId="{B81A7704-4BBC-4C70-BDE9-6A0734799809}" type="presParOf" srcId="{EEBDD75C-DC91-41DA-81B6-099E1FAC184E}" destId="{526B97FA-4BA6-42FE-924B-3F55A5D41E1B}" srcOrd="5" destOrd="0" presId="urn:microsoft.com/office/officeart/2005/8/layout/cycle5"/>
    <dgm:cxn modelId="{84ADEC68-3D0A-4DC9-A605-990BA18554FB}" type="presParOf" srcId="{EEBDD75C-DC91-41DA-81B6-099E1FAC184E}" destId="{95019035-B52E-4F62-B332-A8DB841D1961}" srcOrd="6" destOrd="0" presId="urn:microsoft.com/office/officeart/2005/8/layout/cycle5"/>
    <dgm:cxn modelId="{41022CF6-FF07-4D68-95EF-F7EE3D9E1279}" type="presParOf" srcId="{EEBDD75C-DC91-41DA-81B6-099E1FAC184E}" destId="{C9B7387A-E393-439A-A790-B2A64B32DDB8}" srcOrd="7" destOrd="0" presId="urn:microsoft.com/office/officeart/2005/8/layout/cycle5"/>
    <dgm:cxn modelId="{F66024A1-9B20-4682-BE2C-6E156D94DAF8}" type="presParOf" srcId="{EEBDD75C-DC91-41DA-81B6-099E1FAC184E}" destId="{EF0576E9-3FE0-41A5-9292-52DB8F94055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8E26113-C626-45A0-B613-3E42DDE359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6D44B7E-B895-47CE-930A-5EB8FE131962}">
      <dgm:prSet phldrT="[テキスト]"/>
      <dgm:spPr/>
      <dgm:t>
        <a:bodyPr/>
        <a:lstStyle/>
        <a:p>
          <a:r>
            <a:rPr kumimoji="1" lang="ja-JP" altLang="en-US" dirty="0" smtClean="0"/>
            <a:t>満足度</a:t>
          </a:r>
          <a:endParaRPr kumimoji="1" lang="ja-JP" altLang="en-US" dirty="0"/>
        </a:p>
      </dgm:t>
    </dgm:pt>
    <dgm:pt modelId="{6DD889C1-6689-4C53-A391-A349215AC1E9}" type="par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B5DB0356-4560-47A0-A4BD-7E7789F8EC70}" type="sib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813A940B-EAB5-451D-BADE-EEAE380AD53E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2537CC42-B52C-4359-B207-C0AF4011C3BC}" type="par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0900E7B1-CA2F-452B-993F-6E1B555DC85C}" type="sib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5DC2B05C-1878-4D81-9AF8-B4072BBB803C}">
      <dgm:prSet phldrT="[テキスト]"/>
      <dgm:spPr/>
      <dgm:t>
        <a:bodyPr/>
        <a:lstStyle/>
        <a:p>
          <a:r>
            <a:rPr kumimoji="1" lang="ja-JP" altLang="en-US" dirty="0" smtClean="0"/>
            <a:t>お客様主義</a:t>
          </a:r>
          <a:endParaRPr kumimoji="1" lang="ja-JP" altLang="en-US" dirty="0"/>
        </a:p>
      </dgm:t>
    </dgm:pt>
    <dgm:pt modelId="{979A0E46-41E8-4895-9970-C6890A7576CB}" type="par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3865CBC7-BE28-4023-A6C6-CB4569F40869}" type="sib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633BEF4F-4CEE-4245-B13B-BD1BFAA23092}">
      <dgm:prSet phldrT="[テキスト]"/>
      <dgm:spPr/>
      <dgm:t>
        <a:bodyPr/>
        <a:lstStyle/>
        <a:p>
          <a:r>
            <a:rPr kumimoji="1" lang="ja-JP" altLang="en-US" dirty="0" smtClean="0"/>
            <a:t>対応</a:t>
          </a:r>
          <a:endParaRPr kumimoji="1" lang="ja-JP" altLang="en-US" dirty="0"/>
        </a:p>
      </dgm:t>
    </dgm:pt>
    <dgm:pt modelId="{57FE2EA3-4A91-4131-A23D-5F67BE771F54}" type="par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C01FE5F0-B7EE-4603-A060-4807233B635E}" type="sib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FD8EAFA2-F189-4B79-930C-D993B2722301}" type="pres">
      <dgm:prSet presAssocID="{C8E26113-C626-45A0-B613-3E42DDE35900}" presName="cycle" presStyleCnt="0">
        <dgm:presLayoutVars>
          <dgm:dir val="rev"/>
          <dgm:resizeHandles val="exact"/>
        </dgm:presLayoutVars>
      </dgm:prSet>
      <dgm:spPr/>
    </dgm:pt>
    <dgm:pt modelId="{38F7BC1C-7413-44A8-95C9-9DD9E1081F11}" type="pres">
      <dgm:prSet presAssocID="{66D44B7E-B895-47CE-930A-5EB8FE131962}" presName="node" presStyleLbl="node1" presStyleIdx="0" presStyleCnt="4" custRadScaleRad="95118" custRadScaleInc="0">
        <dgm:presLayoutVars>
          <dgm:bulletEnabled val="1"/>
        </dgm:presLayoutVars>
      </dgm:prSet>
      <dgm:spPr/>
    </dgm:pt>
    <dgm:pt modelId="{D532361E-C9A0-4576-A260-AD9036312F09}" type="pres">
      <dgm:prSet presAssocID="{66D44B7E-B895-47CE-930A-5EB8FE131962}" presName="spNode" presStyleCnt="0"/>
      <dgm:spPr/>
    </dgm:pt>
    <dgm:pt modelId="{1800DB83-7C11-44D1-BA52-F324CCA7473D}" type="pres">
      <dgm:prSet presAssocID="{B5DB0356-4560-47A0-A4BD-7E7789F8EC70}" presName="sibTrans" presStyleLbl="sibTrans1D1" presStyleIdx="0" presStyleCnt="4"/>
      <dgm:spPr/>
    </dgm:pt>
    <dgm:pt modelId="{8056847B-81D5-4A45-85C0-AC7623F9C635}" type="pres">
      <dgm:prSet presAssocID="{813A940B-EAB5-451D-BADE-EEAE380AD53E}" presName="node" presStyleLbl="node1" presStyleIdx="1" presStyleCnt="4" custScaleX="121790" custScaleY="101224" custRadScaleRad="116575" custRadScaleInc="-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F5DEBD-C233-4586-983E-0408E6090010}" type="pres">
      <dgm:prSet presAssocID="{813A940B-EAB5-451D-BADE-EEAE380AD53E}" presName="spNode" presStyleCnt="0"/>
      <dgm:spPr/>
    </dgm:pt>
    <dgm:pt modelId="{18CD2034-3B1C-4002-931D-0027BFCD3897}" type="pres">
      <dgm:prSet presAssocID="{0900E7B1-CA2F-452B-993F-6E1B555DC85C}" presName="sibTrans" presStyleLbl="sibTrans1D1" presStyleIdx="1" presStyleCnt="4"/>
      <dgm:spPr/>
    </dgm:pt>
    <dgm:pt modelId="{09414CD1-ED8A-43C9-A21D-AF5781484461}" type="pres">
      <dgm:prSet presAssocID="{5DC2B05C-1878-4D81-9AF8-B4072BBB803C}" presName="node" presStyleLbl="node1" presStyleIdx="2" presStyleCnt="4">
        <dgm:presLayoutVars>
          <dgm:bulletEnabled val="1"/>
        </dgm:presLayoutVars>
      </dgm:prSet>
      <dgm:spPr/>
    </dgm:pt>
    <dgm:pt modelId="{93EE9C70-AE12-4505-8A78-218BB80BE2C5}" type="pres">
      <dgm:prSet presAssocID="{5DC2B05C-1878-4D81-9AF8-B4072BBB803C}" presName="spNode" presStyleCnt="0"/>
      <dgm:spPr/>
    </dgm:pt>
    <dgm:pt modelId="{EF7C46B2-01A9-457A-BB29-604CD81DC1B1}" type="pres">
      <dgm:prSet presAssocID="{3865CBC7-BE28-4023-A6C6-CB4569F40869}" presName="sibTrans" presStyleLbl="sibTrans1D1" presStyleIdx="2" presStyleCnt="4"/>
      <dgm:spPr/>
    </dgm:pt>
    <dgm:pt modelId="{FF0FE0D0-B995-46FC-B677-C018FDBD16F3}" type="pres">
      <dgm:prSet presAssocID="{633BEF4F-4CEE-4245-B13B-BD1BFAA23092}" presName="node" presStyleLbl="node1" presStyleIdx="3" presStyleCnt="4" custRadScaleRad="103853" custRadScaleInc="-41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57339F-2B70-42EC-B5CE-05E7FD316CD9}" type="pres">
      <dgm:prSet presAssocID="{633BEF4F-4CEE-4245-B13B-BD1BFAA23092}" presName="spNode" presStyleCnt="0"/>
      <dgm:spPr/>
    </dgm:pt>
    <dgm:pt modelId="{05D52112-B200-45E9-8EBD-E76C3C3315CF}" type="pres">
      <dgm:prSet presAssocID="{C01FE5F0-B7EE-4603-A060-4807233B635E}" presName="sibTrans" presStyleLbl="sibTrans1D1" presStyleIdx="3" presStyleCnt="4"/>
      <dgm:spPr/>
    </dgm:pt>
  </dgm:ptLst>
  <dgm:cxnLst>
    <dgm:cxn modelId="{5A9EC4E7-F541-4F8F-A517-12CC63B5251A}" type="presOf" srcId="{B5DB0356-4560-47A0-A4BD-7E7789F8EC70}" destId="{1800DB83-7C11-44D1-BA52-F324CCA7473D}" srcOrd="0" destOrd="0" presId="urn:microsoft.com/office/officeart/2005/8/layout/cycle5"/>
    <dgm:cxn modelId="{9D4D570D-7927-4F59-BA7D-51E45F664659}" type="presOf" srcId="{C01FE5F0-B7EE-4603-A060-4807233B635E}" destId="{05D52112-B200-45E9-8EBD-E76C3C3315CF}" srcOrd="0" destOrd="0" presId="urn:microsoft.com/office/officeart/2005/8/layout/cycle5"/>
    <dgm:cxn modelId="{4583A497-DB95-474F-BB70-006B049C17E0}" srcId="{C8E26113-C626-45A0-B613-3E42DDE35900}" destId="{633BEF4F-4CEE-4245-B13B-BD1BFAA23092}" srcOrd="3" destOrd="0" parTransId="{57FE2EA3-4A91-4131-A23D-5F67BE771F54}" sibTransId="{C01FE5F0-B7EE-4603-A060-4807233B635E}"/>
    <dgm:cxn modelId="{17EF3D07-4E1B-41A7-819F-6C72130C972F}" srcId="{C8E26113-C626-45A0-B613-3E42DDE35900}" destId="{813A940B-EAB5-451D-BADE-EEAE380AD53E}" srcOrd="1" destOrd="0" parTransId="{2537CC42-B52C-4359-B207-C0AF4011C3BC}" sibTransId="{0900E7B1-CA2F-452B-993F-6E1B555DC85C}"/>
    <dgm:cxn modelId="{B4BE6753-7EF4-40D4-A403-EC43F1BEFFE6}" type="presOf" srcId="{813A940B-EAB5-451D-BADE-EEAE380AD53E}" destId="{8056847B-81D5-4A45-85C0-AC7623F9C635}" srcOrd="0" destOrd="0" presId="urn:microsoft.com/office/officeart/2005/8/layout/cycle5"/>
    <dgm:cxn modelId="{FB93D1AF-444A-4449-983C-7B841681124F}" srcId="{C8E26113-C626-45A0-B613-3E42DDE35900}" destId="{5DC2B05C-1878-4D81-9AF8-B4072BBB803C}" srcOrd="2" destOrd="0" parTransId="{979A0E46-41E8-4895-9970-C6890A7576CB}" sibTransId="{3865CBC7-BE28-4023-A6C6-CB4569F40869}"/>
    <dgm:cxn modelId="{D1D6A88A-3453-4524-A6CB-AB4E98E1BBAF}" type="presOf" srcId="{3865CBC7-BE28-4023-A6C6-CB4569F40869}" destId="{EF7C46B2-01A9-457A-BB29-604CD81DC1B1}" srcOrd="0" destOrd="0" presId="urn:microsoft.com/office/officeart/2005/8/layout/cycle5"/>
    <dgm:cxn modelId="{5BA5E84F-C630-4812-924F-1C2878804A7D}" type="presOf" srcId="{0900E7B1-CA2F-452B-993F-6E1B555DC85C}" destId="{18CD2034-3B1C-4002-931D-0027BFCD3897}" srcOrd="0" destOrd="0" presId="urn:microsoft.com/office/officeart/2005/8/layout/cycle5"/>
    <dgm:cxn modelId="{C2392BC9-95A5-42CF-912F-8CE1223E15DD}" srcId="{C8E26113-C626-45A0-B613-3E42DDE35900}" destId="{66D44B7E-B895-47CE-930A-5EB8FE131962}" srcOrd="0" destOrd="0" parTransId="{6DD889C1-6689-4C53-A391-A349215AC1E9}" sibTransId="{B5DB0356-4560-47A0-A4BD-7E7789F8EC70}"/>
    <dgm:cxn modelId="{86F4F8F4-5127-4855-8AD2-15F526F368DC}" type="presOf" srcId="{66D44B7E-B895-47CE-930A-5EB8FE131962}" destId="{38F7BC1C-7413-44A8-95C9-9DD9E1081F11}" srcOrd="0" destOrd="0" presId="urn:microsoft.com/office/officeart/2005/8/layout/cycle5"/>
    <dgm:cxn modelId="{23B23611-7400-461E-ACF9-723B0FF7B690}" type="presOf" srcId="{C8E26113-C626-45A0-B613-3E42DDE35900}" destId="{FD8EAFA2-F189-4B79-930C-D993B2722301}" srcOrd="0" destOrd="0" presId="urn:microsoft.com/office/officeart/2005/8/layout/cycle5"/>
    <dgm:cxn modelId="{2E96FAB4-A0E9-4F1D-B98C-BDFE9BD9E041}" type="presOf" srcId="{5DC2B05C-1878-4D81-9AF8-B4072BBB803C}" destId="{09414CD1-ED8A-43C9-A21D-AF5781484461}" srcOrd="0" destOrd="0" presId="urn:microsoft.com/office/officeart/2005/8/layout/cycle5"/>
    <dgm:cxn modelId="{5990E624-C195-41BE-A5F1-C6E43C9D80A7}" type="presOf" srcId="{633BEF4F-4CEE-4245-B13B-BD1BFAA23092}" destId="{FF0FE0D0-B995-46FC-B677-C018FDBD16F3}" srcOrd="0" destOrd="0" presId="urn:microsoft.com/office/officeart/2005/8/layout/cycle5"/>
    <dgm:cxn modelId="{510565B6-6A88-4DA5-AFB4-5E22F234CB98}" type="presParOf" srcId="{FD8EAFA2-F189-4B79-930C-D993B2722301}" destId="{38F7BC1C-7413-44A8-95C9-9DD9E1081F11}" srcOrd="0" destOrd="0" presId="urn:microsoft.com/office/officeart/2005/8/layout/cycle5"/>
    <dgm:cxn modelId="{A781846A-D518-4657-8030-602167E56DAC}" type="presParOf" srcId="{FD8EAFA2-F189-4B79-930C-D993B2722301}" destId="{D532361E-C9A0-4576-A260-AD9036312F09}" srcOrd="1" destOrd="0" presId="urn:microsoft.com/office/officeart/2005/8/layout/cycle5"/>
    <dgm:cxn modelId="{3A5F7556-5F79-4CCF-B8E2-F8642A2FCC6C}" type="presParOf" srcId="{FD8EAFA2-F189-4B79-930C-D993B2722301}" destId="{1800DB83-7C11-44D1-BA52-F324CCA7473D}" srcOrd="2" destOrd="0" presId="urn:microsoft.com/office/officeart/2005/8/layout/cycle5"/>
    <dgm:cxn modelId="{B84F2F4B-D18A-4025-85FC-32D8A04254A3}" type="presParOf" srcId="{FD8EAFA2-F189-4B79-930C-D993B2722301}" destId="{8056847B-81D5-4A45-85C0-AC7623F9C635}" srcOrd="3" destOrd="0" presId="urn:microsoft.com/office/officeart/2005/8/layout/cycle5"/>
    <dgm:cxn modelId="{A45B5176-C110-42AC-AA88-F4504397E919}" type="presParOf" srcId="{FD8EAFA2-F189-4B79-930C-D993B2722301}" destId="{A7F5DEBD-C233-4586-983E-0408E6090010}" srcOrd="4" destOrd="0" presId="urn:microsoft.com/office/officeart/2005/8/layout/cycle5"/>
    <dgm:cxn modelId="{9191D410-A79F-4B30-847C-9EECDAA58908}" type="presParOf" srcId="{FD8EAFA2-F189-4B79-930C-D993B2722301}" destId="{18CD2034-3B1C-4002-931D-0027BFCD3897}" srcOrd="5" destOrd="0" presId="urn:microsoft.com/office/officeart/2005/8/layout/cycle5"/>
    <dgm:cxn modelId="{E545E88A-134F-4BBB-8347-732D7AD12ABF}" type="presParOf" srcId="{FD8EAFA2-F189-4B79-930C-D993B2722301}" destId="{09414CD1-ED8A-43C9-A21D-AF5781484461}" srcOrd="6" destOrd="0" presId="urn:microsoft.com/office/officeart/2005/8/layout/cycle5"/>
    <dgm:cxn modelId="{EDD29FBD-75AB-43F7-9C9F-03B3A5BA4B03}" type="presParOf" srcId="{FD8EAFA2-F189-4B79-930C-D993B2722301}" destId="{93EE9C70-AE12-4505-8A78-218BB80BE2C5}" srcOrd="7" destOrd="0" presId="urn:microsoft.com/office/officeart/2005/8/layout/cycle5"/>
    <dgm:cxn modelId="{481F4A62-76B9-4EB0-8038-86941DD56FE9}" type="presParOf" srcId="{FD8EAFA2-F189-4B79-930C-D993B2722301}" destId="{EF7C46B2-01A9-457A-BB29-604CD81DC1B1}" srcOrd="8" destOrd="0" presId="urn:microsoft.com/office/officeart/2005/8/layout/cycle5"/>
    <dgm:cxn modelId="{23B311C7-449D-4D80-93A5-A7F9B3460CD3}" type="presParOf" srcId="{FD8EAFA2-F189-4B79-930C-D993B2722301}" destId="{FF0FE0D0-B995-46FC-B677-C018FDBD16F3}" srcOrd="9" destOrd="0" presId="urn:microsoft.com/office/officeart/2005/8/layout/cycle5"/>
    <dgm:cxn modelId="{FC1BC893-7FD4-4D70-976D-0655A23024CB}" type="presParOf" srcId="{FD8EAFA2-F189-4B79-930C-D993B2722301}" destId="{3C57339F-2B70-42EC-B5CE-05E7FD316CD9}" srcOrd="10" destOrd="0" presId="urn:microsoft.com/office/officeart/2005/8/layout/cycle5"/>
    <dgm:cxn modelId="{98B93091-0077-4AFF-B7B1-49242616694F}" type="presParOf" srcId="{FD8EAFA2-F189-4B79-930C-D993B2722301}" destId="{05D52112-B200-45E9-8EBD-E76C3C3315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DC5F7F2-0EFA-4920-8BAB-18B4D832FB7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CD4543A-AF74-466D-B698-98347B81CD44}">
      <dgm:prSet phldrT="[テキスト]" custT="1"/>
      <dgm:spPr>
        <a:solidFill>
          <a:srgbClr val="FFFF00"/>
        </a:solidFill>
      </dgm:spPr>
      <dgm:t>
        <a:bodyPr/>
        <a:lstStyle/>
        <a:p>
          <a:r>
            <a:rPr kumimoji="1" lang="ja-JP" altLang="en-US" sz="3600" dirty="0" smtClean="0">
              <a:solidFill>
                <a:schemeClr val="accent1"/>
              </a:solidFill>
            </a:rPr>
            <a:t>お客様　主義</a:t>
          </a:r>
          <a:endParaRPr kumimoji="1" lang="ja-JP" altLang="en-US" sz="3600" dirty="0">
            <a:solidFill>
              <a:schemeClr val="accent1"/>
            </a:solidFill>
          </a:endParaRPr>
        </a:p>
      </dgm:t>
    </dgm:pt>
    <dgm:pt modelId="{437E7859-4D7D-44EB-B63B-673AC8079B0D}" type="parTrans" cxnId="{FCCF222E-1E56-4ED4-BC24-FB02ED8FB07D}">
      <dgm:prSet/>
      <dgm:spPr/>
      <dgm:t>
        <a:bodyPr/>
        <a:lstStyle/>
        <a:p>
          <a:endParaRPr kumimoji="1" lang="ja-JP" altLang="en-US"/>
        </a:p>
      </dgm:t>
    </dgm:pt>
    <dgm:pt modelId="{4A7C0E23-4DD6-4EE1-890D-B39AD32CE982}" type="sibTrans" cxnId="{FCCF222E-1E56-4ED4-BC24-FB02ED8FB07D}">
      <dgm:prSet/>
      <dgm:spPr/>
      <dgm:t>
        <a:bodyPr/>
        <a:lstStyle/>
        <a:p>
          <a:endParaRPr kumimoji="1" lang="ja-JP" altLang="en-US"/>
        </a:p>
      </dgm:t>
    </dgm:pt>
    <dgm:pt modelId="{48C80737-996A-4FF7-8E1D-14B8B0955FF0}">
      <dgm:prSet phldrT="[テキスト]" custT="1"/>
      <dgm:spPr/>
      <dgm:t>
        <a:bodyPr/>
        <a:lstStyle/>
        <a:p>
          <a:r>
            <a:rPr kumimoji="1" lang="ja-JP" altLang="en-US" sz="3200" dirty="0" smtClean="0"/>
            <a:t>お客様主義の必要性</a:t>
          </a:r>
          <a:endParaRPr kumimoji="1" lang="ja-JP" altLang="en-US" sz="3200" dirty="0"/>
        </a:p>
      </dgm:t>
    </dgm:pt>
    <dgm:pt modelId="{C1790556-205C-4E4D-92C1-AACAA3244137}" type="parTrans" cxnId="{BBAEF86C-5E06-4760-A66C-C59D3199F33A}">
      <dgm:prSet/>
      <dgm:spPr/>
      <dgm:t>
        <a:bodyPr/>
        <a:lstStyle/>
        <a:p>
          <a:endParaRPr kumimoji="1" lang="ja-JP" altLang="en-US"/>
        </a:p>
      </dgm:t>
    </dgm:pt>
    <dgm:pt modelId="{356BACA7-AF2A-4593-AA5C-FE999DEED5AC}" type="sibTrans" cxnId="{BBAEF86C-5E06-4760-A66C-C59D3199F33A}">
      <dgm:prSet/>
      <dgm:spPr/>
      <dgm:t>
        <a:bodyPr/>
        <a:lstStyle/>
        <a:p>
          <a:endParaRPr kumimoji="1" lang="ja-JP" altLang="en-US"/>
        </a:p>
      </dgm:t>
    </dgm:pt>
    <dgm:pt modelId="{F8ED0741-A7CC-4BE4-B333-93266C031A5E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accent1"/>
              </a:solidFill>
            </a:rPr>
            <a:t>人づくり</a:t>
          </a:r>
          <a:endParaRPr kumimoji="1" lang="ja-JP" altLang="en-US" dirty="0">
            <a:solidFill>
              <a:schemeClr val="accent1"/>
            </a:solidFill>
          </a:endParaRPr>
        </a:p>
      </dgm:t>
    </dgm:pt>
    <dgm:pt modelId="{EF315AF8-1585-4764-9CE3-C4198B9B14E2}" type="parTrans" cxnId="{C44778E3-B054-4D2D-A2C3-AFE78751A5BB}">
      <dgm:prSet/>
      <dgm:spPr/>
      <dgm:t>
        <a:bodyPr/>
        <a:lstStyle/>
        <a:p>
          <a:endParaRPr kumimoji="1" lang="ja-JP" altLang="en-US"/>
        </a:p>
      </dgm:t>
    </dgm:pt>
    <dgm:pt modelId="{8359A8FB-DDC3-4A96-9E82-B86818A9D0F5}" type="sibTrans" cxnId="{C44778E3-B054-4D2D-A2C3-AFE78751A5BB}">
      <dgm:prSet/>
      <dgm:spPr/>
      <dgm:t>
        <a:bodyPr/>
        <a:lstStyle/>
        <a:p>
          <a:endParaRPr kumimoji="1" lang="ja-JP" altLang="en-US"/>
        </a:p>
      </dgm:t>
    </dgm:pt>
    <dgm:pt modelId="{BA51E74D-A938-473E-9F1E-B0E3E0A50AD9}" type="pres">
      <dgm:prSet presAssocID="{0DC5F7F2-0EFA-4920-8BAB-18B4D832FB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9A55F70-82D8-418C-854A-1742394BEEE7}" type="pres">
      <dgm:prSet presAssocID="{3CD4543A-AF74-466D-B698-98347B81CD4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99FDE6-6946-46D6-8C9F-1B0230977F17}" type="pres">
      <dgm:prSet presAssocID="{3CD4543A-AF74-466D-B698-98347B81CD44}" presName="spNode" presStyleCnt="0"/>
      <dgm:spPr/>
    </dgm:pt>
    <dgm:pt modelId="{3255B88B-D275-42D4-9890-215E3E34F1FE}" type="pres">
      <dgm:prSet presAssocID="{4A7C0E23-4DD6-4EE1-890D-B39AD32CE982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CE5E5896-483A-4758-B302-E0876280A6A2}" type="pres">
      <dgm:prSet presAssocID="{48C80737-996A-4FF7-8E1D-14B8B0955FF0}" presName="node" presStyleLbl="node1" presStyleIdx="1" presStyleCnt="3" custScaleX="130792" custScaleY="10360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DFB8C1-1AB0-4CF8-B030-13B41A8B6E13}" type="pres">
      <dgm:prSet presAssocID="{48C80737-996A-4FF7-8E1D-14B8B0955FF0}" presName="spNode" presStyleCnt="0"/>
      <dgm:spPr/>
    </dgm:pt>
    <dgm:pt modelId="{AEE31DAB-415C-475A-ACF2-9C6ADB79B9E6}" type="pres">
      <dgm:prSet presAssocID="{356BACA7-AF2A-4593-AA5C-FE999DEED5AC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4D3047FB-B937-4E96-8535-44DA1020DB28}" type="pres">
      <dgm:prSet presAssocID="{F8ED0741-A7CC-4BE4-B333-93266C031A5E}" presName="node" presStyleLbl="node1" presStyleIdx="2" presStyleCnt="3" custRadScaleRad="101970" custRadScaleInc="6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C37F66-E798-4D17-A5F8-E0E365F67102}" type="pres">
      <dgm:prSet presAssocID="{F8ED0741-A7CC-4BE4-B333-93266C031A5E}" presName="spNode" presStyleCnt="0"/>
      <dgm:spPr/>
    </dgm:pt>
    <dgm:pt modelId="{A209FDC7-8A79-4085-A729-D6F68AB35BE9}" type="pres">
      <dgm:prSet presAssocID="{8359A8FB-DDC3-4A96-9E82-B86818A9D0F5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561C39A-423D-40F1-A06F-307324F8359F}" type="presOf" srcId="{48C80737-996A-4FF7-8E1D-14B8B0955FF0}" destId="{CE5E5896-483A-4758-B302-E0876280A6A2}" srcOrd="0" destOrd="0" presId="urn:microsoft.com/office/officeart/2005/8/layout/cycle5"/>
    <dgm:cxn modelId="{47931D4A-86BF-4412-B005-4BCD6A503925}" type="presOf" srcId="{4A7C0E23-4DD6-4EE1-890D-B39AD32CE982}" destId="{3255B88B-D275-42D4-9890-215E3E34F1FE}" srcOrd="0" destOrd="0" presId="urn:microsoft.com/office/officeart/2005/8/layout/cycle5"/>
    <dgm:cxn modelId="{9BB4E7B1-AB6D-4884-B336-3D1DE441FD1E}" type="presOf" srcId="{3CD4543A-AF74-466D-B698-98347B81CD44}" destId="{B9A55F70-82D8-418C-854A-1742394BEEE7}" srcOrd="0" destOrd="0" presId="urn:microsoft.com/office/officeart/2005/8/layout/cycle5"/>
    <dgm:cxn modelId="{B9FAAA6B-62A4-4915-8A55-6BC97FFBC846}" type="presOf" srcId="{356BACA7-AF2A-4593-AA5C-FE999DEED5AC}" destId="{AEE31DAB-415C-475A-ACF2-9C6ADB79B9E6}" srcOrd="0" destOrd="0" presId="urn:microsoft.com/office/officeart/2005/8/layout/cycle5"/>
    <dgm:cxn modelId="{C44778E3-B054-4D2D-A2C3-AFE78751A5BB}" srcId="{0DC5F7F2-0EFA-4920-8BAB-18B4D832FB73}" destId="{F8ED0741-A7CC-4BE4-B333-93266C031A5E}" srcOrd="2" destOrd="0" parTransId="{EF315AF8-1585-4764-9CE3-C4198B9B14E2}" sibTransId="{8359A8FB-DDC3-4A96-9E82-B86818A9D0F5}"/>
    <dgm:cxn modelId="{899CF5C8-BA6D-4C46-A81C-21CCCF8B98E8}" type="presOf" srcId="{F8ED0741-A7CC-4BE4-B333-93266C031A5E}" destId="{4D3047FB-B937-4E96-8535-44DA1020DB28}" srcOrd="0" destOrd="0" presId="urn:microsoft.com/office/officeart/2005/8/layout/cycle5"/>
    <dgm:cxn modelId="{3B28D561-B545-43A1-A094-1347DA3DC068}" type="presOf" srcId="{8359A8FB-DDC3-4A96-9E82-B86818A9D0F5}" destId="{A209FDC7-8A79-4085-A729-D6F68AB35BE9}" srcOrd="0" destOrd="0" presId="urn:microsoft.com/office/officeart/2005/8/layout/cycle5"/>
    <dgm:cxn modelId="{BBAEF86C-5E06-4760-A66C-C59D3199F33A}" srcId="{0DC5F7F2-0EFA-4920-8BAB-18B4D832FB73}" destId="{48C80737-996A-4FF7-8E1D-14B8B0955FF0}" srcOrd="1" destOrd="0" parTransId="{C1790556-205C-4E4D-92C1-AACAA3244137}" sibTransId="{356BACA7-AF2A-4593-AA5C-FE999DEED5AC}"/>
    <dgm:cxn modelId="{16A00FD7-4695-4359-BD73-81EA0E9C2727}" type="presOf" srcId="{0DC5F7F2-0EFA-4920-8BAB-18B4D832FB73}" destId="{BA51E74D-A938-473E-9F1E-B0E3E0A50AD9}" srcOrd="0" destOrd="0" presId="urn:microsoft.com/office/officeart/2005/8/layout/cycle5"/>
    <dgm:cxn modelId="{FCCF222E-1E56-4ED4-BC24-FB02ED8FB07D}" srcId="{0DC5F7F2-0EFA-4920-8BAB-18B4D832FB73}" destId="{3CD4543A-AF74-466D-B698-98347B81CD44}" srcOrd="0" destOrd="0" parTransId="{437E7859-4D7D-44EB-B63B-673AC8079B0D}" sibTransId="{4A7C0E23-4DD6-4EE1-890D-B39AD32CE982}"/>
    <dgm:cxn modelId="{5ED1AB5C-7BE3-4805-B2CE-9D4A29548DFC}" type="presParOf" srcId="{BA51E74D-A938-473E-9F1E-B0E3E0A50AD9}" destId="{B9A55F70-82D8-418C-854A-1742394BEEE7}" srcOrd="0" destOrd="0" presId="urn:microsoft.com/office/officeart/2005/8/layout/cycle5"/>
    <dgm:cxn modelId="{34C2A3CD-0596-414C-8E18-60DB9BA56069}" type="presParOf" srcId="{BA51E74D-A938-473E-9F1E-B0E3E0A50AD9}" destId="{0A99FDE6-6946-46D6-8C9F-1B0230977F17}" srcOrd="1" destOrd="0" presId="urn:microsoft.com/office/officeart/2005/8/layout/cycle5"/>
    <dgm:cxn modelId="{5C9BED06-EE8F-45F3-BAEB-EF52E05F234C}" type="presParOf" srcId="{BA51E74D-A938-473E-9F1E-B0E3E0A50AD9}" destId="{3255B88B-D275-42D4-9890-215E3E34F1FE}" srcOrd="2" destOrd="0" presId="urn:microsoft.com/office/officeart/2005/8/layout/cycle5"/>
    <dgm:cxn modelId="{DC2C2132-8953-4614-AD11-060527794690}" type="presParOf" srcId="{BA51E74D-A938-473E-9F1E-B0E3E0A50AD9}" destId="{CE5E5896-483A-4758-B302-E0876280A6A2}" srcOrd="3" destOrd="0" presId="urn:microsoft.com/office/officeart/2005/8/layout/cycle5"/>
    <dgm:cxn modelId="{953561D7-D994-4767-A18B-91C22849E4E1}" type="presParOf" srcId="{BA51E74D-A938-473E-9F1E-B0E3E0A50AD9}" destId="{3EDFB8C1-1AB0-4CF8-B030-13B41A8B6E13}" srcOrd="4" destOrd="0" presId="urn:microsoft.com/office/officeart/2005/8/layout/cycle5"/>
    <dgm:cxn modelId="{9AAC20A1-54C5-40D2-BDB3-A182A4A1FF5E}" type="presParOf" srcId="{BA51E74D-A938-473E-9F1E-B0E3E0A50AD9}" destId="{AEE31DAB-415C-475A-ACF2-9C6ADB79B9E6}" srcOrd="5" destOrd="0" presId="urn:microsoft.com/office/officeart/2005/8/layout/cycle5"/>
    <dgm:cxn modelId="{09240F40-7EDF-468C-9974-19C4A6186F02}" type="presParOf" srcId="{BA51E74D-A938-473E-9F1E-B0E3E0A50AD9}" destId="{4D3047FB-B937-4E96-8535-44DA1020DB28}" srcOrd="6" destOrd="0" presId="urn:microsoft.com/office/officeart/2005/8/layout/cycle5"/>
    <dgm:cxn modelId="{5875FE35-1EE7-4DA6-84D9-17E495792F52}" type="presParOf" srcId="{BA51E74D-A938-473E-9F1E-B0E3E0A50AD9}" destId="{F4C37F66-E798-4D17-A5F8-E0E365F67102}" srcOrd="7" destOrd="0" presId="urn:microsoft.com/office/officeart/2005/8/layout/cycle5"/>
    <dgm:cxn modelId="{68B7C100-7B85-4A62-A1E2-048355A0799E}" type="presParOf" srcId="{BA51E74D-A938-473E-9F1E-B0E3E0A50AD9}" destId="{A209FDC7-8A79-4085-A729-D6F68AB35BE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935EEFE-2414-4F91-8966-CD6B998E08D3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04B1CFF-3AED-4BB5-BCD6-156CB7F99911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accent1"/>
              </a:solidFill>
            </a:rPr>
            <a:t>お客様主義の徹底</a:t>
          </a:r>
          <a:endParaRPr kumimoji="1" lang="ja-JP" altLang="en-US" dirty="0">
            <a:solidFill>
              <a:schemeClr val="accent1"/>
            </a:solidFill>
          </a:endParaRPr>
        </a:p>
      </dgm:t>
    </dgm:pt>
    <dgm:pt modelId="{5AA91F10-6B37-47B4-8C1E-C50BC1F4BBD1}" type="parTrans" cxnId="{E2C0ED43-FE3E-4F88-9489-A7904993374D}">
      <dgm:prSet/>
      <dgm:spPr/>
      <dgm:t>
        <a:bodyPr/>
        <a:lstStyle/>
        <a:p>
          <a:endParaRPr kumimoji="1" lang="ja-JP" altLang="en-US"/>
        </a:p>
      </dgm:t>
    </dgm:pt>
    <dgm:pt modelId="{38B3E9D8-B78B-4CFD-84B8-E571EEE57ACB}" type="sibTrans" cxnId="{E2C0ED43-FE3E-4F88-9489-A7904993374D}">
      <dgm:prSet/>
      <dgm:spPr/>
      <dgm:t>
        <a:bodyPr/>
        <a:lstStyle/>
        <a:p>
          <a:endParaRPr kumimoji="1" lang="ja-JP" altLang="en-US"/>
        </a:p>
      </dgm:t>
    </dgm:pt>
    <dgm:pt modelId="{B8C5FD2B-10EA-46D5-9A8C-787DFF1A44B4}">
      <dgm:prSet phldrT="[テキスト]"/>
      <dgm:spPr/>
      <dgm:t>
        <a:bodyPr/>
        <a:lstStyle/>
        <a:p>
          <a:r>
            <a:rPr kumimoji="1" lang="en-US" altLang="ja-JP" dirty="0" smtClean="0"/>
            <a:t>KPI</a:t>
          </a:r>
          <a:r>
            <a:rPr kumimoji="1" lang="ja-JP" altLang="en-US" dirty="0" smtClean="0"/>
            <a:t>：重要業績評価指標　あいさつ</a:t>
          </a:r>
          <a:r>
            <a:rPr kumimoji="1" lang="ja-JP" altLang="en-US" dirty="0" smtClean="0"/>
            <a:t>の徹底　</a:t>
          </a:r>
          <a:endParaRPr kumimoji="1" lang="ja-JP" altLang="en-US" dirty="0"/>
        </a:p>
      </dgm:t>
    </dgm:pt>
    <dgm:pt modelId="{A0DCE506-D8C2-4A46-B3F7-FB285E0657A7}" type="parTrans" cxnId="{4021B724-4247-4A7F-865C-75EBAAC48346}">
      <dgm:prSet/>
      <dgm:spPr/>
      <dgm:t>
        <a:bodyPr/>
        <a:lstStyle/>
        <a:p>
          <a:endParaRPr kumimoji="1" lang="ja-JP" altLang="en-US"/>
        </a:p>
      </dgm:t>
    </dgm:pt>
    <dgm:pt modelId="{0AEF0306-2BD0-40C6-BF08-FC01BB48AB9B}" type="sibTrans" cxnId="{4021B724-4247-4A7F-865C-75EBAAC48346}">
      <dgm:prSet/>
      <dgm:spPr/>
      <dgm:t>
        <a:bodyPr/>
        <a:lstStyle/>
        <a:p>
          <a:endParaRPr kumimoji="1" lang="ja-JP" altLang="en-US"/>
        </a:p>
      </dgm:t>
    </dgm:pt>
    <dgm:pt modelId="{8061B030-E742-40F0-8BE0-5B76F4AA3E4B}">
      <dgm:prSet phldrT="[テキスト]"/>
      <dgm:spPr/>
      <dgm:t>
        <a:bodyPr/>
        <a:lstStyle/>
        <a:p>
          <a:r>
            <a:rPr kumimoji="1" lang="en-US" altLang="ja-JP" dirty="0" smtClean="0"/>
            <a:t>KPI:</a:t>
          </a:r>
          <a:r>
            <a:rPr kumimoji="1" lang="ja-JP" altLang="en-US" dirty="0" smtClean="0"/>
            <a:t>人材育成</a:t>
          </a:r>
          <a:endParaRPr kumimoji="1" lang="ja-JP" altLang="en-US" dirty="0"/>
        </a:p>
      </dgm:t>
    </dgm:pt>
    <dgm:pt modelId="{95BAB707-4760-42AA-BAC9-8C5190D67EF7}" type="parTrans" cxnId="{C77FE3FD-20DD-4C58-BED1-B952AFA3C3FB}">
      <dgm:prSet/>
      <dgm:spPr/>
      <dgm:t>
        <a:bodyPr/>
        <a:lstStyle/>
        <a:p>
          <a:endParaRPr kumimoji="1" lang="ja-JP" altLang="en-US"/>
        </a:p>
      </dgm:t>
    </dgm:pt>
    <dgm:pt modelId="{2BA999BB-49F5-4D9F-8CA2-7374B802A461}" type="sibTrans" cxnId="{C77FE3FD-20DD-4C58-BED1-B952AFA3C3FB}">
      <dgm:prSet/>
      <dgm:spPr/>
      <dgm:t>
        <a:bodyPr/>
        <a:lstStyle/>
        <a:p>
          <a:endParaRPr kumimoji="1" lang="ja-JP" altLang="en-US"/>
        </a:p>
      </dgm:t>
    </dgm:pt>
    <dgm:pt modelId="{71904C52-F65E-4CD8-975C-66654B1BC708}">
      <dgm:prSet phldrT="[テキスト]"/>
      <dgm:spPr/>
      <dgm:t>
        <a:bodyPr/>
        <a:lstStyle/>
        <a:p>
          <a:r>
            <a:rPr kumimoji="1" lang="ja-JP" altLang="en-US" dirty="0" smtClean="0"/>
            <a:t>間接部門の人員増員</a:t>
          </a:r>
          <a:endParaRPr kumimoji="1" lang="ja-JP" altLang="en-US" dirty="0"/>
        </a:p>
      </dgm:t>
    </dgm:pt>
    <dgm:pt modelId="{8192E633-AB7F-41FA-A587-B8B1FD8AEC0B}" type="parTrans" cxnId="{C3C49960-E6BA-45B6-AA0A-5D704F768B47}">
      <dgm:prSet/>
      <dgm:spPr/>
      <dgm:t>
        <a:bodyPr/>
        <a:lstStyle/>
        <a:p>
          <a:endParaRPr kumimoji="1" lang="ja-JP" altLang="en-US"/>
        </a:p>
      </dgm:t>
    </dgm:pt>
    <dgm:pt modelId="{1485C4D1-2DF7-4E81-B1EA-518B0F272142}" type="sibTrans" cxnId="{C3C49960-E6BA-45B6-AA0A-5D704F768B47}">
      <dgm:prSet/>
      <dgm:spPr/>
      <dgm:t>
        <a:bodyPr/>
        <a:lstStyle/>
        <a:p>
          <a:endParaRPr kumimoji="1" lang="ja-JP" altLang="en-US"/>
        </a:p>
      </dgm:t>
    </dgm:pt>
    <dgm:pt modelId="{2591EE7A-B248-4A68-B25B-D97F43E2157A}">
      <dgm:prSet phldrT="[テキスト]"/>
      <dgm:spPr/>
      <dgm:t>
        <a:bodyPr/>
        <a:lstStyle/>
        <a:p>
          <a:r>
            <a:rPr kumimoji="1" lang="ja-JP" altLang="en-US" dirty="0" smtClean="0"/>
            <a:t>現場権限</a:t>
          </a:r>
          <a:r>
            <a:rPr kumimoji="1" lang="ja-JP" altLang="en-US" dirty="0" smtClean="0"/>
            <a:t>委譲</a:t>
          </a:r>
          <a:endParaRPr kumimoji="1" lang="en-US" altLang="ja-JP" dirty="0" smtClean="0"/>
        </a:p>
        <a:p>
          <a:r>
            <a:rPr kumimoji="1" lang="ja-JP" altLang="en-US" dirty="0" smtClean="0"/>
            <a:t>失敗の許可</a:t>
          </a:r>
          <a:endParaRPr kumimoji="1" lang="ja-JP" altLang="en-US" dirty="0"/>
        </a:p>
      </dgm:t>
    </dgm:pt>
    <dgm:pt modelId="{3231E48E-6884-43AF-9E48-4B8A73E99881}" type="parTrans" cxnId="{6BA8DF04-6339-4773-ADA7-18EDDF944B46}">
      <dgm:prSet/>
      <dgm:spPr/>
      <dgm:t>
        <a:bodyPr/>
        <a:lstStyle/>
        <a:p>
          <a:endParaRPr kumimoji="1" lang="ja-JP" altLang="en-US"/>
        </a:p>
      </dgm:t>
    </dgm:pt>
    <dgm:pt modelId="{64D10DB8-2613-4A49-BAFC-66229E27ED6C}" type="sibTrans" cxnId="{6BA8DF04-6339-4773-ADA7-18EDDF944B46}">
      <dgm:prSet/>
      <dgm:spPr/>
      <dgm:t>
        <a:bodyPr/>
        <a:lstStyle/>
        <a:p>
          <a:endParaRPr kumimoji="1" lang="ja-JP" altLang="en-US"/>
        </a:p>
      </dgm:t>
    </dgm:pt>
    <dgm:pt modelId="{FBE2B9DA-E68B-4F11-BA7F-C892D2248516}" type="pres">
      <dgm:prSet presAssocID="{6935EEFE-2414-4F91-8966-CD6B998E08D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E89FD6D-BBD5-4B14-BFAB-0118DEA4E4E9}" type="pres">
      <dgm:prSet presAssocID="{004B1CFF-3AED-4BB5-BCD6-156CB7F99911}" presName="vertOne" presStyleCnt="0"/>
      <dgm:spPr/>
    </dgm:pt>
    <dgm:pt modelId="{63B91A7A-BF2E-4809-A2B6-A587177E0F8A}" type="pres">
      <dgm:prSet presAssocID="{004B1CFF-3AED-4BB5-BCD6-156CB7F99911}" presName="txOne" presStyleLbl="node0" presStyleIdx="0" presStyleCnt="1" custLinFactNeighborX="327" custLinFactNeighborY="3840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B54C4E1-65BF-4D8A-AB8A-3B3DECF3FA10}" type="pres">
      <dgm:prSet presAssocID="{004B1CFF-3AED-4BB5-BCD6-156CB7F99911}" presName="parTransOne" presStyleCnt="0"/>
      <dgm:spPr/>
    </dgm:pt>
    <dgm:pt modelId="{3934475A-3A4C-4C63-A340-219E5CD251EB}" type="pres">
      <dgm:prSet presAssocID="{004B1CFF-3AED-4BB5-BCD6-156CB7F99911}" presName="horzOne" presStyleCnt="0"/>
      <dgm:spPr/>
    </dgm:pt>
    <dgm:pt modelId="{992D73A4-CF6C-47FC-9638-320D6FB81C8B}" type="pres">
      <dgm:prSet presAssocID="{B8C5FD2B-10EA-46D5-9A8C-787DFF1A44B4}" presName="vertTwo" presStyleCnt="0"/>
      <dgm:spPr/>
    </dgm:pt>
    <dgm:pt modelId="{DE6323E0-65C0-4493-8E06-6B18C25C0A8B}" type="pres">
      <dgm:prSet presAssocID="{B8C5FD2B-10EA-46D5-9A8C-787DFF1A44B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A792570-C50B-4E78-A446-03ECDD86CB84}" type="pres">
      <dgm:prSet presAssocID="{B8C5FD2B-10EA-46D5-9A8C-787DFF1A44B4}" presName="parTransTwo" presStyleCnt="0"/>
      <dgm:spPr/>
    </dgm:pt>
    <dgm:pt modelId="{03BA020C-1E81-432D-96DA-806DEAB5A7C3}" type="pres">
      <dgm:prSet presAssocID="{B8C5FD2B-10EA-46D5-9A8C-787DFF1A44B4}" presName="horzTwo" presStyleCnt="0"/>
      <dgm:spPr/>
    </dgm:pt>
    <dgm:pt modelId="{977303DA-0EBC-4D1F-BDB1-59F83BCB6DE2}" type="pres">
      <dgm:prSet presAssocID="{8061B030-E742-40F0-8BE0-5B76F4AA3E4B}" presName="vertThree" presStyleCnt="0"/>
      <dgm:spPr/>
    </dgm:pt>
    <dgm:pt modelId="{306DE195-63C4-4406-BF7D-AB0D6C7B5026}" type="pres">
      <dgm:prSet presAssocID="{8061B030-E742-40F0-8BE0-5B76F4AA3E4B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B8CF74-2323-4519-A168-AF53EAA67D2F}" type="pres">
      <dgm:prSet presAssocID="{8061B030-E742-40F0-8BE0-5B76F4AA3E4B}" presName="horzThree" presStyleCnt="0"/>
      <dgm:spPr/>
    </dgm:pt>
    <dgm:pt modelId="{5E2BD76A-8974-489C-9A6C-8490E482EB6B}" type="pres">
      <dgm:prSet presAssocID="{2BA999BB-49F5-4D9F-8CA2-7374B802A461}" presName="sibSpaceThree" presStyleCnt="0"/>
      <dgm:spPr/>
    </dgm:pt>
    <dgm:pt modelId="{2DCA0B7A-C7B0-40FD-9BB6-9245E7D22015}" type="pres">
      <dgm:prSet presAssocID="{71904C52-F65E-4CD8-975C-66654B1BC708}" presName="vertThree" presStyleCnt="0"/>
      <dgm:spPr/>
    </dgm:pt>
    <dgm:pt modelId="{5A7757B2-08FD-420C-A942-E2CEE0CD592E}" type="pres">
      <dgm:prSet presAssocID="{71904C52-F65E-4CD8-975C-66654B1BC708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8098F53-7DB5-4D57-BD11-BC634DB2E56D}" type="pres">
      <dgm:prSet presAssocID="{71904C52-F65E-4CD8-975C-66654B1BC708}" presName="horzThree" presStyleCnt="0"/>
      <dgm:spPr/>
    </dgm:pt>
    <dgm:pt modelId="{DB00BD24-7B78-4CCF-B6D7-62D53041E5C5}" type="pres">
      <dgm:prSet presAssocID="{0AEF0306-2BD0-40C6-BF08-FC01BB48AB9B}" presName="sibSpaceTwo" presStyleCnt="0"/>
      <dgm:spPr/>
    </dgm:pt>
    <dgm:pt modelId="{DC90E0EE-3CD5-4316-84B7-9092D376C43E}" type="pres">
      <dgm:prSet presAssocID="{2591EE7A-B248-4A68-B25B-D97F43E2157A}" presName="vertTwo" presStyleCnt="0"/>
      <dgm:spPr/>
    </dgm:pt>
    <dgm:pt modelId="{DF7FBE05-4E80-4320-B293-4E8B3F6CA3F3}" type="pres">
      <dgm:prSet presAssocID="{2591EE7A-B248-4A68-B25B-D97F43E2157A}" presName="txTwo" presStyleLbl="node2" presStyleIdx="1" presStyleCnt="2" custScaleY="216704" custLinFactNeighborX="-3771" custLinFactNeighborY="-1010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CEA01A5-A99F-4D26-A94E-3ED22F86492E}" type="pres">
      <dgm:prSet presAssocID="{2591EE7A-B248-4A68-B25B-D97F43E2157A}" presName="horzTwo" presStyleCnt="0"/>
      <dgm:spPr/>
    </dgm:pt>
  </dgm:ptLst>
  <dgm:cxnLst>
    <dgm:cxn modelId="{C3C49960-E6BA-45B6-AA0A-5D704F768B47}" srcId="{B8C5FD2B-10EA-46D5-9A8C-787DFF1A44B4}" destId="{71904C52-F65E-4CD8-975C-66654B1BC708}" srcOrd="1" destOrd="0" parTransId="{8192E633-AB7F-41FA-A587-B8B1FD8AEC0B}" sibTransId="{1485C4D1-2DF7-4E81-B1EA-518B0F272142}"/>
    <dgm:cxn modelId="{5957441F-887D-4F2C-8D89-CBC4A619A866}" type="presOf" srcId="{2591EE7A-B248-4A68-B25B-D97F43E2157A}" destId="{DF7FBE05-4E80-4320-B293-4E8B3F6CA3F3}" srcOrd="0" destOrd="0" presId="urn:microsoft.com/office/officeart/2005/8/layout/hierarchy4"/>
    <dgm:cxn modelId="{C77FE3FD-20DD-4C58-BED1-B952AFA3C3FB}" srcId="{B8C5FD2B-10EA-46D5-9A8C-787DFF1A44B4}" destId="{8061B030-E742-40F0-8BE0-5B76F4AA3E4B}" srcOrd="0" destOrd="0" parTransId="{95BAB707-4760-42AA-BAC9-8C5190D67EF7}" sibTransId="{2BA999BB-49F5-4D9F-8CA2-7374B802A461}"/>
    <dgm:cxn modelId="{C6183EA2-F27C-43C3-9D04-4E4927BC0201}" type="presOf" srcId="{8061B030-E742-40F0-8BE0-5B76F4AA3E4B}" destId="{306DE195-63C4-4406-BF7D-AB0D6C7B5026}" srcOrd="0" destOrd="0" presId="urn:microsoft.com/office/officeart/2005/8/layout/hierarchy4"/>
    <dgm:cxn modelId="{E2C0ED43-FE3E-4F88-9489-A7904993374D}" srcId="{6935EEFE-2414-4F91-8966-CD6B998E08D3}" destId="{004B1CFF-3AED-4BB5-BCD6-156CB7F99911}" srcOrd="0" destOrd="0" parTransId="{5AA91F10-6B37-47B4-8C1E-C50BC1F4BBD1}" sibTransId="{38B3E9D8-B78B-4CFD-84B8-E571EEE57ACB}"/>
    <dgm:cxn modelId="{F0B67B25-966C-431C-8014-281F2B8E81A4}" type="presOf" srcId="{004B1CFF-3AED-4BB5-BCD6-156CB7F99911}" destId="{63B91A7A-BF2E-4809-A2B6-A587177E0F8A}" srcOrd="0" destOrd="0" presId="urn:microsoft.com/office/officeart/2005/8/layout/hierarchy4"/>
    <dgm:cxn modelId="{6BA8DF04-6339-4773-ADA7-18EDDF944B46}" srcId="{004B1CFF-3AED-4BB5-BCD6-156CB7F99911}" destId="{2591EE7A-B248-4A68-B25B-D97F43E2157A}" srcOrd="1" destOrd="0" parTransId="{3231E48E-6884-43AF-9E48-4B8A73E99881}" sibTransId="{64D10DB8-2613-4A49-BAFC-66229E27ED6C}"/>
    <dgm:cxn modelId="{4021B724-4247-4A7F-865C-75EBAAC48346}" srcId="{004B1CFF-3AED-4BB5-BCD6-156CB7F99911}" destId="{B8C5FD2B-10EA-46D5-9A8C-787DFF1A44B4}" srcOrd="0" destOrd="0" parTransId="{A0DCE506-D8C2-4A46-B3F7-FB285E0657A7}" sibTransId="{0AEF0306-2BD0-40C6-BF08-FC01BB48AB9B}"/>
    <dgm:cxn modelId="{7DCF5924-EF14-47E7-974E-25BC26D2A314}" type="presOf" srcId="{B8C5FD2B-10EA-46D5-9A8C-787DFF1A44B4}" destId="{DE6323E0-65C0-4493-8E06-6B18C25C0A8B}" srcOrd="0" destOrd="0" presId="urn:microsoft.com/office/officeart/2005/8/layout/hierarchy4"/>
    <dgm:cxn modelId="{2B2C39BD-B4D6-4A99-A4F7-86D7A28116E9}" type="presOf" srcId="{6935EEFE-2414-4F91-8966-CD6B998E08D3}" destId="{FBE2B9DA-E68B-4F11-BA7F-C892D2248516}" srcOrd="0" destOrd="0" presId="urn:microsoft.com/office/officeart/2005/8/layout/hierarchy4"/>
    <dgm:cxn modelId="{26E20735-EAD7-4F27-A357-068AC96AEBE5}" type="presOf" srcId="{71904C52-F65E-4CD8-975C-66654B1BC708}" destId="{5A7757B2-08FD-420C-A942-E2CEE0CD592E}" srcOrd="0" destOrd="0" presId="urn:microsoft.com/office/officeart/2005/8/layout/hierarchy4"/>
    <dgm:cxn modelId="{58809062-AEAE-4962-B5B9-D98C186540E7}" type="presParOf" srcId="{FBE2B9DA-E68B-4F11-BA7F-C892D2248516}" destId="{0E89FD6D-BBD5-4B14-BFAB-0118DEA4E4E9}" srcOrd="0" destOrd="0" presId="urn:microsoft.com/office/officeart/2005/8/layout/hierarchy4"/>
    <dgm:cxn modelId="{82522277-6AF5-4445-9149-B34966314F57}" type="presParOf" srcId="{0E89FD6D-BBD5-4B14-BFAB-0118DEA4E4E9}" destId="{63B91A7A-BF2E-4809-A2B6-A587177E0F8A}" srcOrd="0" destOrd="0" presId="urn:microsoft.com/office/officeart/2005/8/layout/hierarchy4"/>
    <dgm:cxn modelId="{F0533DC4-851F-4396-B905-63DDA4235089}" type="presParOf" srcId="{0E89FD6D-BBD5-4B14-BFAB-0118DEA4E4E9}" destId="{8B54C4E1-65BF-4D8A-AB8A-3B3DECF3FA10}" srcOrd="1" destOrd="0" presId="urn:microsoft.com/office/officeart/2005/8/layout/hierarchy4"/>
    <dgm:cxn modelId="{C5ACED4E-DCAF-4AB5-9175-E59DF025DBB2}" type="presParOf" srcId="{0E89FD6D-BBD5-4B14-BFAB-0118DEA4E4E9}" destId="{3934475A-3A4C-4C63-A340-219E5CD251EB}" srcOrd="2" destOrd="0" presId="urn:microsoft.com/office/officeart/2005/8/layout/hierarchy4"/>
    <dgm:cxn modelId="{2942F24D-81B9-44B7-810D-3EF81A0CC4F9}" type="presParOf" srcId="{3934475A-3A4C-4C63-A340-219E5CD251EB}" destId="{992D73A4-CF6C-47FC-9638-320D6FB81C8B}" srcOrd="0" destOrd="0" presId="urn:microsoft.com/office/officeart/2005/8/layout/hierarchy4"/>
    <dgm:cxn modelId="{8609C6E7-8FA7-4DEC-85C4-8F803F3A3AE4}" type="presParOf" srcId="{992D73A4-CF6C-47FC-9638-320D6FB81C8B}" destId="{DE6323E0-65C0-4493-8E06-6B18C25C0A8B}" srcOrd="0" destOrd="0" presId="urn:microsoft.com/office/officeart/2005/8/layout/hierarchy4"/>
    <dgm:cxn modelId="{21B7ABB5-6BB3-452A-8662-9F8CFAC8FCAC}" type="presParOf" srcId="{992D73A4-CF6C-47FC-9638-320D6FB81C8B}" destId="{4A792570-C50B-4E78-A446-03ECDD86CB84}" srcOrd="1" destOrd="0" presId="urn:microsoft.com/office/officeart/2005/8/layout/hierarchy4"/>
    <dgm:cxn modelId="{0018AAF2-8BC3-47DE-A9C7-52E6D062D867}" type="presParOf" srcId="{992D73A4-CF6C-47FC-9638-320D6FB81C8B}" destId="{03BA020C-1E81-432D-96DA-806DEAB5A7C3}" srcOrd="2" destOrd="0" presId="urn:microsoft.com/office/officeart/2005/8/layout/hierarchy4"/>
    <dgm:cxn modelId="{17957023-AF2C-437C-838C-9F3969BA71D6}" type="presParOf" srcId="{03BA020C-1E81-432D-96DA-806DEAB5A7C3}" destId="{977303DA-0EBC-4D1F-BDB1-59F83BCB6DE2}" srcOrd="0" destOrd="0" presId="urn:microsoft.com/office/officeart/2005/8/layout/hierarchy4"/>
    <dgm:cxn modelId="{FCE661D8-78AD-4182-8BEA-B909FC614C74}" type="presParOf" srcId="{977303DA-0EBC-4D1F-BDB1-59F83BCB6DE2}" destId="{306DE195-63C4-4406-BF7D-AB0D6C7B5026}" srcOrd="0" destOrd="0" presId="urn:microsoft.com/office/officeart/2005/8/layout/hierarchy4"/>
    <dgm:cxn modelId="{72CF3C12-E292-47B9-89F6-B5C38AC03422}" type="presParOf" srcId="{977303DA-0EBC-4D1F-BDB1-59F83BCB6DE2}" destId="{9AB8CF74-2323-4519-A168-AF53EAA67D2F}" srcOrd="1" destOrd="0" presId="urn:microsoft.com/office/officeart/2005/8/layout/hierarchy4"/>
    <dgm:cxn modelId="{9DF47C47-5F04-49A7-B214-0AEBC06248F1}" type="presParOf" srcId="{03BA020C-1E81-432D-96DA-806DEAB5A7C3}" destId="{5E2BD76A-8974-489C-9A6C-8490E482EB6B}" srcOrd="1" destOrd="0" presId="urn:microsoft.com/office/officeart/2005/8/layout/hierarchy4"/>
    <dgm:cxn modelId="{B0C58A5E-5EF8-4EE0-B6DA-616C9D840C75}" type="presParOf" srcId="{03BA020C-1E81-432D-96DA-806DEAB5A7C3}" destId="{2DCA0B7A-C7B0-40FD-9BB6-9245E7D22015}" srcOrd="2" destOrd="0" presId="urn:microsoft.com/office/officeart/2005/8/layout/hierarchy4"/>
    <dgm:cxn modelId="{070CC698-E873-41EA-873E-32AB42DB535A}" type="presParOf" srcId="{2DCA0B7A-C7B0-40FD-9BB6-9245E7D22015}" destId="{5A7757B2-08FD-420C-A942-E2CEE0CD592E}" srcOrd="0" destOrd="0" presId="urn:microsoft.com/office/officeart/2005/8/layout/hierarchy4"/>
    <dgm:cxn modelId="{D2A15784-4630-40DA-83B4-B0E04E94DABF}" type="presParOf" srcId="{2DCA0B7A-C7B0-40FD-9BB6-9245E7D22015}" destId="{F8098F53-7DB5-4D57-BD11-BC634DB2E56D}" srcOrd="1" destOrd="0" presId="urn:microsoft.com/office/officeart/2005/8/layout/hierarchy4"/>
    <dgm:cxn modelId="{0FB57408-F156-4465-AF7D-810CEBA4C9C4}" type="presParOf" srcId="{3934475A-3A4C-4C63-A340-219E5CD251EB}" destId="{DB00BD24-7B78-4CCF-B6D7-62D53041E5C5}" srcOrd="1" destOrd="0" presId="urn:microsoft.com/office/officeart/2005/8/layout/hierarchy4"/>
    <dgm:cxn modelId="{E6411AEB-DC7A-4482-A2FA-7841384741E3}" type="presParOf" srcId="{3934475A-3A4C-4C63-A340-219E5CD251EB}" destId="{DC90E0EE-3CD5-4316-84B7-9092D376C43E}" srcOrd="2" destOrd="0" presId="urn:microsoft.com/office/officeart/2005/8/layout/hierarchy4"/>
    <dgm:cxn modelId="{965DBB23-EB6A-4B75-A217-10C5FD10D521}" type="presParOf" srcId="{DC90E0EE-3CD5-4316-84B7-9092D376C43E}" destId="{DF7FBE05-4E80-4320-B293-4E8B3F6CA3F3}" srcOrd="0" destOrd="0" presId="urn:microsoft.com/office/officeart/2005/8/layout/hierarchy4"/>
    <dgm:cxn modelId="{E834768C-578A-4FE3-BD52-67B9905686DD}" type="presParOf" srcId="{DC90E0EE-3CD5-4316-84B7-9092D376C43E}" destId="{4CEA01A5-A99F-4D26-A94E-3ED22F86492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BCD0073-4CF8-4844-ADA3-ECD2ADAD74D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09E78C2-43F2-4C49-807F-BDD921401286}">
      <dgm:prSet phldrT="[テキスト]"/>
      <dgm:spPr/>
      <dgm:t>
        <a:bodyPr/>
        <a:lstStyle/>
        <a:p>
          <a:r>
            <a:rPr kumimoji="1" lang="ja-JP" altLang="en-US" dirty="0" smtClean="0"/>
            <a:t>値引き</a:t>
          </a:r>
          <a:endParaRPr kumimoji="1" lang="ja-JP" altLang="en-US" dirty="0"/>
        </a:p>
      </dgm:t>
    </dgm:pt>
    <dgm:pt modelId="{8A4A6B9F-377F-4341-9F8E-1909FF98AB57}" type="par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F4923175-0A5E-4532-B559-1DED047ED18D}" type="sib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C7F9E0C1-B8F8-4398-9906-AD5394AB8AB6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0D4B610B-D107-453A-BB8A-73DC7D9D44A8}" type="par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B27B2801-CEAC-4441-B92F-4EEABC7EB9B5}" type="sib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C09D0E86-5D30-479D-8EE9-F8EC49DC3CCB}">
      <dgm:prSet phldrT="[テキスト]"/>
      <dgm:spPr/>
      <dgm:t>
        <a:bodyPr/>
        <a:lstStyle/>
        <a:p>
          <a:r>
            <a:rPr kumimoji="1" lang="ja-JP" altLang="en-US" dirty="0" smtClean="0"/>
            <a:t>利益主義</a:t>
          </a:r>
          <a:endParaRPr kumimoji="1" lang="ja-JP" altLang="en-US" dirty="0"/>
        </a:p>
      </dgm:t>
    </dgm:pt>
    <dgm:pt modelId="{DFDA3ABF-A2C6-4E74-851F-38717EF8D33A}" type="par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50D6A6E1-00E0-4EE4-8BF0-D543BD083A5C}" type="sib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EEBDD75C-DC91-41DA-81B6-099E1FAC184E}" type="pres">
      <dgm:prSet presAssocID="{3BCD0073-4CF8-4844-ADA3-ECD2ADAD7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28FDBCE-463C-4E0E-B5FF-33B37C31F47D}" type="pres">
      <dgm:prSet presAssocID="{309E78C2-43F2-4C49-807F-BDD921401286}" presName="node" presStyleLbl="node1" presStyleIdx="0" presStyleCnt="3" custRadScaleRad="137655" custRadScaleInc="-17577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F99C13-8CAF-44F7-87F4-66719674EA72}" type="pres">
      <dgm:prSet presAssocID="{309E78C2-43F2-4C49-807F-BDD921401286}" presName="spNode" presStyleCnt="0"/>
      <dgm:spPr/>
    </dgm:pt>
    <dgm:pt modelId="{31DAB41D-D93D-457C-9DF8-8AC9E1497311}" type="pres">
      <dgm:prSet presAssocID="{F4923175-0A5E-4532-B559-1DED047ED18D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F03B920F-77F1-43B6-AA11-4055863FF0CE}" type="pres">
      <dgm:prSet presAssocID="{C7F9E0C1-B8F8-4398-9906-AD5394AB8AB6}" presName="node" presStyleLbl="node1" presStyleIdx="1" presStyleCnt="3" custRadScaleRad="102525" custRadScaleInc="-1420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0A5956-FAE2-4D20-B496-A17E1C0A0F2C}" type="pres">
      <dgm:prSet presAssocID="{C7F9E0C1-B8F8-4398-9906-AD5394AB8AB6}" presName="spNode" presStyleCnt="0"/>
      <dgm:spPr/>
    </dgm:pt>
    <dgm:pt modelId="{526B97FA-4BA6-42FE-924B-3F55A5D41E1B}" type="pres">
      <dgm:prSet presAssocID="{B27B2801-CEAC-4441-B92F-4EEABC7EB9B5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95019035-B52E-4F62-B332-A8DB841D1961}" type="pres">
      <dgm:prSet presAssocID="{C09D0E86-5D30-479D-8EE9-F8EC49DC3CCB}" presName="node" presStyleLbl="node1" presStyleIdx="2" presStyleCnt="3" custRadScaleRad="86170" custRadScaleInc="-11299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387A-E393-439A-A790-B2A64B32DDB8}" type="pres">
      <dgm:prSet presAssocID="{C09D0E86-5D30-479D-8EE9-F8EC49DC3CCB}" presName="spNode" presStyleCnt="0"/>
      <dgm:spPr/>
    </dgm:pt>
    <dgm:pt modelId="{EF0576E9-3FE0-41A5-9292-52DB8F940550}" type="pres">
      <dgm:prSet presAssocID="{50D6A6E1-00E0-4EE4-8BF0-D543BD083A5C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DD49B79-A0B7-41BF-9763-81D177387A4A}" srcId="{3BCD0073-4CF8-4844-ADA3-ECD2ADAD74D0}" destId="{C7F9E0C1-B8F8-4398-9906-AD5394AB8AB6}" srcOrd="1" destOrd="0" parTransId="{0D4B610B-D107-453A-BB8A-73DC7D9D44A8}" sibTransId="{B27B2801-CEAC-4441-B92F-4EEABC7EB9B5}"/>
    <dgm:cxn modelId="{ECF3F6D8-3122-49AC-B746-938E060121C0}" srcId="{3BCD0073-4CF8-4844-ADA3-ECD2ADAD74D0}" destId="{C09D0E86-5D30-479D-8EE9-F8EC49DC3CCB}" srcOrd="2" destOrd="0" parTransId="{DFDA3ABF-A2C6-4E74-851F-38717EF8D33A}" sibTransId="{50D6A6E1-00E0-4EE4-8BF0-D543BD083A5C}"/>
    <dgm:cxn modelId="{95F334D1-7BE1-4E7A-B3D0-CCD224F75F9F}" type="presOf" srcId="{C09D0E86-5D30-479D-8EE9-F8EC49DC3CCB}" destId="{95019035-B52E-4F62-B332-A8DB841D1961}" srcOrd="0" destOrd="0" presId="urn:microsoft.com/office/officeart/2005/8/layout/cycle5"/>
    <dgm:cxn modelId="{1B51B739-7F6D-4971-BE5C-55BFF94AD857}" type="presOf" srcId="{F4923175-0A5E-4532-B559-1DED047ED18D}" destId="{31DAB41D-D93D-457C-9DF8-8AC9E1497311}" srcOrd="0" destOrd="0" presId="urn:microsoft.com/office/officeart/2005/8/layout/cycle5"/>
    <dgm:cxn modelId="{09111512-A30D-457D-A910-CBDA80902BF4}" srcId="{3BCD0073-4CF8-4844-ADA3-ECD2ADAD74D0}" destId="{309E78C2-43F2-4C49-807F-BDD921401286}" srcOrd="0" destOrd="0" parTransId="{8A4A6B9F-377F-4341-9F8E-1909FF98AB57}" sibTransId="{F4923175-0A5E-4532-B559-1DED047ED18D}"/>
    <dgm:cxn modelId="{361DC0F8-F7E0-4543-B1EF-5E312C8721E0}" type="presOf" srcId="{309E78C2-43F2-4C49-807F-BDD921401286}" destId="{D28FDBCE-463C-4E0E-B5FF-33B37C31F47D}" srcOrd="0" destOrd="0" presId="urn:microsoft.com/office/officeart/2005/8/layout/cycle5"/>
    <dgm:cxn modelId="{9B1F9235-AC3C-4387-865A-9D80659F9E3D}" type="presOf" srcId="{3BCD0073-4CF8-4844-ADA3-ECD2ADAD74D0}" destId="{EEBDD75C-DC91-41DA-81B6-099E1FAC184E}" srcOrd="0" destOrd="0" presId="urn:microsoft.com/office/officeart/2005/8/layout/cycle5"/>
    <dgm:cxn modelId="{14F52CC3-07EA-41C6-9E68-01FEDB8D35D4}" type="presOf" srcId="{C7F9E0C1-B8F8-4398-9906-AD5394AB8AB6}" destId="{F03B920F-77F1-43B6-AA11-4055863FF0CE}" srcOrd="0" destOrd="0" presId="urn:microsoft.com/office/officeart/2005/8/layout/cycle5"/>
    <dgm:cxn modelId="{8209E51F-7F3E-424D-89E3-87C58C102CA3}" type="presOf" srcId="{B27B2801-CEAC-4441-B92F-4EEABC7EB9B5}" destId="{526B97FA-4BA6-42FE-924B-3F55A5D41E1B}" srcOrd="0" destOrd="0" presId="urn:microsoft.com/office/officeart/2005/8/layout/cycle5"/>
    <dgm:cxn modelId="{904B539D-DD1C-4F53-81A0-2AB4C6C189DA}" type="presOf" srcId="{50D6A6E1-00E0-4EE4-8BF0-D543BD083A5C}" destId="{EF0576E9-3FE0-41A5-9292-52DB8F940550}" srcOrd="0" destOrd="0" presId="urn:microsoft.com/office/officeart/2005/8/layout/cycle5"/>
    <dgm:cxn modelId="{2F54E862-D372-4467-8FFF-1A078A28B0BE}" type="presParOf" srcId="{EEBDD75C-DC91-41DA-81B6-099E1FAC184E}" destId="{D28FDBCE-463C-4E0E-B5FF-33B37C31F47D}" srcOrd="0" destOrd="0" presId="urn:microsoft.com/office/officeart/2005/8/layout/cycle5"/>
    <dgm:cxn modelId="{2F3CE22B-4C4A-4884-8632-9C4FABE5478B}" type="presParOf" srcId="{EEBDD75C-DC91-41DA-81B6-099E1FAC184E}" destId="{37F99C13-8CAF-44F7-87F4-66719674EA72}" srcOrd="1" destOrd="0" presId="urn:microsoft.com/office/officeart/2005/8/layout/cycle5"/>
    <dgm:cxn modelId="{63E68987-6978-4B5A-84C6-9E21D65E4842}" type="presParOf" srcId="{EEBDD75C-DC91-41DA-81B6-099E1FAC184E}" destId="{31DAB41D-D93D-457C-9DF8-8AC9E1497311}" srcOrd="2" destOrd="0" presId="urn:microsoft.com/office/officeart/2005/8/layout/cycle5"/>
    <dgm:cxn modelId="{154EA581-3ACB-4AD0-9AFA-AD0A2754FC91}" type="presParOf" srcId="{EEBDD75C-DC91-41DA-81B6-099E1FAC184E}" destId="{F03B920F-77F1-43B6-AA11-4055863FF0CE}" srcOrd="3" destOrd="0" presId="urn:microsoft.com/office/officeart/2005/8/layout/cycle5"/>
    <dgm:cxn modelId="{8F48CE09-84E2-4EAE-BEE2-9A47C0630122}" type="presParOf" srcId="{EEBDD75C-DC91-41DA-81B6-099E1FAC184E}" destId="{D30A5956-FAE2-4D20-B496-A17E1C0A0F2C}" srcOrd="4" destOrd="0" presId="urn:microsoft.com/office/officeart/2005/8/layout/cycle5"/>
    <dgm:cxn modelId="{8D2EE5DB-33CB-41A8-9D05-BD73CB182601}" type="presParOf" srcId="{EEBDD75C-DC91-41DA-81B6-099E1FAC184E}" destId="{526B97FA-4BA6-42FE-924B-3F55A5D41E1B}" srcOrd="5" destOrd="0" presId="urn:microsoft.com/office/officeart/2005/8/layout/cycle5"/>
    <dgm:cxn modelId="{AC502DFB-2597-4481-BD9F-C1D92C4F4F99}" type="presParOf" srcId="{EEBDD75C-DC91-41DA-81B6-099E1FAC184E}" destId="{95019035-B52E-4F62-B332-A8DB841D1961}" srcOrd="6" destOrd="0" presId="urn:microsoft.com/office/officeart/2005/8/layout/cycle5"/>
    <dgm:cxn modelId="{E8795E90-79E1-41B7-B3EB-3703C4642B9C}" type="presParOf" srcId="{EEBDD75C-DC91-41DA-81B6-099E1FAC184E}" destId="{C9B7387A-E393-439A-A790-B2A64B32DDB8}" srcOrd="7" destOrd="0" presId="urn:microsoft.com/office/officeart/2005/8/layout/cycle5"/>
    <dgm:cxn modelId="{4097EF6F-7E17-4E3C-A177-005D139BBF50}" type="presParOf" srcId="{EEBDD75C-DC91-41DA-81B6-099E1FAC184E}" destId="{EF0576E9-3FE0-41A5-9292-52DB8F94055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8E26113-C626-45A0-B613-3E42DDE359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6D44B7E-B895-47CE-930A-5EB8FE131962}">
      <dgm:prSet phldrT="[テキスト]"/>
      <dgm:spPr/>
      <dgm:t>
        <a:bodyPr/>
        <a:lstStyle/>
        <a:p>
          <a:r>
            <a:rPr kumimoji="1" lang="ja-JP" altLang="en-US" dirty="0" smtClean="0"/>
            <a:t>満足度</a:t>
          </a:r>
          <a:endParaRPr kumimoji="1" lang="ja-JP" altLang="en-US" dirty="0"/>
        </a:p>
      </dgm:t>
    </dgm:pt>
    <dgm:pt modelId="{6DD889C1-6689-4C53-A391-A349215AC1E9}" type="par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B5DB0356-4560-47A0-A4BD-7E7789F8EC70}" type="sib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813A940B-EAB5-451D-BADE-EEAE380AD53E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2537CC42-B52C-4359-B207-C0AF4011C3BC}" type="par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0900E7B1-CA2F-452B-993F-6E1B555DC85C}" type="sib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5DC2B05C-1878-4D81-9AF8-B4072BBB803C}">
      <dgm:prSet phldrT="[テキスト]"/>
      <dgm:spPr/>
      <dgm:t>
        <a:bodyPr/>
        <a:lstStyle/>
        <a:p>
          <a:r>
            <a:rPr kumimoji="1" lang="ja-JP" altLang="en-US" dirty="0" smtClean="0"/>
            <a:t>お客様主義</a:t>
          </a:r>
          <a:endParaRPr kumimoji="1" lang="ja-JP" altLang="en-US" dirty="0"/>
        </a:p>
      </dgm:t>
    </dgm:pt>
    <dgm:pt modelId="{979A0E46-41E8-4895-9970-C6890A7576CB}" type="par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3865CBC7-BE28-4023-A6C6-CB4569F40869}" type="sib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633BEF4F-4CEE-4245-B13B-BD1BFAA23092}">
      <dgm:prSet phldrT="[テキスト]"/>
      <dgm:spPr/>
      <dgm:t>
        <a:bodyPr/>
        <a:lstStyle/>
        <a:p>
          <a:r>
            <a:rPr kumimoji="1" lang="ja-JP" altLang="en-US" dirty="0" smtClean="0"/>
            <a:t>対応</a:t>
          </a:r>
          <a:endParaRPr kumimoji="1" lang="ja-JP" altLang="en-US" dirty="0"/>
        </a:p>
      </dgm:t>
    </dgm:pt>
    <dgm:pt modelId="{57FE2EA3-4A91-4131-A23D-5F67BE771F54}" type="par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C01FE5F0-B7EE-4603-A060-4807233B635E}" type="sib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FD8EAFA2-F189-4B79-930C-D993B2722301}" type="pres">
      <dgm:prSet presAssocID="{C8E26113-C626-45A0-B613-3E42DDE35900}" presName="cycle" presStyleCnt="0">
        <dgm:presLayoutVars>
          <dgm:dir val="rev"/>
          <dgm:resizeHandles val="exact"/>
        </dgm:presLayoutVars>
      </dgm:prSet>
      <dgm:spPr/>
    </dgm:pt>
    <dgm:pt modelId="{38F7BC1C-7413-44A8-95C9-9DD9E1081F11}" type="pres">
      <dgm:prSet presAssocID="{66D44B7E-B895-47CE-930A-5EB8FE131962}" presName="node" presStyleLbl="node1" presStyleIdx="0" presStyleCnt="4" custRadScaleRad="100117" custRadScaleInc="5991">
        <dgm:presLayoutVars>
          <dgm:bulletEnabled val="1"/>
        </dgm:presLayoutVars>
      </dgm:prSet>
      <dgm:spPr/>
    </dgm:pt>
    <dgm:pt modelId="{D532361E-C9A0-4576-A260-AD9036312F09}" type="pres">
      <dgm:prSet presAssocID="{66D44B7E-B895-47CE-930A-5EB8FE131962}" presName="spNode" presStyleCnt="0"/>
      <dgm:spPr/>
    </dgm:pt>
    <dgm:pt modelId="{1800DB83-7C11-44D1-BA52-F324CCA7473D}" type="pres">
      <dgm:prSet presAssocID="{B5DB0356-4560-47A0-A4BD-7E7789F8EC70}" presName="sibTrans" presStyleLbl="sibTrans1D1" presStyleIdx="0" presStyleCnt="4"/>
      <dgm:spPr/>
    </dgm:pt>
    <dgm:pt modelId="{8056847B-81D5-4A45-85C0-AC7623F9C635}" type="pres">
      <dgm:prSet presAssocID="{813A940B-EAB5-451D-BADE-EEAE380AD53E}" presName="node" presStyleLbl="node1" presStyleIdx="1" presStyleCnt="4" custScaleX="109616" custScaleY="118944" custRadScaleRad="105947" custRadScaleInc="1406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F5DEBD-C233-4586-983E-0408E6090010}" type="pres">
      <dgm:prSet presAssocID="{813A940B-EAB5-451D-BADE-EEAE380AD53E}" presName="spNode" presStyleCnt="0"/>
      <dgm:spPr/>
    </dgm:pt>
    <dgm:pt modelId="{18CD2034-3B1C-4002-931D-0027BFCD3897}" type="pres">
      <dgm:prSet presAssocID="{0900E7B1-CA2F-452B-993F-6E1B555DC85C}" presName="sibTrans" presStyleLbl="sibTrans1D1" presStyleIdx="1" presStyleCnt="4"/>
      <dgm:spPr/>
    </dgm:pt>
    <dgm:pt modelId="{09414CD1-ED8A-43C9-A21D-AF5781484461}" type="pres">
      <dgm:prSet presAssocID="{5DC2B05C-1878-4D81-9AF8-B4072BBB803C}" presName="node" presStyleLbl="node1" presStyleIdx="2" presStyleCnt="4">
        <dgm:presLayoutVars>
          <dgm:bulletEnabled val="1"/>
        </dgm:presLayoutVars>
      </dgm:prSet>
      <dgm:spPr/>
    </dgm:pt>
    <dgm:pt modelId="{93EE9C70-AE12-4505-8A78-218BB80BE2C5}" type="pres">
      <dgm:prSet presAssocID="{5DC2B05C-1878-4D81-9AF8-B4072BBB803C}" presName="spNode" presStyleCnt="0"/>
      <dgm:spPr/>
    </dgm:pt>
    <dgm:pt modelId="{EF7C46B2-01A9-457A-BB29-604CD81DC1B1}" type="pres">
      <dgm:prSet presAssocID="{3865CBC7-BE28-4023-A6C6-CB4569F40869}" presName="sibTrans" presStyleLbl="sibTrans1D1" presStyleIdx="2" presStyleCnt="4"/>
      <dgm:spPr/>
    </dgm:pt>
    <dgm:pt modelId="{FF0FE0D0-B995-46FC-B677-C018FDBD16F3}" type="pres">
      <dgm:prSet presAssocID="{633BEF4F-4CEE-4245-B13B-BD1BFAA23092}" presName="node" presStyleLbl="node1" presStyleIdx="3" presStyleCnt="4" custRadScaleRad="103853" custRadScaleInc="-41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57339F-2B70-42EC-B5CE-05E7FD316CD9}" type="pres">
      <dgm:prSet presAssocID="{633BEF4F-4CEE-4245-B13B-BD1BFAA23092}" presName="spNode" presStyleCnt="0"/>
      <dgm:spPr/>
    </dgm:pt>
    <dgm:pt modelId="{05D52112-B200-45E9-8EBD-E76C3C3315CF}" type="pres">
      <dgm:prSet presAssocID="{C01FE5F0-B7EE-4603-A060-4807233B635E}" presName="sibTrans" presStyleLbl="sibTrans1D1" presStyleIdx="3" presStyleCnt="4"/>
      <dgm:spPr/>
    </dgm:pt>
  </dgm:ptLst>
  <dgm:cxnLst>
    <dgm:cxn modelId="{A014A8F9-E6CF-477F-9DF5-4F54B33A5431}" type="presOf" srcId="{0900E7B1-CA2F-452B-993F-6E1B555DC85C}" destId="{18CD2034-3B1C-4002-931D-0027BFCD3897}" srcOrd="0" destOrd="0" presId="urn:microsoft.com/office/officeart/2005/8/layout/cycle5"/>
    <dgm:cxn modelId="{7952985B-B840-4DA1-AC10-E7BFC50C261F}" type="presOf" srcId="{633BEF4F-4CEE-4245-B13B-BD1BFAA23092}" destId="{FF0FE0D0-B995-46FC-B677-C018FDBD16F3}" srcOrd="0" destOrd="0" presId="urn:microsoft.com/office/officeart/2005/8/layout/cycle5"/>
    <dgm:cxn modelId="{4583A497-DB95-474F-BB70-006B049C17E0}" srcId="{C8E26113-C626-45A0-B613-3E42DDE35900}" destId="{633BEF4F-4CEE-4245-B13B-BD1BFAA23092}" srcOrd="3" destOrd="0" parTransId="{57FE2EA3-4A91-4131-A23D-5F67BE771F54}" sibTransId="{C01FE5F0-B7EE-4603-A060-4807233B635E}"/>
    <dgm:cxn modelId="{164AEE42-A830-4819-86DA-0A6551DAF244}" type="presOf" srcId="{813A940B-EAB5-451D-BADE-EEAE380AD53E}" destId="{8056847B-81D5-4A45-85C0-AC7623F9C635}" srcOrd="0" destOrd="0" presId="urn:microsoft.com/office/officeart/2005/8/layout/cycle5"/>
    <dgm:cxn modelId="{17EF3D07-4E1B-41A7-819F-6C72130C972F}" srcId="{C8E26113-C626-45A0-B613-3E42DDE35900}" destId="{813A940B-EAB5-451D-BADE-EEAE380AD53E}" srcOrd="1" destOrd="0" parTransId="{2537CC42-B52C-4359-B207-C0AF4011C3BC}" sibTransId="{0900E7B1-CA2F-452B-993F-6E1B555DC85C}"/>
    <dgm:cxn modelId="{FB93D1AF-444A-4449-983C-7B841681124F}" srcId="{C8E26113-C626-45A0-B613-3E42DDE35900}" destId="{5DC2B05C-1878-4D81-9AF8-B4072BBB803C}" srcOrd="2" destOrd="0" parTransId="{979A0E46-41E8-4895-9970-C6890A7576CB}" sibTransId="{3865CBC7-BE28-4023-A6C6-CB4569F40869}"/>
    <dgm:cxn modelId="{198E0B11-B9CE-440A-8BD5-EBD543CEDCCC}" type="presOf" srcId="{C01FE5F0-B7EE-4603-A060-4807233B635E}" destId="{05D52112-B200-45E9-8EBD-E76C3C3315CF}" srcOrd="0" destOrd="0" presId="urn:microsoft.com/office/officeart/2005/8/layout/cycle5"/>
    <dgm:cxn modelId="{068CCC8A-E16B-4094-A279-2DDCC042FE12}" type="presOf" srcId="{C8E26113-C626-45A0-B613-3E42DDE35900}" destId="{FD8EAFA2-F189-4B79-930C-D993B2722301}" srcOrd="0" destOrd="0" presId="urn:microsoft.com/office/officeart/2005/8/layout/cycle5"/>
    <dgm:cxn modelId="{A1774044-E71C-4790-8791-8565B2F08065}" type="presOf" srcId="{5DC2B05C-1878-4D81-9AF8-B4072BBB803C}" destId="{09414CD1-ED8A-43C9-A21D-AF5781484461}" srcOrd="0" destOrd="0" presId="urn:microsoft.com/office/officeart/2005/8/layout/cycle5"/>
    <dgm:cxn modelId="{3F1AC5E1-CACA-4164-AC59-C81673E6DBD1}" type="presOf" srcId="{3865CBC7-BE28-4023-A6C6-CB4569F40869}" destId="{EF7C46B2-01A9-457A-BB29-604CD81DC1B1}" srcOrd="0" destOrd="0" presId="urn:microsoft.com/office/officeart/2005/8/layout/cycle5"/>
    <dgm:cxn modelId="{85C66527-A636-4C02-A11F-4072E1ABDD60}" type="presOf" srcId="{66D44B7E-B895-47CE-930A-5EB8FE131962}" destId="{38F7BC1C-7413-44A8-95C9-9DD9E1081F11}" srcOrd="0" destOrd="0" presId="urn:microsoft.com/office/officeart/2005/8/layout/cycle5"/>
    <dgm:cxn modelId="{C2392BC9-95A5-42CF-912F-8CE1223E15DD}" srcId="{C8E26113-C626-45A0-B613-3E42DDE35900}" destId="{66D44B7E-B895-47CE-930A-5EB8FE131962}" srcOrd="0" destOrd="0" parTransId="{6DD889C1-6689-4C53-A391-A349215AC1E9}" sibTransId="{B5DB0356-4560-47A0-A4BD-7E7789F8EC70}"/>
    <dgm:cxn modelId="{B72A6953-0CE2-438B-9CE3-60BE989295AE}" type="presOf" srcId="{B5DB0356-4560-47A0-A4BD-7E7789F8EC70}" destId="{1800DB83-7C11-44D1-BA52-F324CCA7473D}" srcOrd="0" destOrd="0" presId="urn:microsoft.com/office/officeart/2005/8/layout/cycle5"/>
    <dgm:cxn modelId="{5FD3FEDF-708D-49E3-8972-D31C4A5CD004}" type="presParOf" srcId="{FD8EAFA2-F189-4B79-930C-D993B2722301}" destId="{38F7BC1C-7413-44A8-95C9-9DD9E1081F11}" srcOrd="0" destOrd="0" presId="urn:microsoft.com/office/officeart/2005/8/layout/cycle5"/>
    <dgm:cxn modelId="{64BC5C61-BB5D-4125-943D-73BEF7A4D172}" type="presParOf" srcId="{FD8EAFA2-F189-4B79-930C-D993B2722301}" destId="{D532361E-C9A0-4576-A260-AD9036312F09}" srcOrd="1" destOrd="0" presId="urn:microsoft.com/office/officeart/2005/8/layout/cycle5"/>
    <dgm:cxn modelId="{C8F729E3-B520-4136-A060-BBF41D9058EA}" type="presParOf" srcId="{FD8EAFA2-F189-4B79-930C-D993B2722301}" destId="{1800DB83-7C11-44D1-BA52-F324CCA7473D}" srcOrd="2" destOrd="0" presId="urn:microsoft.com/office/officeart/2005/8/layout/cycle5"/>
    <dgm:cxn modelId="{6683FA02-11BE-44F5-803A-707F0F1BAA06}" type="presParOf" srcId="{FD8EAFA2-F189-4B79-930C-D993B2722301}" destId="{8056847B-81D5-4A45-85C0-AC7623F9C635}" srcOrd="3" destOrd="0" presId="urn:microsoft.com/office/officeart/2005/8/layout/cycle5"/>
    <dgm:cxn modelId="{C912B51D-DDAF-4076-A00C-F353B1F32001}" type="presParOf" srcId="{FD8EAFA2-F189-4B79-930C-D993B2722301}" destId="{A7F5DEBD-C233-4586-983E-0408E6090010}" srcOrd="4" destOrd="0" presId="urn:microsoft.com/office/officeart/2005/8/layout/cycle5"/>
    <dgm:cxn modelId="{567C339A-392E-477E-B198-0C41D41524E4}" type="presParOf" srcId="{FD8EAFA2-F189-4B79-930C-D993B2722301}" destId="{18CD2034-3B1C-4002-931D-0027BFCD3897}" srcOrd="5" destOrd="0" presId="urn:microsoft.com/office/officeart/2005/8/layout/cycle5"/>
    <dgm:cxn modelId="{1AC6B9D2-233E-422B-9C79-217462BC7D33}" type="presParOf" srcId="{FD8EAFA2-F189-4B79-930C-D993B2722301}" destId="{09414CD1-ED8A-43C9-A21D-AF5781484461}" srcOrd="6" destOrd="0" presId="urn:microsoft.com/office/officeart/2005/8/layout/cycle5"/>
    <dgm:cxn modelId="{F2CAFCB9-02C5-472C-AF4B-A480B111AD1A}" type="presParOf" srcId="{FD8EAFA2-F189-4B79-930C-D993B2722301}" destId="{93EE9C70-AE12-4505-8A78-218BB80BE2C5}" srcOrd="7" destOrd="0" presId="urn:microsoft.com/office/officeart/2005/8/layout/cycle5"/>
    <dgm:cxn modelId="{FECDC55B-BB6D-413F-A04E-48E127ECD620}" type="presParOf" srcId="{FD8EAFA2-F189-4B79-930C-D993B2722301}" destId="{EF7C46B2-01A9-457A-BB29-604CD81DC1B1}" srcOrd="8" destOrd="0" presId="urn:microsoft.com/office/officeart/2005/8/layout/cycle5"/>
    <dgm:cxn modelId="{985A922B-44C7-443D-B73A-D691FEBDF832}" type="presParOf" srcId="{FD8EAFA2-F189-4B79-930C-D993B2722301}" destId="{FF0FE0D0-B995-46FC-B677-C018FDBD16F3}" srcOrd="9" destOrd="0" presId="urn:microsoft.com/office/officeart/2005/8/layout/cycle5"/>
    <dgm:cxn modelId="{7FE8A388-84DC-448C-A90C-7980A4BC3AE5}" type="presParOf" srcId="{FD8EAFA2-F189-4B79-930C-D993B2722301}" destId="{3C57339F-2B70-42EC-B5CE-05E7FD316CD9}" srcOrd="10" destOrd="0" presId="urn:microsoft.com/office/officeart/2005/8/layout/cycle5"/>
    <dgm:cxn modelId="{EF0BFC16-93F8-4161-96A6-D8ED2412E306}" type="presParOf" srcId="{FD8EAFA2-F189-4B79-930C-D993B2722301}" destId="{05D52112-B200-45E9-8EBD-E76C3C3315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DC5F7F2-0EFA-4920-8BAB-18B4D832FB7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CD4543A-AF74-466D-B698-98347B81CD44}">
      <dgm:prSet phldrT="[テキスト]" custT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kumimoji="1" lang="ja-JP" altLang="en-US" sz="2400" dirty="0" smtClean="0">
              <a:solidFill>
                <a:schemeClr val="accent1"/>
              </a:solidFill>
            </a:rPr>
            <a:t>お客様主義</a:t>
          </a:r>
          <a:endParaRPr kumimoji="1" lang="ja-JP" altLang="en-US" sz="2400" dirty="0">
            <a:solidFill>
              <a:schemeClr val="accent1"/>
            </a:solidFill>
          </a:endParaRPr>
        </a:p>
      </dgm:t>
    </dgm:pt>
    <dgm:pt modelId="{437E7859-4D7D-44EB-B63B-673AC8079B0D}" type="parTrans" cxnId="{FCCF222E-1E56-4ED4-BC24-FB02ED8FB07D}">
      <dgm:prSet/>
      <dgm:spPr/>
      <dgm:t>
        <a:bodyPr/>
        <a:lstStyle/>
        <a:p>
          <a:endParaRPr kumimoji="1" lang="ja-JP" altLang="en-US"/>
        </a:p>
      </dgm:t>
    </dgm:pt>
    <dgm:pt modelId="{4A7C0E23-4DD6-4EE1-890D-B39AD32CE982}" type="sibTrans" cxnId="{FCCF222E-1E56-4ED4-BC24-FB02ED8FB07D}">
      <dgm:prSet/>
      <dgm:spPr/>
      <dgm:t>
        <a:bodyPr/>
        <a:lstStyle/>
        <a:p>
          <a:endParaRPr kumimoji="1" lang="ja-JP" altLang="en-US"/>
        </a:p>
      </dgm:t>
    </dgm:pt>
    <dgm:pt modelId="{48C80737-996A-4FF7-8E1D-14B8B0955FF0}">
      <dgm:prSet phldrT="[テキスト]" custT="1"/>
      <dgm:spPr/>
      <dgm:t>
        <a:bodyPr/>
        <a:lstStyle/>
        <a:p>
          <a:r>
            <a:rPr kumimoji="1" lang="ja-JP" altLang="en-US" sz="2400" smtClean="0"/>
            <a:t>お客様主義の必要性</a:t>
          </a:r>
          <a:endParaRPr kumimoji="1" lang="en-US" altLang="ja-JP" sz="2400" dirty="0" smtClean="0"/>
        </a:p>
      </dgm:t>
    </dgm:pt>
    <dgm:pt modelId="{C1790556-205C-4E4D-92C1-AACAA3244137}" type="parTrans" cxnId="{BBAEF86C-5E06-4760-A66C-C59D3199F33A}">
      <dgm:prSet/>
      <dgm:spPr/>
      <dgm:t>
        <a:bodyPr/>
        <a:lstStyle/>
        <a:p>
          <a:endParaRPr kumimoji="1" lang="ja-JP" altLang="en-US"/>
        </a:p>
      </dgm:t>
    </dgm:pt>
    <dgm:pt modelId="{356BACA7-AF2A-4593-AA5C-FE999DEED5AC}" type="sibTrans" cxnId="{BBAEF86C-5E06-4760-A66C-C59D3199F33A}">
      <dgm:prSet/>
      <dgm:spPr/>
      <dgm:t>
        <a:bodyPr/>
        <a:lstStyle/>
        <a:p>
          <a:endParaRPr kumimoji="1" lang="ja-JP" altLang="en-US"/>
        </a:p>
      </dgm:t>
    </dgm:pt>
    <dgm:pt modelId="{F8ED0741-A7CC-4BE4-B333-93266C031A5E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accent1"/>
              </a:solidFill>
            </a:rPr>
            <a:t>人づくり</a:t>
          </a:r>
          <a:endParaRPr kumimoji="1" lang="ja-JP" altLang="en-US" dirty="0">
            <a:solidFill>
              <a:schemeClr val="accent1"/>
            </a:solidFill>
          </a:endParaRPr>
        </a:p>
      </dgm:t>
    </dgm:pt>
    <dgm:pt modelId="{EF315AF8-1585-4764-9CE3-C4198B9B14E2}" type="parTrans" cxnId="{C44778E3-B054-4D2D-A2C3-AFE78751A5BB}">
      <dgm:prSet/>
      <dgm:spPr/>
      <dgm:t>
        <a:bodyPr/>
        <a:lstStyle/>
        <a:p>
          <a:endParaRPr kumimoji="1" lang="ja-JP" altLang="en-US"/>
        </a:p>
      </dgm:t>
    </dgm:pt>
    <dgm:pt modelId="{8359A8FB-DDC3-4A96-9E82-B86818A9D0F5}" type="sibTrans" cxnId="{C44778E3-B054-4D2D-A2C3-AFE78751A5BB}">
      <dgm:prSet/>
      <dgm:spPr/>
      <dgm:t>
        <a:bodyPr/>
        <a:lstStyle/>
        <a:p>
          <a:endParaRPr kumimoji="1" lang="ja-JP" altLang="en-US"/>
        </a:p>
      </dgm:t>
    </dgm:pt>
    <dgm:pt modelId="{BA51E74D-A938-473E-9F1E-B0E3E0A50AD9}" type="pres">
      <dgm:prSet presAssocID="{0DC5F7F2-0EFA-4920-8BAB-18B4D832FB7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9A55F70-82D8-418C-854A-1742394BEEE7}" type="pres">
      <dgm:prSet presAssocID="{3CD4543A-AF74-466D-B698-98347B81CD44}" presName="node" presStyleLbl="node1" presStyleIdx="0" presStyleCnt="3" custRadScaleRad="100254" custRadScaleInc="-922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99FDE6-6946-46D6-8C9F-1B0230977F17}" type="pres">
      <dgm:prSet presAssocID="{3CD4543A-AF74-466D-B698-98347B81CD44}" presName="spNode" presStyleCnt="0"/>
      <dgm:spPr/>
    </dgm:pt>
    <dgm:pt modelId="{3255B88B-D275-42D4-9890-215E3E34F1FE}" type="pres">
      <dgm:prSet presAssocID="{4A7C0E23-4DD6-4EE1-890D-B39AD32CE982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CE5E5896-483A-4758-B302-E0876280A6A2}" type="pres">
      <dgm:prSet presAssocID="{48C80737-996A-4FF7-8E1D-14B8B0955FF0}" presName="node" presStyleLbl="node1" presStyleIdx="1" presStyleCnt="3" custScaleX="130792" custScaleY="13831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DFB8C1-1AB0-4CF8-B030-13B41A8B6E13}" type="pres">
      <dgm:prSet presAssocID="{48C80737-996A-4FF7-8E1D-14B8B0955FF0}" presName="spNode" presStyleCnt="0"/>
      <dgm:spPr/>
    </dgm:pt>
    <dgm:pt modelId="{AEE31DAB-415C-475A-ACF2-9C6ADB79B9E6}" type="pres">
      <dgm:prSet presAssocID="{356BACA7-AF2A-4593-AA5C-FE999DEED5AC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4D3047FB-B937-4E96-8535-44DA1020DB28}" type="pres">
      <dgm:prSet presAssocID="{F8ED0741-A7CC-4BE4-B333-93266C031A5E}" presName="node" presStyleLbl="node1" presStyleIdx="2" presStyleCnt="3" custScaleX="125054" custScaleY="114349" custRadScaleRad="101970" custRadScaleInc="6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C37F66-E798-4D17-A5F8-E0E365F67102}" type="pres">
      <dgm:prSet presAssocID="{F8ED0741-A7CC-4BE4-B333-93266C031A5E}" presName="spNode" presStyleCnt="0"/>
      <dgm:spPr/>
    </dgm:pt>
    <dgm:pt modelId="{A209FDC7-8A79-4085-A729-D6F68AB35BE9}" type="pres">
      <dgm:prSet presAssocID="{8359A8FB-DDC3-4A96-9E82-B86818A9D0F5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F0372C47-EF9C-49B0-B875-F3288DA6A856}" type="presOf" srcId="{48C80737-996A-4FF7-8E1D-14B8B0955FF0}" destId="{CE5E5896-483A-4758-B302-E0876280A6A2}" srcOrd="0" destOrd="0" presId="urn:microsoft.com/office/officeart/2005/8/layout/cycle5"/>
    <dgm:cxn modelId="{7D6A64B4-291F-4CEA-BDE1-37A4AB7C62C0}" type="presOf" srcId="{4A7C0E23-4DD6-4EE1-890D-B39AD32CE982}" destId="{3255B88B-D275-42D4-9890-215E3E34F1FE}" srcOrd="0" destOrd="0" presId="urn:microsoft.com/office/officeart/2005/8/layout/cycle5"/>
    <dgm:cxn modelId="{228890C9-B439-4E19-AD8C-CC0AF9BD8CB3}" type="presOf" srcId="{8359A8FB-DDC3-4A96-9E82-B86818A9D0F5}" destId="{A209FDC7-8A79-4085-A729-D6F68AB35BE9}" srcOrd="0" destOrd="0" presId="urn:microsoft.com/office/officeart/2005/8/layout/cycle5"/>
    <dgm:cxn modelId="{BBAEF86C-5E06-4760-A66C-C59D3199F33A}" srcId="{0DC5F7F2-0EFA-4920-8BAB-18B4D832FB73}" destId="{48C80737-996A-4FF7-8E1D-14B8B0955FF0}" srcOrd="1" destOrd="0" parTransId="{C1790556-205C-4E4D-92C1-AACAA3244137}" sibTransId="{356BACA7-AF2A-4593-AA5C-FE999DEED5AC}"/>
    <dgm:cxn modelId="{16AD7A30-59AE-4097-877E-2764DEB33B9C}" type="presOf" srcId="{0DC5F7F2-0EFA-4920-8BAB-18B4D832FB73}" destId="{BA51E74D-A938-473E-9F1E-B0E3E0A50AD9}" srcOrd="0" destOrd="0" presId="urn:microsoft.com/office/officeart/2005/8/layout/cycle5"/>
    <dgm:cxn modelId="{D87AC9FF-9F0E-4EC3-93E7-17EC9D1B9CA8}" type="presOf" srcId="{3CD4543A-AF74-466D-B698-98347B81CD44}" destId="{B9A55F70-82D8-418C-854A-1742394BEEE7}" srcOrd="0" destOrd="0" presId="urn:microsoft.com/office/officeart/2005/8/layout/cycle5"/>
    <dgm:cxn modelId="{C44778E3-B054-4D2D-A2C3-AFE78751A5BB}" srcId="{0DC5F7F2-0EFA-4920-8BAB-18B4D832FB73}" destId="{F8ED0741-A7CC-4BE4-B333-93266C031A5E}" srcOrd="2" destOrd="0" parTransId="{EF315AF8-1585-4764-9CE3-C4198B9B14E2}" sibTransId="{8359A8FB-DDC3-4A96-9E82-B86818A9D0F5}"/>
    <dgm:cxn modelId="{FCCF222E-1E56-4ED4-BC24-FB02ED8FB07D}" srcId="{0DC5F7F2-0EFA-4920-8BAB-18B4D832FB73}" destId="{3CD4543A-AF74-466D-B698-98347B81CD44}" srcOrd="0" destOrd="0" parTransId="{437E7859-4D7D-44EB-B63B-673AC8079B0D}" sibTransId="{4A7C0E23-4DD6-4EE1-890D-B39AD32CE982}"/>
    <dgm:cxn modelId="{C3D03CF2-0A65-4E37-8DD2-6CF620F89698}" type="presOf" srcId="{F8ED0741-A7CC-4BE4-B333-93266C031A5E}" destId="{4D3047FB-B937-4E96-8535-44DA1020DB28}" srcOrd="0" destOrd="0" presId="urn:microsoft.com/office/officeart/2005/8/layout/cycle5"/>
    <dgm:cxn modelId="{020948CE-5BF9-468D-BB04-0BD4F4A3B753}" type="presOf" srcId="{356BACA7-AF2A-4593-AA5C-FE999DEED5AC}" destId="{AEE31DAB-415C-475A-ACF2-9C6ADB79B9E6}" srcOrd="0" destOrd="0" presId="urn:microsoft.com/office/officeart/2005/8/layout/cycle5"/>
    <dgm:cxn modelId="{149627FE-A1F6-4BBE-B3EB-253912894E1B}" type="presParOf" srcId="{BA51E74D-A938-473E-9F1E-B0E3E0A50AD9}" destId="{B9A55F70-82D8-418C-854A-1742394BEEE7}" srcOrd="0" destOrd="0" presId="urn:microsoft.com/office/officeart/2005/8/layout/cycle5"/>
    <dgm:cxn modelId="{7073E8E3-C110-4409-9F05-C1D9E1DB59EE}" type="presParOf" srcId="{BA51E74D-A938-473E-9F1E-B0E3E0A50AD9}" destId="{0A99FDE6-6946-46D6-8C9F-1B0230977F17}" srcOrd="1" destOrd="0" presId="urn:microsoft.com/office/officeart/2005/8/layout/cycle5"/>
    <dgm:cxn modelId="{9BC14851-C480-4714-BCD3-DD74ECBA5F61}" type="presParOf" srcId="{BA51E74D-A938-473E-9F1E-B0E3E0A50AD9}" destId="{3255B88B-D275-42D4-9890-215E3E34F1FE}" srcOrd="2" destOrd="0" presId="urn:microsoft.com/office/officeart/2005/8/layout/cycle5"/>
    <dgm:cxn modelId="{241ACEE2-3DE8-4AB6-98E6-E649ED6225CA}" type="presParOf" srcId="{BA51E74D-A938-473E-9F1E-B0E3E0A50AD9}" destId="{CE5E5896-483A-4758-B302-E0876280A6A2}" srcOrd="3" destOrd="0" presId="urn:microsoft.com/office/officeart/2005/8/layout/cycle5"/>
    <dgm:cxn modelId="{B531A887-E510-4986-822A-9CCFA479C5F3}" type="presParOf" srcId="{BA51E74D-A938-473E-9F1E-B0E3E0A50AD9}" destId="{3EDFB8C1-1AB0-4CF8-B030-13B41A8B6E13}" srcOrd="4" destOrd="0" presId="urn:microsoft.com/office/officeart/2005/8/layout/cycle5"/>
    <dgm:cxn modelId="{A19BC8BE-7065-45D1-9581-BF1D1E03CBD6}" type="presParOf" srcId="{BA51E74D-A938-473E-9F1E-B0E3E0A50AD9}" destId="{AEE31DAB-415C-475A-ACF2-9C6ADB79B9E6}" srcOrd="5" destOrd="0" presId="urn:microsoft.com/office/officeart/2005/8/layout/cycle5"/>
    <dgm:cxn modelId="{1DC8A68E-F86E-4F27-B8BF-6209E5126564}" type="presParOf" srcId="{BA51E74D-A938-473E-9F1E-B0E3E0A50AD9}" destId="{4D3047FB-B937-4E96-8535-44DA1020DB28}" srcOrd="6" destOrd="0" presId="urn:microsoft.com/office/officeart/2005/8/layout/cycle5"/>
    <dgm:cxn modelId="{511F42BA-04E7-4D4F-9813-7EA6CDF9715A}" type="presParOf" srcId="{BA51E74D-A938-473E-9F1E-B0E3E0A50AD9}" destId="{F4C37F66-E798-4D17-A5F8-E0E365F67102}" srcOrd="7" destOrd="0" presId="urn:microsoft.com/office/officeart/2005/8/layout/cycle5"/>
    <dgm:cxn modelId="{7FB3853F-7191-414E-A27C-CB3057C6EE1A}" type="presParOf" srcId="{BA51E74D-A938-473E-9F1E-B0E3E0A50AD9}" destId="{A209FDC7-8A79-4085-A729-D6F68AB35BE9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1DA829-68BE-4056-8FEB-4E299A7758FA}" type="doc">
      <dgm:prSet loTypeId="urn:microsoft.com/office/officeart/2009/layout/ReverseList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8059710-62FE-4EB4-8789-39AA6CFB8C5C}">
      <dgm:prSet phldrT="[テキスト]" custT="1"/>
      <dgm:spPr/>
      <dgm:t>
        <a:bodyPr/>
        <a:lstStyle/>
        <a:p>
          <a:r>
            <a:rPr kumimoji="1" lang="ja-JP" altLang="en-US" sz="2400" dirty="0" smtClean="0">
              <a:solidFill>
                <a:schemeClr val="tx1"/>
              </a:solidFill>
            </a:rPr>
            <a:t>私達</a:t>
          </a:r>
          <a:r>
            <a:rPr kumimoji="1" lang="ja-JP" altLang="en-US" sz="2400" dirty="0" smtClean="0">
              <a:solidFill>
                <a:schemeClr val="tx1"/>
              </a:solidFill>
            </a:rPr>
            <a:t>が最も必要としてるもの</a:t>
          </a:r>
          <a:endParaRPr kumimoji="1" lang="en-US" altLang="ja-JP" sz="2400" dirty="0" smtClean="0">
            <a:solidFill>
              <a:schemeClr val="tx1"/>
            </a:solidFill>
          </a:endParaRPr>
        </a:p>
        <a:p>
          <a:r>
            <a:rPr lang="ja-JP" altLang="en-US" sz="2400" dirty="0" smtClean="0"/>
            <a:t>＝何が重要で何が重要でないかを見分ける方法</a:t>
          </a:r>
          <a:endParaRPr kumimoji="1" lang="en-US" altLang="ja-JP" sz="2400" dirty="0" smtClean="0"/>
        </a:p>
      </dgm:t>
    </dgm:pt>
    <dgm:pt modelId="{DFBD277F-67FE-4F08-B79D-71D14CE41CFA}" type="parTrans" cxnId="{706109FB-DD74-4984-8160-75FE486ABD66}">
      <dgm:prSet/>
      <dgm:spPr/>
      <dgm:t>
        <a:bodyPr/>
        <a:lstStyle/>
        <a:p>
          <a:endParaRPr kumimoji="1" lang="ja-JP" altLang="en-US"/>
        </a:p>
      </dgm:t>
    </dgm:pt>
    <dgm:pt modelId="{7B9E6E4F-B5DF-4E92-91AD-21966A6A8632}" type="sibTrans" cxnId="{706109FB-DD74-4984-8160-75FE486ABD66}">
      <dgm:prSet/>
      <dgm:spPr/>
      <dgm:t>
        <a:bodyPr/>
        <a:lstStyle/>
        <a:p>
          <a:endParaRPr kumimoji="1" lang="ja-JP" altLang="en-US"/>
        </a:p>
      </dgm:t>
    </dgm:pt>
    <dgm:pt modelId="{984DC3B0-AAF0-45ED-A43F-6AB803D21A83}">
      <dgm:prSet phldrT="[テキスト]" custT="1"/>
      <dgm:spPr/>
      <dgm:t>
        <a:bodyPr/>
        <a:lstStyle/>
        <a:p>
          <a:r>
            <a:rPr kumimoji="1" lang="ja-JP" altLang="en-US" sz="2400" dirty="0" smtClean="0"/>
            <a:t>システム思考</a:t>
          </a:r>
          <a:endParaRPr kumimoji="1" lang="en-US" altLang="ja-JP" sz="2400" dirty="0" smtClean="0"/>
        </a:p>
        <a:p>
          <a:r>
            <a:rPr kumimoji="1" lang="ja-JP" altLang="en-US" sz="2400" dirty="0" smtClean="0"/>
            <a:t>＝複雑な状況において　　ハイ・レバレッジは　　何かを見分ける　</a:t>
          </a:r>
          <a:endParaRPr kumimoji="1" lang="ja-JP" altLang="en-US" sz="2400" dirty="0"/>
        </a:p>
      </dgm:t>
    </dgm:pt>
    <dgm:pt modelId="{0A0FDF51-F956-4E69-889E-B3248AB540E3}" type="parTrans" cxnId="{6C04F8AB-B3EC-4627-8B6F-10200A39946F}">
      <dgm:prSet/>
      <dgm:spPr/>
      <dgm:t>
        <a:bodyPr/>
        <a:lstStyle/>
        <a:p>
          <a:endParaRPr kumimoji="1" lang="ja-JP" altLang="en-US"/>
        </a:p>
      </dgm:t>
    </dgm:pt>
    <dgm:pt modelId="{809FF809-8CE4-4C64-8481-008405027213}" type="sibTrans" cxnId="{6C04F8AB-B3EC-4627-8B6F-10200A39946F}">
      <dgm:prSet/>
      <dgm:spPr/>
      <dgm:t>
        <a:bodyPr/>
        <a:lstStyle/>
        <a:p>
          <a:endParaRPr kumimoji="1" lang="ja-JP" altLang="en-US"/>
        </a:p>
      </dgm:t>
    </dgm:pt>
    <dgm:pt modelId="{F2BC6BCD-4390-48E4-B459-F3763F79A9AC}">
      <dgm:prSet/>
      <dgm:spPr/>
      <dgm:t>
        <a:bodyPr/>
        <a:lstStyle/>
        <a:p>
          <a:endParaRPr kumimoji="1" lang="ja-JP" altLang="en-US"/>
        </a:p>
      </dgm:t>
    </dgm:pt>
    <dgm:pt modelId="{CBA6B6AB-8E6B-49A2-8E07-20D07737225A}" type="parTrans" cxnId="{FE3DE5D6-74D6-42F3-B2CF-B17086F0D338}">
      <dgm:prSet/>
      <dgm:spPr/>
      <dgm:t>
        <a:bodyPr/>
        <a:lstStyle/>
        <a:p>
          <a:endParaRPr kumimoji="1" lang="ja-JP" altLang="en-US"/>
        </a:p>
      </dgm:t>
    </dgm:pt>
    <dgm:pt modelId="{F8EEABDC-A39A-4E41-804B-DDDFEB980150}" type="sibTrans" cxnId="{FE3DE5D6-74D6-42F3-B2CF-B17086F0D338}">
      <dgm:prSet/>
      <dgm:spPr/>
      <dgm:t>
        <a:bodyPr/>
        <a:lstStyle/>
        <a:p>
          <a:endParaRPr kumimoji="1" lang="ja-JP" altLang="en-US"/>
        </a:p>
      </dgm:t>
    </dgm:pt>
    <dgm:pt modelId="{A0A5F626-3A22-4613-920E-765423A798AB}">
      <dgm:prSet/>
      <dgm:spPr/>
      <dgm:t>
        <a:bodyPr/>
        <a:lstStyle/>
        <a:p>
          <a:endParaRPr kumimoji="1" lang="ja-JP" altLang="en-US"/>
        </a:p>
      </dgm:t>
    </dgm:pt>
    <dgm:pt modelId="{5465786A-6C97-4825-8815-FC1C3A0F05FF}" type="parTrans" cxnId="{2F4288A7-4717-480E-B9BD-F0C45AA62462}">
      <dgm:prSet/>
      <dgm:spPr/>
      <dgm:t>
        <a:bodyPr/>
        <a:lstStyle/>
        <a:p>
          <a:endParaRPr kumimoji="1" lang="ja-JP" altLang="en-US"/>
        </a:p>
      </dgm:t>
    </dgm:pt>
    <dgm:pt modelId="{850A18CE-1717-45DA-90D4-FFF5905729FC}" type="sibTrans" cxnId="{2F4288A7-4717-480E-B9BD-F0C45AA62462}">
      <dgm:prSet/>
      <dgm:spPr/>
      <dgm:t>
        <a:bodyPr/>
        <a:lstStyle/>
        <a:p>
          <a:endParaRPr kumimoji="1" lang="ja-JP" altLang="en-US"/>
        </a:p>
      </dgm:t>
    </dgm:pt>
    <dgm:pt modelId="{46CA320C-D9C6-4F43-AC32-96D5357B67DF}">
      <dgm:prSet/>
      <dgm:spPr/>
      <dgm:t>
        <a:bodyPr/>
        <a:lstStyle/>
        <a:p>
          <a:endParaRPr kumimoji="1" lang="ja-JP" altLang="en-US"/>
        </a:p>
      </dgm:t>
    </dgm:pt>
    <dgm:pt modelId="{6882164E-BCAE-4323-867C-958826F690A9}" type="parTrans" cxnId="{43051425-E5EF-4E53-A2A7-A046BBB2E107}">
      <dgm:prSet/>
      <dgm:spPr/>
      <dgm:t>
        <a:bodyPr/>
        <a:lstStyle/>
        <a:p>
          <a:endParaRPr kumimoji="1" lang="ja-JP" altLang="en-US"/>
        </a:p>
      </dgm:t>
    </dgm:pt>
    <dgm:pt modelId="{6AE8B252-3F46-4F7C-B4D4-7EAEE83A5EC5}" type="sibTrans" cxnId="{43051425-E5EF-4E53-A2A7-A046BBB2E107}">
      <dgm:prSet/>
      <dgm:spPr/>
      <dgm:t>
        <a:bodyPr/>
        <a:lstStyle/>
        <a:p>
          <a:endParaRPr kumimoji="1" lang="ja-JP" altLang="en-US"/>
        </a:p>
      </dgm:t>
    </dgm:pt>
    <dgm:pt modelId="{DFE37326-FB41-48EC-9BE5-306F639FA70D}">
      <dgm:prSet/>
      <dgm:spPr/>
      <dgm:t>
        <a:bodyPr/>
        <a:lstStyle/>
        <a:p>
          <a:endParaRPr kumimoji="1" lang="ja-JP" altLang="en-US"/>
        </a:p>
      </dgm:t>
    </dgm:pt>
    <dgm:pt modelId="{95EC653A-5605-40FA-A9EB-B38B30467EF5}" type="parTrans" cxnId="{0B22E69F-F3DC-4905-B798-EA6A997EAB0F}">
      <dgm:prSet/>
      <dgm:spPr/>
      <dgm:t>
        <a:bodyPr/>
        <a:lstStyle/>
        <a:p>
          <a:endParaRPr kumimoji="1" lang="ja-JP" altLang="en-US"/>
        </a:p>
      </dgm:t>
    </dgm:pt>
    <dgm:pt modelId="{0980B633-670C-486B-9DD7-9E0EBFF2501B}" type="sibTrans" cxnId="{0B22E69F-F3DC-4905-B798-EA6A997EAB0F}">
      <dgm:prSet/>
      <dgm:spPr/>
      <dgm:t>
        <a:bodyPr/>
        <a:lstStyle/>
        <a:p>
          <a:endParaRPr kumimoji="1" lang="ja-JP" altLang="en-US"/>
        </a:p>
      </dgm:t>
    </dgm:pt>
    <dgm:pt modelId="{9D3971E4-8B19-4226-9E56-ED5E2DB5D06B}">
      <dgm:prSet/>
      <dgm:spPr/>
      <dgm:t>
        <a:bodyPr/>
        <a:lstStyle/>
        <a:p>
          <a:endParaRPr kumimoji="1" lang="ja-JP" altLang="en-US"/>
        </a:p>
      </dgm:t>
    </dgm:pt>
    <dgm:pt modelId="{81891D89-4571-418D-9082-E25FE1B3C935}" type="parTrans" cxnId="{C7371AF4-EA71-4B9D-88BC-C0404372AD1D}">
      <dgm:prSet/>
      <dgm:spPr/>
      <dgm:t>
        <a:bodyPr/>
        <a:lstStyle/>
        <a:p>
          <a:endParaRPr kumimoji="1" lang="ja-JP" altLang="en-US"/>
        </a:p>
      </dgm:t>
    </dgm:pt>
    <dgm:pt modelId="{7781D3DE-220D-4BAF-AC49-19F79309DC44}" type="sibTrans" cxnId="{C7371AF4-EA71-4B9D-88BC-C0404372AD1D}">
      <dgm:prSet/>
      <dgm:spPr/>
      <dgm:t>
        <a:bodyPr/>
        <a:lstStyle/>
        <a:p>
          <a:endParaRPr kumimoji="1" lang="ja-JP" altLang="en-US"/>
        </a:p>
      </dgm:t>
    </dgm:pt>
    <dgm:pt modelId="{8341146D-A727-4A28-95B0-97D634CFD3E8}">
      <dgm:prSet/>
      <dgm:spPr/>
      <dgm:t>
        <a:bodyPr/>
        <a:lstStyle/>
        <a:p>
          <a:endParaRPr kumimoji="1" lang="ja-JP" altLang="en-US"/>
        </a:p>
      </dgm:t>
    </dgm:pt>
    <dgm:pt modelId="{987D9550-F332-49B1-8935-D96A5105ECB2}" type="parTrans" cxnId="{3118461A-41CF-4184-B7C2-70FA4C728285}">
      <dgm:prSet/>
      <dgm:spPr/>
      <dgm:t>
        <a:bodyPr/>
        <a:lstStyle/>
        <a:p>
          <a:endParaRPr kumimoji="1" lang="ja-JP" altLang="en-US"/>
        </a:p>
      </dgm:t>
    </dgm:pt>
    <dgm:pt modelId="{8F9EE2BD-D4A7-48F9-9951-50022EC0F370}" type="sibTrans" cxnId="{3118461A-41CF-4184-B7C2-70FA4C728285}">
      <dgm:prSet/>
      <dgm:spPr/>
      <dgm:t>
        <a:bodyPr/>
        <a:lstStyle/>
        <a:p>
          <a:endParaRPr kumimoji="1" lang="ja-JP" altLang="en-US"/>
        </a:p>
      </dgm:t>
    </dgm:pt>
    <dgm:pt modelId="{47D8C538-5C75-44BA-AC3A-1A85D6E84936}">
      <dgm:prSet/>
      <dgm:spPr/>
      <dgm:t>
        <a:bodyPr/>
        <a:lstStyle/>
        <a:p>
          <a:endParaRPr kumimoji="1" lang="ja-JP" altLang="en-US"/>
        </a:p>
      </dgm:t>
    </dgm:pt>
    <dgm:pt modelId="{524AFE81-B6FD-4340-80C3-F395CB11C829}" type="parTrans" cxnId="{1F51670B-00E3-4B2A-AFCE-FAABEFAAE895}">
      <dgm:prSet/>
      <dgm:spPr/>
      <dgm:t>
        <a:bodyPr/>
        <a:lstStyle/>
        <a:p>
          <a:endParaRPr kumimoji="1" lang="ja-JP" altLang="en-US"/>
        </a:p>
      </dgm:t>
    </dgm:pt>
    <dgm:pt modelId="{19F2FF42-1161-4160-ADAE-EF81516F649F}" type="sibTrans" cxnId="{1F51670B-00E3-4B2A-AFCE-FAABEFAAE895}">
      <dgm:prSet/>
      <dgm:spPr/>
      <dgm:t>
        <a:bodyPr/>
        <a:lstStyle/>
        <a:p>
          <a:endParaRPr kumimoji="1" lang="ja-JP" altLang="en-US"/>
        </a:p>
      </dgm:t>
    </dgm:pt>
    <dgm:pt modelId="{4CED30A5-2EDA-4671-931B-0CA089AF1A9D}">
      <dgm:prSet/>
      <dgm:spPr/>
      <dgm:t>
        <a:bodyPr/>
        <a:lstStyle/>
        <a:p>
          <a:endParaRPr kumimoji="1" lang="ja-JP" altLang="en-US"/>
        </a:p>
      </dgm:t>
    </dgm:pt>
    <dgm:pt modelId="{579B6B7B-3A6B-49B3-B86F-E5E1F2C20425}" type="parTrans" cxnId="{A068345B-9E57-4AAC-8AC4-D55343312891}">
      <dgm:prSet/>
      <dgm:spPr/>
      <dgm:t>
        <a:bodyPr/>
        <a:lstStyle/>
        <a:p>
          <a:endParaRPr kumimoji="1" lang="ja-JP" altLang="en-US"/>
        </a:p>
      </dgm:t>
    </dgm:pt>
    <dgm:pt modelId="{2AC95E50-DBB6-4014-9164-C8C38D96A269}" type="sibTrans" cxnId="{A068345B-9E57-4AAC-8AC4-D55343312891}">
      <dgm:prSet/>
      <dgm:spPr/>
      <dgm:t>
        <a:bodyPr/>
        <a:lstStyle/>
        <a:p>
          <a:endParaRPr kumimoji="1" lang="ja-JP" altLang="en-US"/>
        </a:p>
      </dgm:t>
    </dgm:pt>
    <dgm:pt modelId="{293F02E2-05E4-4A3C-9F11-2994EBEA947A}">
      <dgm:prSet/>
      <dgm:spPr/>
      <dgm:t>
        <a:bodyPr/>
        <a:lstStyle/>
        <a:p>
          <a:endParaRPr kumimoji="1" lang="ja-JP" altLang="en-US"/>
        </a:p>
      </dgm:t>
    </dgm:pt>
    <dgm:pt modelId="{8495C2CC-9A6B-4361-B028-C4C40C3D64BE}" type="parTrans" cxnId="{AF751960-9EE0-491E-A128-FCDCC20A5E32}">
      <dgm:prSet/>
      <dgm:spPr/>
      <dgm:t>
        <a:bodyPr/>
        <a:lstStyle/>
        <a:p>
          <a:endParaRPr kumimoji="1" lang="ja-JP" altLang="en-US"/>
        </a:p>
      </dgm:t>
    </dgm:pt>
    <dgm:pt modelId="{BC2AFD90-1A85-4972-A8F7-C4BAD4295362}" type="sibTrans" cxnId="{AF751960-9EE0-491E-A128-FCDCC20A5E32}">
      <dgm:prSet/>
      <dgm:spPr/>
      <dgm:t>
        <a:bodyPr/>
        <a:lstStyle/>
        <a:p>
          <a:endParaRPr kumimoji="1" lang="ja-JP" altLang="en-US"/>
        </a:p>
      </dgm:t>
    </dgm:pt>
    <dgm:pt modelId="{417C8C75-3A55-4520-9F61-A7A1F430A840}" type="pres">
      <dgm:prSet presAssocID="{A71DA829-68BE-4056-8FEB-4E299A7758FA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C797E596-875F-4DDC-96F2-42FFD6FFB903}" type="pres">
      <dgm:prSet presAssocID="{A71DA829-68BE-4056-8FEB-4E299A7758FA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293FD2-BF51-43E9-B1C0-90BBD09A9030}" type="pres">
      <dgm:prSet presAssocID="{A71DA829-68BE-4056-8FEB-4E299A7758FA}" presName="LeftNode" presStyleLbl="bgImgPlace1" presStyleIdx="0" presStyleCnt="2" custScaleX="256344" custLinFactX="-15473" custLinFactNeighborX="-100000" custLinFactNeighborY="736">
        <dgm:presLayoutVars>
          <dgm:chMax val="2"/>
          <dgm:chPref val="2"/>
        </dgm:presLayoutVars>
      </dgm:prSet>
      <dgm:spPr/>
      <dgm:t>
        <a:bodyPr/>
        <a:lstStyle/>
        <a:p>
          <a:endParaRPr kumimoji="1" lang="ja-JP" altLang="en-US"/>
        </a:p>
      </dgm:t>
    </dgm:pt>
    <dgm:pt modelId="{FBC11195-6B4D-4032-9553-99F601CDF96B}" type="pres">
      <dgm:prSet presAssocID="{A71DA829-68BE-4056-8FEB-4E299A7758FA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22E5710-D36B-40FB-9634-B9C12012626B}" type="pres">
      <dgm:prSet presAssocID="{A71DA829-68BE-4056-8FEB-4E299A7758FA}" presName="RightNode" presStyleLbl="bgImgPlace1" presStyleIdx="1" presStyleCnt="2" custScaleX="235133" custLinFactNeighborX="89357" custLinFactNeighborY="736">
        <dgm:presLayoutVars>
          <dgm:chMax val="0"/>
          <dgm:chPref val="0"/>
        </dgm:presLayoutVars>
      </dgm:prSet>
      <dgm:spPr/>
      <dgm:t>
        <a:bodyPr/>
        <a:lstStyle/>
        <a:p>
          <a:endParaRPr kumimoji="1" lang="ja-JP" altLang="en-US"/>
        </a:p>
      </dgm:t>
    </dgm:pt>
    <dgm:pt modelId="{E9D49AF7-757A-4F2A-8181-CDE11F4F09D0}" type="pres">
      <dgm:prSet presAssocID="{A71DA829-68BE-4056-8FEB-4E299A7758FA}" presName="TopArrow" presStyleLbl="node1" presStyleIdx="0" presStyleCnt="2"/>
      <dgm:spPr/>
    </dgm:pt>
    <dgm:pt modelId="{20133225-5114-4902-8E2E-E6E954981539}" type="pres">
      <dgm:prSet presAssocID="{A71DA829-68BE-4056-8FEB-4E299A7758FA}" presName="BottomArrow" presStyleLbl="node1" presStyleIdx="1" presStyleCnt="2"/>
      <dgm:spPr/>
    </dgm:pt>
  </dgm:ptLst>
  <dgm:cxnLst>
    <dgm:cxn modelId="{7D9B3233-D3D6-4999-8787-6F2B5C67F11D}" type="presOf" srcId="{98059710-62FE-4EB4-8789-39AA6CFB8C5C}" destId="{D5293FD2-BF51-43E9-B1C0-90BBD09A9030}" srcOrd="1" destOrd="0" presId="urn:microsoft.com/office/officeart/2009/layout/ReverseList"/>
    <dgm:cxn modelId="{01146B11-B3DD-4F6E-9CF2-29EBEF31921F}" type="presOf" srcId="{984DC3B0-AAF0-45ED-A43F-6AB803D21A83}" destId="{B22E5710-D36B-40FB-9634-B9C12012626B}" srcOrd="1" destOrd="0" presId="urn:microsoft.com/office/officeart/2009/layout/ReverseList"/>
    <dgm:cxn modelId="{0B22E69F-F3DC-4905-B798-EA6A997EAB0F}" srcId="{A71DA829-68BE-4056-8FEB-4E299A7758FA}" destId="{DFE37326-FB41-48EC-9BE5-306F639FA70D}" srcOrd="5" destOrd="0" parTransId="{95EC653A-5605-40FA-A9EB-B38B30467EF5}" sibTransId="{0980B633-670C-486B-9DD7-9E0EBFF2501B}"/>
    <dgm:cxn modelId="{1F51670B-00E3-4B2A-AFCE-FAABEFAAE895}" srcId="{A71DA829-68BE-4056-8FEB-4E299A7758FA}" destId="{47D8C538-5C75-44BA-AC3A-1A85D6E84936}" srcOrd="2" destOrd="0" parTransId="{524AFE81-B6FD-4340-80C3-F395CB11C829}" sibTransId="{19F2FF42-1161-4160-ADAE-EF81516F649F}"/>
    <dgm:cxn modelId="{20013192-2EFC-4E6D-8252-15BFF082ACD1}" type="presOf" srcId="{A71DA829-68BE-4056-8FEB-4E299A7758FA}" destId="{417C8C75-3A55-4520-9F61-A7A1F430A840}" srcOrd="0" destOrd="0" presId="urn:microsoft.com/office/officeart/2009/layout/ReverseList"/>
    <dgm:cxn modelId="{AF751960-9EE0-491E-A128-FCDCC20A5E32}" srcId="{A71DA829-68BE-4056-8FEB-4E299A7758FA}" destId="{293F02E2-05E4-4A3C-9F11-2994EBEA947A}" srcOrd="4" destOrd="0" parTransId="{8495C2CC-9A6B-4361-B028-C4C40C3D64BE}" sibTransId="{BC2AFD90-1A85-4972-A8F7-C4BAD4295362}"/>
    <dgm:cxn modelId="{3118461A-41CF-4184-B7C2-70FA4C728285}" srcId="{A71DA829-68BE-4056-8FEB-4E299A7758FA}" destId="{8341146D-A727-4A28-95B0-97D634CFD3E8}" srcOrd="7" destOrd="0" parTransId="{987D9550-F332-49B1-8935-D96A5105ECB2}" sibTransId="{8F9EE2BD-D4A7-48F9-9951-50022EC0F370}"/>
    <dgm:cxn modelId="{C7371AF4-EA71-4B9D-88BC-C0404372AD1D}" srcId="{A71DA829-68BE-4056-8FEB-4E299A7758FA}" destId="{9D3971E4-8B19-4226-9E56-ED5E2DB5D06B}" srcOrd="6" destOrd="0" parTransId="{81891D89-4571-418D-9082-E25FE1B3C935}" sibTransId="{7781D3DE-220D-4BAF-AC49-19F79309DC44}"/>
    <dgm:cxn modelId="{A068345B-9E57-4AAC-8AC4-D55343312891}" srcId="{A71DA829-68BE-4056-8FEB-4E299A7758FA}" destId="{4CED30A5-2EDA-4671-931B-0CA089AF1A9D}" srcOrd="3" destOrd="0" parTransId="{579B6B7B-3A6B-49B3-B86F-E5E1F2C20425}" sibTransId="{2AC95E50-DBB6-4014-9164-C8C38D96A269}"/>
    <dgm:cxn modelId="{706109FB-DD74-4984-8160-75FE486ABD66}" srcId="{A71DA829-68BE-4056-8FEB-4E299A7758FA}" destId="{98059710-62FE-4EB4-8789-39AA6CFB8C5C}" srcOrd="0" destOrd="0" parTransId="{DFBD277F-67FE-4F08-B79D-71D14CE41CFA}" sibTransId="{7B9E6E4F-B5DF-4E92-91AD-21966A6A8632}"/>
    <dgm:cxn modelId="{6C04F8AB-B3EC-4627-8B6F-10200A39946F}" srcId="{A71DA829-68BE-4056-8FEB-4E299A7758FA}" destId="{984DC3B0-AAF0-45ED-A43F-6AB803D21A83}" srcOrd="1" destOrd="0" parTransId="{0A0FDF51-F956-4E69-889E-B3248AB540E3}" sibTransId="{809FF809-8CE4-4C64-8481-008405027213}"/>
    <dgm:cxn modelId="{FE3DE5D6-74D6-42F3-B2CF-B17086F0D338}" srcId="{A71DA829-68BE-4056-8FEB-4E299A7758FA}" destId="{F2BC6BCD-4390-48E4-B459-F3763F79A9AC}" srcOrd="8" destOrd="0" parTransId="{CBA6B6AB-8E6B-49A2-8E07-20D07737225A}" sibTransId="{F8EEABDC-A39A-4E41-804B-DDDFEB980150}"/>
    <dgm:cxn modelId="{43051425-E5EF-4E53-A2A7-A046BBB2E107}" srcId="{A71DA829-68BE-4056-8FEB-4E299A7758FA}" destId="{46CA320C-D9C6-4F43-AC32-96D5357B67DF}" srcOrd="10" destOrd="0" parTransId="{6882164E-BCAE-4323-867C-958826F690A9}" sibTransId="{6AE8B252-3F46-4F7C-B4D4-7EAEE83A5EC5}"/>
    <dgm:cxn modelId="{2F4288A7-4717-480E-B9BD-F0C45AA62462}" srcId="{A71DA829-68BE-4056-8FEB-4E299A7758FA}" destId="{A0A5F626-3A22-4613-920E-765423A798AB}" srcOrd="9" destOrd="0" parTransId="{5465786A-6C97-4825-8815-FC1C3A0F05FF}" sibTransId="{850A18CE-1717-45DA-90D4-FFF5905729FC}"/>
    <dgm:cxn modelId="{A64130D8-ADB0-4E61-8A85-B7E6ED64E00A}" type="presOf" srcId="{98059710-62FE-4EB4-8789-39AA6CFB8C5C}" destId="{C797E596-875F-4DDC-96F2-42FFD6FFB903}" srcOrd="0" destOrd="0" presId="urn:microsoft.com/office/officeart/2009/layout/ReverseList"/>
    <dgm:cxn modelId="{84817988-1970-4441-AE2E-BA9526E1D2F7}" type="presOf" srcId="{984DC3B0-AAF0-45ED-A43F-6AB803D21A83}" destId="{FBC11195-6B4D-4032-9553-99F601CDF96B}" srcOrd="0" destOrd="0" presId="urn:microsoft.com/office/officeart/2009/layout/ReverseList"/>
    <dgm:cxn modelId="{02F4BE4B-44DE-40D0-A4EB-05CB070CE985}" type="presParOf" srcId="{417C8C75-3A55-4520-9F61-A7A1F430A840}" destId="{C797E596-875F-4DDC-96F2-42FFD6FFB903}" srcOrd="0" destOrd="0" presId="urn:microsoft.com/office/officeart/2009/layout/ReverseList"/>
    <dgm:cxn modelId="{68C6B213-D6FD-4A15-B71D-14DE24308160}" type="presParOf" srcId="{417C8C75-3A55-4520-9F61-A7A1F430A840}" destId="{D5293FD2-BF51-43E9-B1C0-90BBD09A9030}" srcOrd="1" destOrd="0" presId="urn:microsoft.com/office/officeart/2009/layout/ReverseList"/>
    <dgm:cxn modelId="{309B2FEE-9F09-497C-BB2A-DD7F862B2F7A}" type="presParOf" srcId="{417C8C75-3A55-4520-9F61-A7A1F430A840}" destId="{FBC11195-6B4D-4032-9553-99F601CDF96B}" srcOrd="2" destOrd="0" presId="urn:microsoft.com/office/officeart/2009/layout/ReverseList"/>
    <dgm:cxn modelId="{53960874-B8CB-4BF8-B8E5-3E3B3172B308}" type="presParOf" srcId="{417C8C75-3A55-4520-9F61-A7A1F430A840}" destId="{B22E5710-D36B-40FB-9634-B9C12012626B}" srcOrd="3" destOrd="0" presId="urn:microsoft.com/office/officeart/2009/layout/ReverseList"/>
    <dgm:cxn modelId="{C130AEDE-E453-4080-829E-223C97BB1E6B}" type="presParOf" srcId="{417C8C75-3A55-4520-9F61-A7A1F430A840}" destId="{E9D49AF7-757A-4F2A-8181-CDE11F4F09D0}" srcOrd="4" destOrd="0" presId="urn:microsoft.com/office/officeart/2009/layout/ReverseList"/>
    <dgm:cxn modelId="{F101921D-7A1E-4BFD-B7CF-AADEE95F810B}" type="presParOf" srcId="{417C8C75-3A55-4520-9F61-A7A1F430A840}" destId="{20133225-5114-4902-8E2E-E6E95498153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成長と投資不足の構造を理解する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関係性とシステム</a:t>
          </a:r>
          <a:r>
            <a:rPr kumimoji="1" lang="ja-JP" altLang="en-US" dirty="0" smtClean="0"/>
            <a:t>全体</a:t>
          </a:r>
          <a:r>
            <a:rPr kumimoji="1" lang="ja-JP" altLang="en-US" dirty="0" smtClean="0"/>
            <a:t>をみる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既存状況からの脱却・成功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 custScaleX="9274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 custLinFactNeighborY="-735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 custLinFactX="-100000" custLinFactNeighborX="-133106" custLinFactNeighborY="-113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 custLinFactX="-100000" custLinFactNeighborX="-134215" custLinFactNeighborY="-254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3A135E4-B16D-4A22-9113-88B24AC073F3}" type="presOf" srcId="{852966FB-CE20-4C5C-9636-6730A5764D92}" destId="{72C08B8F-B507-48F5-8565-C9258DEA1A49}" srcOrd="1" destOrd="0" presId="urn:microsoft.com/office/officeart/2005/8/layout/vProcess5"/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B30CC398-DD2B-4660-800A-8B3AAC50414A}" type="presOf" srcId="{18D919EC-0098-48A4-BFB4-5B0484880683}" destId="{C0F2E5F1-B995-4CA9-8FC8-42F6A60BDCAC}" srcOrd="0" destOrd="0" presId="urn:microsoft.com/office/officeart/2005/8/layout/vProcess5"/>
    <dgm:cxn modelId="{0025C906-3407-42E4-8BB9-1961634F1063}" type="presOf" srcId="{354D746E-097E-46C8-A375-23733025B872}" destId="{AACF2377-3E0D-40C7-BA60-BA04DFC1FC3F}" srcOrd="0" destOrd="0" presId="urn:microsoft.com/office/officeart/2005/8/layout/vProcess5"/>
    <dgm:cxn modelId="{DB11ADA2-8747-4A3B-9E82-F8C7E80A8B7E}" type="presOf" srcId="{F05032C0-5453-4D62-8BDC-F0BC44A20E44}" destId="{225C9EEA-CB43-4E6F-AB7E-E2EC81CC0304}" srcOrd="0" destOrd="0" presId="urn:microsoft.com/office/officeart/2005/8/layout/vProcess5"/>
    <dgm:cxn modelId="{84D93C6D-191F-4FCB-88F6-437DF3BC80DB}" type="presOf" srcId="{F05032C0-5453-4D62-8BDC-F0BC44A20E44}" destId="{2D3B23E0-AF34-4C0E-ABD7-CCB04DFAF305}" srcOrd="1" destOrd="0" presId="urn:microsoft.com/office/officeart/2005/8/layout/vProcess5"/>
    <dgm:cxn modelId="{5FC857A3-F88A-4214-8BB8-948F95725C3B}" type="presOf" srcId="{354D746E-097E-46C8-A375-23733025B872}" destId="{C3A55FA8-7DF9-4B38-80B8-93B920849F74}" srcOrd="1" destOrd="0" presId="urn:microsoft.com/office/officeart/2005/8/layout/vProcess5"/>
    <dgm:cxn modelId="{35A0697B-08F9-48F8-BF52-3176FDAA00FF}" type="presOf" srcId="{FAD1204B-D367-4D6C-9B2D-D3DAD365E890}" destId="{7D59A5B6-A8A6-446E-8712-558E3E7A415A}" srcOrd="0" destOrd="0" presId="urn:microsoft.com/office/officeart/2005/8/layout/vProcess5"/>
    <dgm:cxn modelId="{F9AAE7D1-0221-498A-AF76-D15E56321E2E}" type="presOf" srcId="{852966FB-CE20-4C5C-9636-6730A5764D92}" destId="{37E91CEB-2A17-4FED-B66D-99B9F40B04FC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33556C95-DA9C-42C6-983D-D0B86D7CC505}" type="presOf" srcId="{1DD8090E-5127-4514-8E4F-DDFF8251F889}" destId="{2324FD45-56DD-4D70-8CB6-E79D1A29A4A1}" srcOrd="0" destOrd="0" presId="urn:microsoft.com/office/officeart/2005/8/layout/vProcess5"/>
    <dgm:cxn modelId="{C9E7A63D-5A52-4558-8A66-99BC56607054}" type="presParOf" srcId="{C0F2E5F1-B995-4CA9-8FC8-42F6A60BDCAC}" destId="{657C2FA4-398D-403A-8F32-AD307076ECD6}" srcOrd="0" destOrd="0" presId="urn:microsoft.com/office/officeart/2005/8/layout/vProcess5"/>
    <dgm:cxn modelId="{34062F2B-AA31-4276-8790-2F668F1D9B98}" type="presParOf" srcId="{C0F2E5F1-B995-4CA9-8FC8-42F6A60BDCAC}" destId="{37E91CEB-2A17-4FED-B66D-99B9F40B04FC}" srcOrd="1" destOrd="0" presId="urn:microsoft.com/office/officeart/2005/8/layout/vProcess5"/>
    <dgm:cxn modelId="{AD201352-C0F2-4F0B-BAF5-30784A8C1D2D}" type="presParOf" srcId="{C0F2E5F1-B995-4CA9-8FC8-42F6A60BDCAC}" destId="{AACF2377-3E0D-40C7-BA60-BA04DFC1FC3F}" srcOrd="2" destOrd="0" presId="urn:microsoft.com/office/officeart/2005/8/layout/vProcess5"/>
    <dgm:cxn modelId="{642C0E9D-2EAD-4206-8D5D-203515E3036E}" type="presParOf" srcId="{C0F2E5F1-B995-4CA9-8FC8-42F6A60BDCAC}" destId="{225C9EEA-CB43-4E6F-AB7E-E2EC81CC0304}" srcOrd="3" destOrd="0" presId="urn:microsoft.com/office/officeart/2005/8/layout/vProcess5"/>
    <dgm:cxn modelId="{BE91D8B2-1044-482C-BC92-D8243D37FB59}" type="presParOf" srcId="{C0F2E5F1-B995-4CA9-8FC8-42F6A60BDCAC}" destId="{7D59A5B6-A8A6-446E-8712-558E3E7A415A}" srcOrd="4" destOrd="0" presId="urn:microsoft.com/office/officeart/2005/8/layout/vProcess5"/>
    <dgm:cxn modelId="{90E44838-ED85-42EB-96A1-AFF02E28894A}" type="presParOf" srcId="{C0F2E5F1-B995-4CA9-8FC8-42F6A60BDCAC}" destId="{2324FD45-56DD-4D70-8CB6-E79D1A29A4A1}" srcOrd="5" destOrd="0" presId="urn:microsoft.com/office/officeart/2005/8/layout/vProcess5"/>
    <dgm:cxn modelId="{C8214145-38DB-4A29-8CC0-7B559503449B}" type="presParOf" srcId="{C0F2E5F1-B995-4CA9-8FC8-42F6A60BDCAC}" destId="{72C08B8F-B507-48F5-8565-C9258DEA1A49}" srcOrd="6" destOrd="0" presId="urn:microsoft.com/office/officeart/2005/8/layout/vProcess5"/>
    <dgm:cxn modelId="{AA9B5A3D-CF99-4180-BFDF-BF5C3003DF2D}" type="presParOf" srcId="{C0F2E5F1-B995-4CA9-8FC8-42F6A60BDCAC}" destId="{C3A55FA8-7DF9-4B38-80B8-93B920849F74}" srcOrd="7" destOrd="0" presId="urn:microsoft.com/office/officeart/2005/8/layout/vProcess5"/>
    <dgm:cxn modelId="{2480631E-247D-4D26-9862-F7E4AD6D1C3C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基本的なシステム原型を理解する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木を見て森も見る　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複雑さや変化に対応できる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3A17BAF-52D0-4B10-BA84-82BC6C4FC1EF}" type="presOf" srcId="{F05032C0-5453-4D62-8BDC-F0BC44A20E44}" destId="{2D3B23E0-AF34-4C0E-ABD7-CCB04DFAF305}" srcOrd="1" destOrd="0" presId="urn:microsoft.com/office/officeart/2005/8/layout/vProcess5"/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43304033-1ADB-4A23-97FB-C7C54CBD88AB}" type="presOf" srcId="{FAD1204B-D367-4D6C-9B2D-D3DAD365E890}" destId="{7D59A5B6-A8A6-446E-8712-558E3E7A415A}" srcOrd="0" destOrd="0" presId="urn:microsoft.com/office/officeart/2005/8/layout/vProcess5"/>
    <dgm:cxn modelId="{D4E40298-C5DE-47DE-B5C5-37157557542D}" type="presOf" srcId="{852966FB-CE20-4C5C-9636-6730A5764D92}" destId="{37E91CEB-2A17-4FED-B66D-99B9F40B04FC}" srcOrd="0" destOrd="0" presId="urn:microsoft.com/office/officeart/2005/8/layout/vProcess5"/>
    <dgm:cxn modelId="{A5603D28-E0CE-491D-A1C5-F571026DA5E2}" type="presOf" srcId="{1DD8090E-5127-4514-8E4F-DDFF8251F889}" destId="{2324FD45-56DD-4D70-8CB6-E79D1A29A4A1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84AC11F7-1E3A-4F70-8F0E-FAD38D953D90}" type="presOf" srcId="{F05032C0-5453-4D62-8BDC-F0BC44A20E44}" destId="{225C9EEA-CB43-4E6F-AB7E-E2EC81CC0304}" srcOrd="0" destOrd="0" presId="urn:microsoft.com/office/officeart/2005/8/layout/vProcess5"/>
    <dgm:cxn modelId="{F50523E4-F7B6-4D88-967D-726200E4E696}" type="presOf" srcId="{852966FB-CE20-4C5C-9636-6730A5764D92}" destId="{72C08B8F-B507-48F5-8565-C9258DEA1A49}" srcOrd="1" destOrd="0" presId="urn:microsoft.com/office/officeart/2005/8/layout/vProcess5"/>
    <dgm:cxn modelId="{6D64DBD3-8CE1-4E5D-ACBA-51F4356DE710}" type="presOf" srcId="{354D746E-097E-46C8-A375-23733025B872}" destId="{C3A55FA8-7DF9-4B38-80B8-93B920849F74}" srcOrd="1" destOrd="0" presId="urn:microsoft.com/office/officeart/2005/8/layout/vProcess5"/>
    <dgm:cxn modelId="{81282726-AEF1-4A06-BE37-2FD434CE6C9C}" type="presOf" srcId="{354D746E-097E-46C8-A375-23733025B872}" destId="{AACF2377-3E0D-40C7-BA60-BA04DFC1FC3F}" srcOrd="0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399D088C-172D-40C0-BAD5-C4D744EC597C}" type="presOf" srcId="{18D919EC-0098-48A4-BFB4-5B0484880683}" destId="{C0F2E5F1-B995-4CA9-8FC8-42F6A60BDCAC}" srcOrd="0" destOrd="0" presId="urn:microsoft.com/office/officeart/2005/8/layout/vProcess5"/>
    <dgm:cxn modelId="{636FCBB3-E1A1-4C80-930F-419E93073B66}" type="presParOf" srcId="{C0F2E5F1-B995-4CA9-8FC8-42F6A60BDCAC}" destId="{657C2FA4-398D-403A-8F32-AD307076ECD6}" srcOrd="0" destOrd="0" presId="urn:microsoft.com/office/officeart/2005/8/layout/vProcess5"/>
    <dgm:cxn modelId="{0C0F2044-FA19-4042-B6C9-B3BCDCBC3132}" type="presParOf" srcId="{C0F2E5F1-B995-4CA9-8FC8-42F6A60BDCAC}" destId="{37E91CEB-2A17-4FED-B66D-99B9F40B04FC}" srcOrd="1" destOrd="0" presId="urn:microsoft.com/office/officeart/2005/8/layout/vProcess5"/>
    <dgm:cxn modelId="{50027AD5-C43F-487B-81CA-C0F31CEBFDCC}" type="presParOf" srcId="{C0F2E5F1-B995-4CA9-8FC8-42F6A60BDCAC}" destId="{AACF2377-3E0D-40C7-BA60-BA04DFC1FC3F}" srcOrd="2" destOrd="0" presId="urn:microsoft.com/office/officeart/2005/8/layout/vProcess5"/>
    <dgm:cxn modelId="{CA35D972-CD97-4CE6-BF9E-136A492DB69F}" type="presParOf" srcId="{C0F2E5F1-B995-4CA9-8FC8-42F6A60BDCAC}" destId="{225C9EEA-CB43-4E6F-AB7E-E2EC81CC0304}" srcOrd="3" destOrd="0" presId="urn:microsoft.com/office/officeart/2005/8/layout/vProcess5"/>
    <dgm:cxn modelId="{DD543FE5-E296-457E-9741-0032F08C34D5}" type="presParOf" srcId="{C0F2E5F1-B995-4CA9-8FC8-42F6A60BDCAC}" destId="{7D59A5B6-A8A6-446E-8712-558E3E7A415A}" srcOrd="4" destOrd="0" presId="urn:microsoft.com/office/officeart/2005/8/layout/vProcess5"/>
    <dgm:cxn modelId="{87092E5C-AFFB-4EBF-AA89-D4744161F893}" type="presParOf" srcId="{C0F2E5F1-B995-4CA9-8FC8-42F6A60BDCAC}" destId="{2324FD45-56DD-4D70-8CB6-E79D1A29A4A1}" srcOrd="5" destOrd="0" presId="urn:microsoft.com/office/officeart/2005/8/layout/vProcess5"/>
    <dgm:cxn modelId="{F9E2FCCC-6E10-469F-94AE-EE8D438A1207}" type="presParOf" srcId="{C0F2E5F1-B995-4CA9-8FC8-42F6A60BDCAC}" destId="{72C08B8F-B507-48F5-8565-C9258DEA1A49}" srcOrd="6" destOrd="0" presId="urn:microsoft.com/office/officeart/2005/8/layout/vProcess5"/>
    <dgm:cxn modelId="{B3274808-2E88-4792-8DED-BFE8AB83F6AB}" type="presParOf" srcId="{C0F2E5F1-B995-4CA9-8FC8-42F6A60BDCAC}" destId="{C3A55FA8-7DF9-4B38-80B8-93B920849F74}" srcOrd="7" destOrd="0" presId="urn:microsoft.com/office/officeart/2005/8/layout/vProcess5"/>
    <dgm:cxn modelId="{6691090A-8143-47EE-8C09-6A985047ECF4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基本的なシステム原型を理解する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木を見て森も見る　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複雑さや変化に対応できる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2CF994DF-77B3-4B2D-8C20-45D76B520A42}" type="presOf" srcId="{FAD1204B-D367-4D6C-9B2D-D3DAD365E890}" destId="{7D59A5B6-A8A6-446E-8712-558E3E7A415A}" srcOrd="0" destOrd="0" presId="urn:microsoft.com/office/officeart/2005/8/layout/vProcess5"/>
    <dgm:cxn modelId="{BAB9E53A-7EE1-4B8D-8068-17927DD31476}" type="presOf" srcId="{18D919EC-0098-48A4-BFB4-5B0484880683}" destId="{C0F2E5F1-B995-4CA9-8FC8-42F6A60BDCAC}" srcOrd="0" destOrd="0" presId="urn:microsoft.com/office/officeart/2005/8/layout/vProcess5"/>
    <dgm:cxn modelId="{946B646E-61B6-431A-AE8B-F5B2F49F75C3}" type="presOf" srcId="{354D746E-097E-46C8-A375-23733025B872}" destId="{AACF2377-3E0D-40C7-BA60-BA04DFC1FC3F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FEF7DE10-B6C1-4582-9019-8289F08F7C21}" type="presOf" srcId="{1DD8090E-5127-4514-8E4F-DDFF8251F889}" destId="{2324FD45-56DD-4D70-8CB6-E79D1A29A4A1}" srcOrd="0" destOrd="0" presId="urn:microsoft.com/office/officeart/2005/8/layout/vProcess5"/>
    <dgm:cxn modelId="{6FAD36A6-D07A-4C32-858A-E509099F5275}" type="presOf" srcId="{354D746E-097E-46C8-A375-23733025B872}" destId="{C3A55FA8-7DF9-4B38-80B8-93B920849F74}" srcOrd="1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B4D5C777-C792-4784-ADDF-F73B22C68638}" type="presOf" srcId="{852966FB-CE20-4C5C-9636-6730A5764D92}" destId="{72C08B8F-B507-48F5-8565-C9258DEA1A49}" srcOrd="1" destOrd="0" presId="urn:microsoft.com/office/officeart/2005/8/layout/vProcess5"/>
    <dgm:cxn modelId="{CE697BDC-8224-4C2F-9695-2353913015C1}" type="presOf" srcId="{F05032C0-5453-4D62-8BDC-F0BC44A20E44}" destId="{2D3B23E0-AF34-4C0E-ABD7-CCB04DFAF305}" srcOrd="1" destOrd="0" presId="urn:microsoft.com/office/officeart/2005/8/layout/vProcess5"/>
    <dgm:cxn modelId="{2A94A315-095C-4CC3-AE7B-987A57F2047E}" type="presOf" srcId="{852966FB-CE20-4C5C-9636-6730A5764D92}" destId="{37E91CEB-2A17-4FED-B66D-99B9F40B04FC}" srcOrd="0" destOrd="0" presId="urn:microsoft.com/office/officeart/2005/8/layout/vProcess5"/>
    <dgm:cxn modelId="{83D9E2F4-0D4F-4442-A7A4-1EAA163C6E63}" type="presOf" srcId="{F05032C0-5453-4D62-8BDC-F0BC44A20E44}" destId="{225C9EEA-CB43-4E6F-AB7E-E2EC81CC0304}" srcOrd="0" destOrd="0" presId="urn:microsoft.com/office/officeart/2005/8/layout/vProcess5"/>
    <dgm:cxn modelId="{AF89EF6A-BE1B-41AC-A9C0-60415191977C}" type="presParOf" srcId="{C0F2E5F1-B995-4CA9-8FC8-42F6A60BDCAC}" destId="{657C2FA4-398D-403A-8F32-AD307076ECD6}" srcOrd="0" destOrd="0" presId="urn:microsoft.com/office/officeart/2005/8/layout/vProcess5"/>
    <dgm:cxn modelId="{0BE57390-E149-4852-9F5E-BFEA8225DC86}" type="presParOf" srcId="{C0F2E5F1-B995-4CA9-8FC8-42F6A60BDCAC}" destId="{37E91CEB-2A17-4FED-B66D-99B9F40B04FC}" srcOrd="1" destOrd="0" presId="urn:microsoft.com/office/officeart/2005/8/layout/vProcess5"/>
    <dgm:cxn modelId="{95D09A90-F262-43B6-AE2E-F1E43FC2784D}" type="presParOf" srcId="{C0F2E5F1-B995-4CA9-8FC8-42F6A60BDCAC}" destId="{AACF2377-3E0D-40C7-BA60-BA04DFC1FC3F}" srcOrd="2" destOrd="0" presId="urn:microsoft.com/office/officeart/2005/8/layout/vProcess5"/>
    <dgm:cxn modelId="{6DB796A7-2888-415C-A006-70A8556DA4B0}" type="presParOf" srcId="{C0F2E5F1-B995-4CA9-8FC8-42F6A60BDCAC}" destId="{225C9EEA-CB43-4E6F-AB7E-E2EC81CC0304}" srcOrd="3" destOrd="0" presId="urn:microsoft.com/office/officeart/2005/8/layout/vProcess5"/>
    <dgm:cxn modelId="{C9EB4EEA-41E2-413D-B540-E2DB57AAB533}" type="presParOf" srcId="{C0F2E5F1-B995-4CA9-8FC8-42F6A60BDCAC}" destId="{7D59A5B6-A8A6-446E-8712-558E3E7A415A}" srcOrd="4" destOrd="0" presId="urn:microsoft.com/office/officeart/2005/8/layout/vProcess5"/>
    <dgm:cxn modelId="{368194B0-2A52-45F2-AE60-5C2D8D5FBE53}" type="presParOf" srcId="{C0F2E5F1-B995-4CA9-8FC8-42F6A60BDCAC}" destId="{2324FD45-56DD-4D70-8CB6-E79D1A29A4A1}" srcOrd="5" destOrd="0" presId="urn:microsoft.com/office/officeart/2005/8/layout/vProcess5"/>
    <dgm:cxn modelId="{09022153-D02D-49EA-A616-279C6DC4556A}" type="presParOf" srcId="{C0F2E5F1-B995-4CA9-8FC8-42F6A60BDCAC}" destId="{72C08B8F-B507-48F5-8565-C9258DEA1A49}" srcOrd="6" destOrd="0" presId="urn:microsoft.com/office/officeart/2005/8/layout/vProcess5"/>
    <dgm:cxn modelId="{7F0A2EDB-4849-4484-B0E1-A76DD78CE658}" type="presParOf" srcId="{C0F2E5F1-B995-4CA9-8FC8-42F6A60BDCAC}" destId="{C3A55FA8-7DF9-4B38-80B8-93B920849F74}" srcOrd="7" destOrd="0" presId="urn:microsoft.com/office/officeart/2005/8/layout/vProcess5"/>
    <dgm:cxn modelId="{6DC7327D-91C3-41CD-BA7E-A1840CC9EA5A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基本的なシステム原型を理解する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木を見て森も見る　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複雑さや変化に対応できる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 custLinFactX="6541" custLinFactNeighborX="100000" custLinFactNeighborY="-4439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 custLinFactNeighborX="93736" custLinFactNeighborY="-3926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E733CC7-269A-49C1-BC15-C6C73ADA33E2}" type="presOf" srcId="{852966FB-CE20-4C5C-9636-6730A5764D92}" destId="{37E91CEB-2A17-4FED-B66D-99B9F40B04FC}" srcOrd="0" destOrd="0" presId="urn:microsoft.com/office/officeart/2005/8/layout/vProcess5"/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D51710BC-1BBF-4AC9-BC5D-BD80C92EC49B}" type="presOf" srcId="{F05032C0-5453-4D62-8BDC-F0BC44A20E44}" destId="{225C9EEA-CB43-4E6F-AB7E-E2EC81CC0304}" srcOrd="0" destOrd="0" presId="urn:microsoft.com/office/officeart/2005/8/layout/vProcess5"/>
    <dgm:cxn modelId="{93C6ACAF-E7AE-4988-A579-07F50187DC03}" type="presOf" srcId="{18D919EC-0098-48A4-BFB4-5B0484880683}" destId="{C0F2E5F1-B995-4CA9-8FC8-42F6A60BDCAC}" srcOrd="0" destOrd="0" presId="urn:microsoft.com/office/officeart/2005/8/layout/vProcess5"/>
    <dgm:cxn modelId="{62E75FE4-DB98-4C34-A923-A9BF0B7676F4}" type="presOf" srcId="{354D746E-097E-46C8-A375-23733025B872}" destId="{C3A55FA8-7DF9-4B38-80B8-93B920849F74}" srcOrd="1" destOrd="0" presId="urn:microsoft.com/office/officeart/2005/8/layout/vProcess5"/>
    <dgm:cxn modelId="{86AFF867-878D-43B9-A170-76E9E62E61E3}" type="presOf" srcId="{FAD1204B-D367-4D6C-9B2D-D3DAD365E890}" destId="{7D59A5B6-A8A6-446E-8712-558E3E7A415A}" srcOrd="0" destOrd="0" presId="urn:microsoft.com/office/officeart/2005/8/layout/vProcess5"/>
    <dgm:cxn modelId="{D043482D-4164-466B-AE76-7175DFC68FC8}" type="presOf" srcId="{1DD8090E-5127-4514-8E4F-DDFF8251F889}" destId="{2324FD45-56DD-4D70-8CB6-E79D1A29A4A1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D980AD5E-17E6-4F94-ABDA-85B889EA73BA}" type="presOf" srcId="{852966FB-CE20-4C5C-9636-6730A5764D92}" destId="{72C08B8F-B507-48F5-8565-C9258DEA1A49}" srcOrd="1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B0055154-A317-40BC-AD0F-54F3727D2E73}" type="presOf" srcId="{F05032C0-5453-4D62-8BDC-F0BC44A20E44}" destId="{2D3B23E0-AF34-4C0E-ABD7-CCB04DFAF305}" srcOrd="1" destOrd="0" presId="urn:microsoft.com/office/officeart/2005/8/layout/vProcess5"/>
    <dgm:cxn modelId="{829F5EA1-BC41-4ED1-ABC2-A391AA00FE4F}" type="presOf" srcId="{354D746E-097E-46C8-A375-23733025B872}" destId="{AACF2377-3E0D-40C7-BA60-BA04DFC1FC3F}" srcOrd="0" destOrd="0" presId="urn:microsoft.com/office/officeart/2005/8/layout/vProcess5"/>
    <dgm:cxn modelId="{ED67D52D-B2AD-4462-AACC-99DCCDFB21A6}" type="presParOf" srcId="{C0F2E5F1-B995-4CA9-8FC8-42F6A60BDCAC}" destId="{657C2FA4-398D-403A-8F32-AD307076ECD6}" srcOrd="0" destOrd="0" presId="urn:microsoft.com/office/officeart/2005/8/layout/vProcess5"/>
    <dgm:cxn modelId="{5E0C6099-BB54-40A0-9883-39B452C6F861}" type="presParOf" srcId="{C0F2E5F1-B995-4CA9-8FC8-42F6A60BDCAC}" destId="{37E91CEB-2A17-4FED-B66D-99B9F40B04FC}" srcOrd="1" destOrd="0" presId="urn:microsoft.com/office/officeart/2005/8/layout/vProcess5"/>
    <dgm:cxn modelId="{94114D9B-9DAF-47AD-A8FD-6C49208AE692}" type="presParOf" srcId="{C0F2E5F1-B995-4CA9-8FC8-42F6A60BDCAC}" destId="{AACF2377-3E0D-40C7-BA60-BA04DFC1FC3F}" srcOrd="2" destOrd="0" presId="urn:microsoft.com/office/officeart/2005/8/layout/vProcess5"/>
    <dgm:cxn modelId="{5EE80B54-DCF2-4937-BA06-C2907CF8CFAD}" type="presParOf" srcId="{C0F2E5F1-B995-4CA9-8FC8-42F6A60BDCAC}" destId="{225C9EEA-CB43-4E6F-AB7E-E2EC81CC0304}" srcOrd="3" destOrd="0" presId="urn:microsoft.com/office/officeart/2005/8/layout/vProcess5"/>
    <dgm:cxn modelId="{510A208E-52D4-4F13-AD34-8D21A415B90E}" type="presParOf" srcId="{C0F2E5F1-B995-4CA9-8FC8-42F6A60BDCAC}" destId="{7D59A5B6-A8A6-446E-8712-558E3E7A415A}" srcOrd="4" destOrd="0" presId="urn:microsoft.com/office/officeart/2005/8/layout/vProcess5"/>
    <dgm:cxn modelId="{C8F46F22-89FB-479A-AFB2-6095AC1CD1C4}" type="presParOf" srcId="{C0F2E5F1-B995-4CA9-8FC8-42F6A60BDCAC}" destId="{2324FD45-56DD-4D70-8CB6-E79D1A29A4A1}" srcOrd="5" destOrd="0" presId="urn:microsoft.com/office/officeart/2005/8/layout/vProcess5"/>
    <dgm:cxn modelId="{DF57AB87-581A-404F-82FB-67723DFBB2CD}" type="presParOf" srcId="{C0F2E5F1-B995-4CA9-8FC8-42F6A60BDCAC}" destId="{72C08B8F-B507-48F5-8565-C9258DEA1A49}" srcOrd="6" destOrd="0" presId="urn:microsoft.com/office/officeart/2005/8/layout/vProcess5"/>
    <dgm:cxn modelId="{D178A33C-172C-44D3-9553-77631A44AA4B}" type="presParOf" srcId="{C0F2E5F1-B995-4CA9-8FC8-42F6A60BDCAC}" destId="{C3A55FA8-7DF9-4B38-80B8-93B920849F74}" srcOrd="7" destOrd="0" presId="urn:microsoft.com/office/officeart/2005/8/layout/vProcess5"/>
    <dgm:cxn modelId="{D3AC926E-EEF0-430E-9F9C-F320124C3F2B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基本的なシステム原型を理解する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木を見て森も見る　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複雑さや変化に対応できる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 custLinFactNeighborX="99741" custLinFactNeighborY="-4439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 custLinFactNeighborX="93736" custLinFactNeighborY="-3926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82CF7D0B-E4F6-4990-988B-3057A085CF14}" type="presOf" srcId="{F05032C0-5453-4D62-8BDC-F0BC44A20E44}" destId="{2D3B23E0-AF34-4C0E-ABD7-CCB04DFAF305}" srcOrd="1" destOrd="0" presId="urn:microsoft.com/office/officeart/2005/8/layout/vProcess5"/>
    <dgm:cxn modelId="{BD6C0300-320A-494E-81C0-15F3F09006FD}" type="presOf" srcId="{18D919EC-0098-48A4-BFB4-5B0484880683}" destId="{C0F2E5F1-B995-4CA9-8FC8-42F6A60BDCAC}" srcOrd="0" destOrd="0" presId="urn:microsoft.com/office/officeart/2005/8/layout/vProcess5"/>
    <dgm:cxn modelId="{781DE0D0-32D2-40A5-9E0A-CDCB134B26C5}" type="presOf" srcId="{1DD8090E-5127-4514-8E4F-DDFF8251F889}" destId="{2324FD45-56DD-4D70-8CB6-E79D1A29A4A1}" srcOrd="0" destOrd="0" presId="urn:microsoft.com/office/officeart/2005/8/layout/vProcess5"/>
    <dgm:cxn modelId="{7619350A-DB1D-4D19-A33D-29EFEA523C3F}" type="presOf" srcId="{852966FB-CE20-4C5C-9636-6730A5764D92}" destId="{37E91CEB-2A17-4FED-B66D-99B9F40B04FC}" srcOrd="0" destOrd="0" presId="urn:microsoft.com/office/officeart/2005/8/layout/vProcess5"/>
    <dgm:cxn modelId="{7FB3F65B-F040-4F3A-85AC-32A0507DF059}" type="presOf" srcId="{F05032C0-5453-4D62-8BDC-F0BC44A20E44}" destId="{225C9EEA-CB43-4E6F-AB7E-E2EC81CC0304}" srcOrd="0" destOrd="0" presId="urn:microsoft.com/office/officeart/2005/8/layout/vProcess5"/>
    <dgm:cxn modelId="{05FFD648-3450-4E58-917F-4FF645C30E3E}" type="presOf" srcId="{852966FB-CE20-4C5C-9636-6730A5764D92}" destId="{72C08B8F-B507-48F5-8565-C9258DEA1A49}" srcOrd="1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2C6130E9-56AF-431C-95F3-896838172C24}" type="presOf" srcId="{FAD1204B-D367-4D6C-9B2D-D3DAD365E890}" destId="{7D59A5B6-A8A6-446E-8712-558E3E7A415A}" srcOrd="0" destOrd="0" presId="urn:microsoft.com/office/officeart/2005/8/layout/vProcess5"/>
    <dgm:cxn modelId="{7D8318B2-390C-421A-A20D-78CCE08ED5A9}" type="presOf" srcId="{354D746E-097E-46C8-A375-23733025B872}" destId="{AACF2377-3E0D-40C7-BA60-BA04DFC1FC3F}" srcOrd="0" destOrd="0" presId="urn:microsoft.com/office/officeart/2005/8/layout/vProcess5"/>
    <dgm:cxn modelId="{321B2178-FF76-4912-AA35-21B32A3C5491}" type="presOf" srcId="{354D746E-097E-46C8-A375-23733025B872}" destId="{C3A55FA8-7DF9-4B38-80B8-93B920849F74}" srcOrd="1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70DDE573-FA2D-441D-8E10-BE68259DED65}" type="presParOf" srcId="{C0F2E5F1-B995-4CA9-8FC8-42F6A60BDCAC}" destId="{657C2FA4-398D-403A-8F32-AD307076ECD6}" srcOrd="0" destOrd="0" presId="urn:microsoft.com/office/officeart/2005/8/layout/vProcess5"/>
    <dgm:cxn modelId="{044C129D-E764-470F-925E-C4CA27A57C20}" type="presParOf" srcId="{C0F2E5F1-B995-4CA9-8FC8-42F6A60BDCAC}" destId="{37E91CEB-2A17-4FED-B66D-99B9F40B04FC}" srcOrd="1" destOrd="0" presId="urn:microsoft.com/office/officeart/2005/8/layout/vProcess5"/>
    <dgm:cxn modelId="{941EB60D-0F32-4784-A49B-3444F72560A2}" type="presParOf" srcId="{C0F2E5F1-B995-4CA9-8FC8-42F6A60BDCAC}" destId="{AACF2377-3E0D-40C7-BA60-BA04DFC1FC3F}" srcOrd="2" destOrd="0" presId="urn:microsoft.com/office/officeart/2005/8/layout/vProcess5"/>
    <dgm:cxn modelId="{3374A70D-6784-4038-84E2-74F99788BBEB}" type="presParOf" srcId="{C0F2E5F1-B995-4CA9-8FC8-42F6A60BDCAC}" destId="{225C9EEA-CB43-4E6F-AB7E-E2EC81CC0304}" srcOrd="3" destOrd="0" presId="urn:microsoft.com/office/officeart/2005/8/layout/vProcess5"/>
    <dgm:cxn modelId="{10B126E3-863E-4C6E-AAAD-9D289C6C01B3}" type="presParOf" srcId="{C0F2E5F1-B995-4CA9-8FC8-42F6A60BDCAC}" destId="{7D59A5B6-A8A6-446E-8712-558E3E7A415A}" srcOrd="4" destOrd="0" presId="urn:microsoft.com/office/officeart/2005/8/layout/vProcess5"/>
    <dgm:cxn modelId="{77EC6183-E3A5-43F4-B6DA-CC7B7224087E}" type="presParOf" srcId="{C0F2E5F1-B995-4CA9-8FC8-42F6A60BDCAC}" destId="{2324FD45-56DD-4D70-8CB6-E79D1A29A4A1}" srcOrd="5" destOrd="0" presId="urn:microsoft.com/office/officeart/2005/8/layout/vProcess5"/>
    <dgm:cxn modelId="{E28BAB25-3D56-49BF-9C62-AE5F2325C48B}" type="presParOf" srcId="{C0F2E5F1-B995-4CA9-8FC8-42F6A60BDCAC}" destId="{72C08B8F-B507-48F5-8565-C9258DEA1A49}" srcOrd="6" destOrd="0" presId="urn:microsoft.com/office/officeart/2005/8/layout/vProcess5"/>
    <dgm:cxn modelId="{ECF2A0FB-CF56-4544-8F15-014764EAE985}" type="presParOf" srcId="{C0F2E5F1-B995-4CA9-8FC8-42F6A60BDCAC}" destId="{C3A55FA8-7DF9-4B38-80B8-93B920849F74}" srcOrd="7" destOrd="0" presId="urn:microsoft.com/office/officeart/2005/8/layout/vProcess5"/>
    <dgm:cxn modelId="{FD632D98-49CE-43FF-A28E-A16E5998441A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/>
      <dgm:t>
        <a:bodyPr/>
        <a:lstStyle/>
        <a:p>
          <a:r>
            <a:rPr kumimoji="1" lang="ja-JP" altLang="en-US" dirty="0" smtClean="0"/>
            <a:t>基本的なシステム原型を理解する</a:t>
          </a:r>
          <a:endParaRPr kumimoji="1" lang="ja-JP" altLang="en-US" dirty="0"/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/>
      <dgm:t>
        <a:bodyPr/>
        <a:lstStyle/>
        <a:p>
          <a:r>
            <a:rPr kumimoji="1" lang="ja-JP" altLang="en-US" dirty="0" smtClean="0"/>
            <a:t>木を見て森も見る　</a:t>
          </a:r>
          <a:endParaRPr kumimoji="1" lang="en-US" altLang="ja-JP" dirty="0" smtClean="0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/>
      <dgm:t>
        <a:bodyPr/>
        <a:lstStyle/>
        <a:p>
          <a:r>
            <a:rPr kumimoji="1" lang="ja-JP" altLang="en-US" dirty="0" smtClean="0"/>
            <a:t>複雑さや変化に対応できる</a:t>
          </a:r>
          <a:endParaRPr kumimoji="1" lang="ja-JP" altLang="en-US" dirty="0"/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 custLinFactX="955" custLinFactNeighborX="100000" custLinFactNeighborY="-5082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 custLinFactNeighborX="99754" custLinFactNeighborY="-4068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EAC322E6-5CFA-4349-8D06-DCB9D30B4BE1}" type="presOf" srcId="{354D746E-097E-46C8-A375-23733025B872}" destId="{AACF2377-3E0D-40C7-BA60-BA04DFC1FC3F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83CF34AC-AF21-434F-8392-9F88C71C13EC}" type="presOf" srcId="{354D746E-097E-46C8-A375-23733025B872}" destId="{C3A55FA8-7DF9-4B38-80B8-93B920849F74}" srcOrd="1" destOrd="0" presId="urn:microsoft.com/office/officeart/2005/8/layout/vProcess5"/>
    <dgm:cxn modelId="{73139413-9AAA-4155-A4B7-DB628306A9E1}" type="presOf" srcId="{852966FB-CE20-4C5C-9636-6730A5764D92}" destId="{72C08B8F-B507-48F5-8565-C9258DEA1A49}" srcOrd="1" destOrd="0" presId="urn:microsoft.com/office/officeart/2005/8/layout/vProcess5"/>
    <dgm:cxn modelId="{204E408C-0C48-460C-BCA6-F3318D9A357C}" type="presOf" srcId="{852966FB-CE20-4C5C-9636-6730A5764D92}" destId="{37E91CEB-2A17-4FED-B66D-99B9F40B04FC}" srcOrd="0" destOrd="0" presId="urn:microsoft.com/office/officeart/2005/8/layout/vProcess5"/>
    <dgm:cxn modelId="{EF86F9E7-4F6C-42FA-997C-507EA3EB80D9}" type="presOf" srcId="{F05032C0-5453-4D62-8BDC-F0BC44A20E44}" destId="{225C9EEA-CB43-4E6F-AB7E-E2EC81CC0304}" srcOrd="0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C978AB8B-5535-4DCE-9773-C63178FDD5A8}" type="presOf" srcId="{18D919EC-0098-48A4-BFB4-5B0484880683}" destId="{C0F2E5F1-B995-4CA9-8FC8-42F6A60BDCAC}" srcOrd="0" destOrd="0" presId="urn:microsoft.com/office/officeart/2005/8/layout/vProcess5"/>
    <dgm:cxn modelId="{D0B8C8D8-C36E-483B-88F3-C8D94DF32653}" type="presOf" srcId="{F05032C0-5453-4D62-8BDC-F0BC44A20E44}" destId="{2D3B23E0-AF34-4C0E-ABD7-CCB04DFAF305}" srcOrd="1" destOrd="0" presId="urn:microsoft.com/office/officeart/2005/8/layout/vProcess5"/>
    <dgm:cxn modelId="{D0CB28EB-8ED4-4CB5-91EE-586A9D3B050F}" type="presOf" srcId="{FAD1204B-D367-4D6C-9B2D-D3DAD365E890}" destId="{7D59A5B6-A8A6-446E-8712-558E3E7A415A}" srcOrd="0" destOrd="0" presId="urn:microsoft.com/office/officeart/2005/8/layout/vProcess5"/>
    <dgm:cxn modelId="{377948EE-D60E-44A5-A153-B7984868AB11}" type="presOf" srcId="{1DD8090E-5127-4514-8E4F-DDFF8251F889}" destId="{2324FD45-56DD-4D70-8CB6-E79D1A29A4A1}" srcOrd="0" destOrd="0" presId="urn:microsoft.com/office/officeart/2005/8/layout/vProcess5"/>
    <dgm:cxn modelId="{ED225911-5D30-4447-B1EC-70221265FBD7}" type="presParOf" srcId="{C0F2E5F1-B995-4CA9-8FC8-42F6A60BDCAC}" destId="{657C2FA4-398D-403A-8F32-AD307076ECD6}" srcOrd="0" destOrd="0" presId="urn:microsoft.com/office/officeart/2005/8/layout/vProcess5"/>
    <dgm:cxn modelId="{15D1F7E1-B3CE-4E4B-A860-6B235A1AABC1}" type="presParOf" srcId="{C0F2E5F1-B995-4CA9-8FC8-42F6A60BDCAC}" destId="{37E91CEB-2A17-4FED-B66D-99B9F40B04FC}" srcOrd="1" destOrd="0" presId="urn:microsoft.com/office/officeart/2005/8/layout/vProcess5"/>
    <dgm:cxn modelId="{88A814D3-9821-4786-A466-BC373DC297D9}" type="presParOf" srcId="{C0F2E5F1-B995-4CA9-8FC8-42F6A60BDCAC}" destId="{AACF2377-3E0D-40C7-BA60-BA04DFC1FC3F}" srcOrd="2" destOrd="0" presId="urn:microsoft.com/office/officeart/2005/8/layout/vProcess5"/>
    <dgm:cxn modelId="{16842473-1619-44C2-B73D-0FB3DF5091B4}" type="presParOf" srcId="{C0F2E5F1-B995-4CA9-8FC8-42F6A60BDCAC}" destId="{225C9EEA-CB43-4E6F-AB7E-E2EC81CC0304}" srcOrd="3" destOrd="0" presId="urn:microsoft.com/office/officeart/2005/8/layout/vProcess5"/>
    <dgm:cxn modelId="{A31792DE-6F98-4D96-B7C5-52BB81B9073F}" type="presParOf" srcId="{C0F2E5F1-B995-4CA9-8FC8-42F6A60BDCAC}" destId="{7D59A5B6-A8A6-446E-8712-558E3E7A415A}" srcOrd="4" destOrd="0" presId="urn:microsoft.com/office/officeart/2005/8/layout/vProcess5"/>
    <dgm:cxn modelId="{81137E1C-F54E-4FA7-BD8F-6CF658FB7582}" type="presParOf" srcId="{C0F2E5F1-B995-4CA9-8FC8-42F6A60BDCAC}" destId="{2324FD45-56DD-4D70-8CB6-E79D1A29A4A1}" srcOrd="5" destOrd="0" presId="urn:microsoft.com/office/officeart/2005/8/layout/vProcess5"/>
    <dgm:cxn modelId="{DD79786F-F500-4DC2-811B-F17DA82A8DFF}" type="presParOf" srcId="{C0F2E5F1-B995-4CA9-8FC8-42F6A60BDCAC}" destId="{72C08B8F-B507-48F5-8565-C9258DEA1A49}" srcOrd="6" destOrd="0" presId="urn:microsoft.com/office/officeart/2005/8/layout/vProcess5"/>
    <dgm:cxn modelId="{DCD5E39D-CEAD-4837-A58C-A55FB111D38A}" type="presParOf" srcId="{C0F2E5F1-B995-4CA9-8FC8-42F6A60BDCAC}" destId="{C3A55FA8-7DF9-4B38-80B8-93B920849F74}" srcOrd="7" destOrd="0" presId="urn:microsoft.com/office/officeart/2005/8/layout/vProcess5"/>
    <dgm:cxn modelId="{BCC50A47-8A23-4389-951B-5D61874927D3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D919EC-0098-48A4-BFB4-5B04848806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52966FB-CE20-4C5C-9636-6730A5764D92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accent1"/>
              </a:solidFill>
            </a:rPr>
            <a:t>成長と投資不足の構造を理解する</a:t>
          </a:r>
          <a:endParaRPr kumimoji="1" lang="ja-JP" altLang="en-US" dirty="0">
            <a:solidFill>
              <a:schemeClr val="accent1"/>
            </a:solidFill>
          </a:endParaRPr>
        </a:p>
      </dgm:t>
    </dgm:pt>
    <dgm:pt modelId="{6574A04F-0F61-4C86-A85C-B8AED1250EB2}" type="par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AD1204B-D367-4D6C-9B2D-D3DAD365E890}" type="sibTrans" cxnId="{64772960-7D41-41F5-9590-06069E00C8C8}">
      <dgm:prSet/>
      <dgm:spPr/>
      <dgm:t>
        <a:bodyPr/>
        <a:lstStyle/>
        <a:p>
          <a:endParaRPr kumimoji="1" lang="ja-JP" altLang="en-US"/>
        </a:p>
      </dgm:t>
    </dgm:pt>
    <dgm:pt modelId="{F05032C0-5453-4D62-8BDC-F0BC44A20E44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>
              <a:solidFill>
                <a:schemeClr val="accent1"/>
              </a:solidFill>
            </a:rPr>
            <a:t>既存状況からの脱却・成功</a:t>
          </a:r>
          <a:endParaRPr kumimoji="1" lang="en-US" altLang="ja-JP" dirty="0" smtClean="0">
            <a:solidFill>
              <a:schemeClr val="accent1"/>
            </a:solidFill>
          </a:endParaRPr>
        </a:p>
      </dgm:t>
    </dgm:pt>
    <dgm:pt modelId="{190312F8-FA7C-466C-A550-DC477FDEA757}" type="par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1847FDFD-9953-4C68-83C4-2E4E81F2C826}" type="sibTrans" cxnId="{2530E493-76CB-4A00-B8AE-04103BAC8714}">
      <dgm:prSet/>
      <dgm:spPr/>
      <dgm:t>
        <a:bodyPr/>
        <a:lstStyle/>
        <a:p>
          <a:endParaRPr kumimoji="1" lang="ja-JP" altLang="en-US"/>
        </a:p>
      </dgm:t>
    </dgm:pt>
    <dgm:pt modelId="{354D746E-097E-46C8-A375-23733025B872}">
      <dgm:prSet phldrT="[テキスト]"/>
      <dgm:spPr>
        <a:solidFill>
          <a:schemeClr val="bg1"/>
        </a:solidFill>
        <a:ln w="57150">
          <a:solidFill>
            <a:schemeClr val="accent1"/>
          </a:solidFill>
        </a:ln>
      </dgm:spPr>
      <dgm:t>
        <a:bodyPr/>
        <a:lstStyle/>
        <a:p>
          <a:r>
            <a:rPr kumimoji="1" lang="ja-JP" altLang="en-US" dirty="0" smtClean="0"/>
            <a:t>　</a:t>
          </a:r>
          <a:r>
            <a:rPr kumimoji="1" lang="ja-JP" altLang="en-US" dirty="0" smtClean="0">
              <a:solidFill>
                <a:schemeClr val="accent1"/>
              </a:solidFill>
            </a:rPr>
            <a:t>関係性とシステム全体をみる</a:t>
          </a:r>
          <a:endParaRPr kumimoji="1" lang="en-US" altLang="ja-JP" dirty="0" smtClean="0">
            <a:solidFill>
              <a:schemeClr val="accent1"/>
            </a:solidFill>
          </a:endParaRPr>
        </a:p>
      </dgm:t>
    </dgm:pt>
    <dgm:pt modelId="{1DD8090E-5127-4514-8E4F-DDFF8251F889}" type="sib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06175F86-6FF9-4E7C-8049-AC68E212A524}" type="parTrans" cxnId="{E69FEA54-0B38-4453-A21D-55B1D0F049BE}">
      <dgm:prSet/>
      <dgm:spPr/>
      <dgm:t>
        <a:bodyPr/>
        <a:lstStyle/>
        <a:p>
          <a:endParaRPr kumimoji="1" lang="ja-JP" altLang="en-US"/>
        </a:p>
      </dgm:t>
    </dgm:pt>
    <dgm:pt modelId="{C0F2E5F1-B995-4CA9-8FC8-42F6A60BDCAC}" type="pres">
      <dgm:prSet presAssocID="{18D919EC-0098-48A4-BFB4-5B04848806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57C2FA4-398D-403A-8F32-AD307076ECD6}" type="pres">
      <dgm:prSet presAssocID="{18D919EC-0098-48A4-BFB4-5B0484880683}" presName="dummyMaxCanvas" presStyleCnt="0">
        <dgm:presLayoutVars/>
      </dgm:prSet>
      <dgm:spPr/>
    </dgm:pt>
    <dgm:pt modelId="{37E91CEB-2A17-4FED-B66D-99B9F40B04FC}" type="pres">
      <dgm:prSet presAssocID="{18D919EC-0098-48A4-BFB4-5B0484880683}" presName="ThreeNodes_1" presStyleLbl="node1" presStyleIdx="0" presStyleCnt="3" custLinFactNeighborX="-1" custLinFactNeighborY="346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ACF2377-3E0D-40C7-BA60-BA04DFC1FC3F}" type="pres">
      <dgm:prSet presAssocID="{18D919EC-0098-48A4-BFB4-5B04848806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25C9EEA-CB43-4E6F-AB7E-E2EC81CC0304}" type="pres">
      <dgm:prSet presAssocID="{18D919EC-0098-48A4-BFB4-5B04848806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D59A5B6-A8A6-446E-8712-558E3E7A415A}" type="pres">
      <dgm:prSet presAssocID="{18D919EC-0098-48A4-BFB4-5B0484880683}" presName="ThreeConn_1-2" presStyleLbl="fgAccFollowNode1" presStyleIdx="0" presStyleCnt="2" custLinFactNeighborX="97371" custLinFactNeighborY="-4322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4FD45-56DD-4D70-8CB6-E79D1A29A4A1}" type="pres">
      <dgm:prSet presAssocID="{18D919EC-0098-48A4-BFB4-5B0484880683}" presName="ThreeConn_2-3" presStyleLbl="fgAccFollowNode1" presStyleIdx="1" presStyleCnt="2" custLinFactNeighborX="92964" custLinFactNeighborY="-4727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C08B8F-B507-48F5-8565-C9258DEA1A49}" type="pres">
      <dgm:prSet presAssocID="{18D919EC-0098-48A4-BFB4-5B04848806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A55FA8-7DF9-4B38-80B8-93B920849F74}" type="pres">
      <dgm:prSet presAssocID="{18D919EC-0098-48A4-BFB4-5B04848806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3B23E0-AF34-4C0E-ABD7-CCB04DFAF305}" type="pres">
      <dgm:prSet presAssocID="{18D919EC-0098-48A4-BFB4-5B04848806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45B78B4-2DC5-4A67-92A7-853F360D23A4}" type="presOf" srcId="{FAD1204B-D367-4D6C-9B2D-D3DAD365E890}" destId="{7D59A5B6-A8A6-446E-8712-558E3E7A415A}" srcOrd="0" destOrd="0" presId="urn:microsoft.com/office/officeart/2005/8/layout/vProcess5"/>
    <dgm:cxn modelId="{60F0535F-AC50-44F2-87D8-91BC8B89E664}" type="presOf" srcId="{354D746E-097E-46C8-A375-23733025B872}" destId="{AACF2377-3E0D-40C7-BA60-BA04DFC1FC3F}" srcOrd="0" destOrd="0" presId="urn:microsoft.com/office/officeart/2005/8/layout/vProcess5"/>
    <dgm:cxn modelId="{AA64732B-4671-40E4-9EEC-965B2C1E8AD2}" type="presOf" srcId="{852966FB-CE20-4C5C-9636-6730A5764D92}" destId="{37E91CEB-2A17-4FED-B66D-99B9F40B04FC}" srcOrd="0" destOrd="0" presId="urn:microsoft.com/office/officeart/2005/8/layout/vProcess5"/>
    <dgm:cxn modelId="{B574AA6A-1B02-457F-B434-2D73FB78225C}" type="presOf" srcId="{18D919EC-0098-48A4-BFB4-5B0484880683}" destId="{C0F2E5F1-B995-4CA9-8FC8-42F6A60BDCAC}" srcOrd="0" destOrd="0" presId="urn:microsoft.com/office/officeart/2005/8/layout/vProcess5"/>
    <dgm:cxn modelId="{D7684A59-7B12-4F23-B862-0B79C53BCF4C}" type="presOf" srcId="{F05032C0-5453-4D62-8BDC-F0BC44A20E44}" destId="{2D3B23E0-AF34-4C0E-ABD7-CCB04DFAF305}" srcOrd="1" destOrd="0" presId="urn:microsoft.com/office/officeart/2005/8/layout/vProcess5"/>
    <dgm:cxn modelId="{E69FEA54-0B38-4453-A21D-55B1D0F049BE}" srcId="{18D919EC-0098-48A4-BFB4-5B0484880683}" destId="{354D746E-097E-46C8-A375-23733025B872}" srcOrd="1" destOrd="0" parTransId="{06175F86-6FF9-4E7C-8049-AC68E212A524}" sibTransId="{1DD8090E-5127-4514-8E4F-DDFF8251F889}"/>
    <dgm:cxn modelId="{568B9D81-90DC-46CB-A2CF-03D2CC9384CF}" type="presOf" srcId="{852966FB-CE20-4C5C-9636-6730A5764D92}" destId="{72C08B8F-B507-48F5-8565-C9258DEA1A49}" srcOrd="1" destOrd="0" presId="urn:microsoft.com/office/officeart/2005/8/layout/vProcess5"/>
    <dgm:cxn modelId="{D4FDA485-6AAE-4A51-8A0C-95D60A18E03E}" type="presOf" srcId="{F05032C0-5453-4D62-8BDC-F0BC44A20E44}" destId="{225C9EEA-CB43-4E6F-AB7E-E2EC81CC0304}" srcOrd="0" destOrd="0" presId="urn:microsoft.com/office/officeart/2005/8/layout/vProcess5"/>
    <dgm:cxn modelId="{2DD10E52-2CD1-4EFB-838B-F000E366A7B8}" type="presOf" srcId="{1DD8090E-5127-4514-8E4F-DDFF8251F889}" destId="{2324FD45-56DD-4D70-8CB6-E79D1A29A4A1}" srcOrd="0" destOrd="0" presId="urn:microsoft.com/office/officeart/2005/8/layout/vProcess5"/>
    <dgm:cxn modelId="{2530E493-76CB-4A00-B8AE-04103BAC8714}" srcId="{18D919EC-0098-48A4-BFB4-5B0484880683}" destId="{F05032C0-5453-4D62-8BDC-F0BC44A20E44}" srcOrd="2" destOrd="0" parTransId="{190312F8-FA7C-466C-A550-DC477FDEA757}" sibTransId="{1847FDFD-9953-4C68-83C4-2E4E81F2C826}"/>
    <dgm:cxn modelId="{815FD632-CB15-4C52-93AE-424F9C32EF8F}" type="presOf" srcId="{354D746E-097E-46C8-A375-23733025B872}" destId="{C3A55FA8-7DF9-4B38-80B8-93B920849F74}" srcOrd="1" destOrd="0" presId="urn:microsoft.com/office/officeart/2005/8/layout/vProcess5"/>
    <dgm:cxn modelId="{64772960-7D41-41F5-9590-06069E00C8C8}" srcId="{18D919EC-0098-48A4-BFB4-5B0484880683}" destId="{852966FB-CE20-4C5C-9636-6730A5764D92}" srcOrd="0" destOrd="0" parTransId="{6574A04F-0F61-4C86-A85C-B8AED1250EB2}" sibTransId="{FAD1204B-D367-4D6C-9B2D-D3DAD365E890}"/>
    <dgm:cxn modelId="{65FBA90B-83B9-4F84-9FA6-A990F3CBE1BF}" type="presParOf" srcId="{C0F2E5F1-B995-4CA9-8FC8-42F6A60BDCAC}" destId="{657C2FA4-398D-403A-8F32-AD307076ECD6}" srcOrd="0" destOrd="0" presId="urn:microsoft.com/office/officeart/2005/8/layout/vProcess5"/>
    <dgm:cxn modelId="{775D86EF-1AAE-4626-89B7-A2A139F9C454}" type="presParOf" srcId="{C0F2E5F1-B995-4CA9-8FC8-42F6A60BDCAC}" destId="{37E91CEB-2A17-4FED-B66D-99B9F40B04FC}" srcOrd="1" destOrd="0" presId="urn:microsoft.com/office/officeart/2005/8/layout/vProcess5"/>
    <dgm:cxn modelId="{24DDD480-C609-4D93-95BB-F818409EBAAC}" type="presParOf" srcId="{C0F2E5F1-B995-4CA9-8FC8-42F6A60BDCAC}" destId="{AACF2377-3E0D-40C7-BA60-BA04DFC1FC3F}" srcOrd="2" destOrd="0" presId="urn:microsoft.com/office/officeart/2005/8/layout/vProcess5"/>
    <dgm:cxn modelId="{F10F6B64-62C9-40E4-B2DE-E61B2A2004A3}" type="presParOf" srcId="{C0F2E5F1-B995-4CA9-8FC8-42F6A60BDCAC}" destId="{225C9EEA-CB43-4E6F-AB7E-E2EC81CC0304}" srcOrd="3" destOrd="0" presId="urn:microsoft.com/office/officeart/2005/8/layout/vProcess5"/>
    <dgm:cxn modelId="{2CA0D92D-4C8B-42B3-AA63-2950154C31F2}" type="presParOf" srcId="{C0F2E5F1-B995-4CA9-8FC8-42F6A60BDCAC}" destId="{7D59A5B6-A8A6-446E-8712-558E3E7A415A}" srcOrd="4" destOrd="0" presId="urn:microsoft.com/office/officeart/2005/8/layout/vProcess5"/>
    <dgm:cxn modelId="{BFEC4E54-9054-4C84-A8D3-2616F4E3F370}" type="presParOf" srcId="{C0F2E5F1-B995-4CA9-8FC8-42F6A60BDCAC}" destId="{2324FD45-56DD-4D70-8CB6-E79D1A29A4A1}" srcOrd="5" destOrd="0" presId="urn:microsoft.com/office/officeart/2005/8/layout/vProcess5"/>
    <dgm:cxn modelId="{AED3DE61-AF03-4222-A3D2-A8331A1980C1}" type="presParOf" srcId="{C0F2E5F1-B995-4CA9-8FC8-42F6A60BDCAC}" destId="{72C08B8F-B507-48F5-8565-C9258DEA1A49}" srcOrd="6" destOrd="0" presId="urn:microsoft.com/office/officeart/2005/8/layout/vProcess5"/>
    <dgm:cxn modelId="{198655B1-627C-4367-813E-1D9C0099C186}" type="presParOf" srcId="{C0F2E5F1-B995-4CA9-8FC8-42F6A60BDCAC}" destId="{C3A55FA8-7DF9-4B38-80B8-93B920849F74}" srcOrd="7" destOrd="0" presId="urn:microsoft.com/office/officeart/2005/8/layout/vProcess5"/>
    <dgm:cxn modelId="{BFC43BB0-9682-415C-8EC4-B8B9CACFBED5}" type="presParOf" srcId="{C0F2E5F1-B995-4CA9-8FC8-42F6A60BDCAC}" destId="{2D3B23E0-AF34-4C0E-ABD7-CCB04DFAF30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BCD0073-4CF8-4844-ADA3-ECD2ADAD74D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09E78C2-43F2-4C49-807F-BDD921401286}">
      <dgm:prSet phldrT="[テキスト]"/>
      <dgm:spPr/>
      <dgm:t>
        <a:bodyPr/>
        <a:lstStyle/>
        <a:p>
          <a:r>
            <a:rPr kumimoji="1" lang="ja-JP" altLang="en-US" dirty="0" smtClean="0"/>
            <a:t>値引き</a:t>
          </a:r>
          <a:endParaRPr kumimoji="1" lang="ja-JP" altLang="en-US" dirty="0"/>
        </a:p>
      </dgm:t>
    </dgm:pt>
    <dgm:pt modelId="{8A4A6B9F-377F-4341-9F8E-1909FF98AB57}" type="par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F4923175-0A5E-4532-B559-1DED047ED18D}" type="sibTrans" cxnId="{09111512-A30D-457D-A910-CBDA80902BF4}">
      <dgm:prSet/>
      <dgm:spPr/>
      <dgm:t>
        <a:bodyPr/>
        <a:lstStyle/>
        <a:p>
          <a:endParaRPr kumimoji="1" lang="ja-JP" altLang="en-US"/>
        </a:p>
      </dgm:t>
    </dgm:pt>
    <dgm:pt modelId="{C7F9E0C1-B8F8-4398-9906-AD5394AB8AB6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0D4B610B-D107-453A-BB8A-73DC7D9D44A8}" type="par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B27B2801-CEAC-4441-B92F-4EEABC7EB9B5}" type="sibTrans" cxnId="{DDD49B79-A0B7-41BF-9763-81D177387A4A}">
      <dgm:prSet/>
      <dgm:spPr/>
      <dgm:t>
        <a:bodyPr/>
        <a:lstStyle/>
        <a:p>
          <a:endParaRPr kumimoji="1" lang="ja-JP" altLang="en-US"/>
        </a:p>
      </dgm:t>
    </dgm:pt>
    <dgm:pt modelId="{C09D0E86-5D30-479D-8EE9-F8EC49DC3CCB}">
      <dgm:prSet phldrT="[テキスト]"/>
      <dgm:spPr/>
      <dgm:t>
        <a:bodyPr/>
        <a:lstStyle/>
        <a:p>
          <a:r>
            <a:rPr kumimoji="1" lang="ja-JP" altLang="en-US" dirty="0" smtClean="0"/>
            <a:t>利益主義</a:t>
          </a:r>
          <a:endParaRPr kumimoji="1" lang="ja-JP" altLang="en-US" dirty="0"/>
        </a:p>
      </dgm:t>
    </dgm:pt>
    <dgm:pt modelId="{DFDA3ABF-A2C6-4E74-851F-38717EF8D33A}" type="par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50D6A6E1-00E0-4EE4-8BF0-D543BD083A5C}" type="sibTrans" cxnId="{ECF3F6D8-3122-49AC-B746-938E060121C0}">
      <dgm:prSet/>
      <dgm:spPr/>
      <dgm:t>
        <a:bodyPr/>
        <a:lstStyle/>
        <a:p>
          <a:endParaRPr kumimoji="1" lang="ja-JP" altLang="en-US"/>
        </a:p>
      </dgm:t>
    </dgm:pt>
    <dgm:pt modelId="{EEBDD75C-DC91-41DA-81B6-099E1FAC184E}" type="pres">
      <dgm:prSet presAssocID="{3BCD0073-4CF8-4844-ADA3-ECD2ADAD74D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28FDBCE-463C-4E0E-B5FF-33B37C31F47D}" type="pres">
      <dgm:prSet presAssocID="{309E78C2-43F2-4C49-807F-BDD921401286}" presName="node" presStyleLbl="node1" presStyleIdx="0" presStyleCnt="3" custRadScaleRad="152393" custRadScaleInc="-18966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F99C13-8CAF-44F7-87F4-66719674EA72}" type="pres">
      <dgm:prSet presAssocID="{309E78C2-43F2-4C49-807F-BDD921401286}" presName="spNode" presStyleCnt="0"/>
      <dgm:spPr/>
    </dgm:pt>
    <dgm:pt modelId="{31DAB41D-D93D-457C-9DF8-8AC9E1497311}" type="pres">
      <dgm:prSet presAssocID="{F4923175-0A5E-4532-B559-1DED047ED18D}" presName="sibTrans" presStyleLbl="sibTrans1D1" presStyleIdx="0" presStyleCnt="3"/>
      <dgm:spPr/>
      <dgm:t>
        <a:bodyPr/>
        <a:lstStyle/>
        <a:p>
          <a:endParaRPr kumimoji="1" lang="ja-JP" altLang="en-US"/>
        </a:p>
      </dgm:t>
    </dgm:pt>
    <dgm:pt modelId="{F03B920F-77F1-43B6-AA11-4055863FF0CE}" type="pres">
      <dgm:prSet presAssocID="{C7F9E0C1-B8F8-4398-9906-AD5394AB8AB6}" presName="node" presStyleLbl="node1" presStyleIdx="1" presStyleCnt="3" custRadScaleRad="102525" custRadScaleInc="-14206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0A5956-FAE2-4D20-B496-A17E1C0A0F2C}" type="pres">
      <dgm:prSet presAssocID="{C7F9E0C1-B8F8-4398-9906-AD5394AB8AB6}" presName="spNode" presStyleCnt="0"/>
      <dgm:spPr/>
    </dgm:pt>
    <dgm:pt modelId="{526B97FA-4BA6-42FE-924B-3F55A5D41E1B}" type="pres">
      <dgm:prSet presAssocID="{B27B2801-CEAC-4441-B92F-4EEABC7EB9B5}" presName="sibTrans" presStyleLbl="sibTrans1D1" presStyleIdx="1" presStyleCnt="3"/>
      <dgm:spPr/>
      <dgm:t>
        <a:bodyPr/>
        <a:lstStyle/>
        <a:p>
          <a:endParaRPr kumimoji="1" lang="ja-JP" altLang="en-US"/>
        </a:p>
      </dgm:t>
    </dgm:pt>
    <dgm:pt modelId="{95019035-B52E-4F62-B332-A8DB841D1961}" type="pres">
      <dgm:prSet presAssocID="{C09D0E86-5D30-479D-8EE9-F8EC49DC3CCB}" presName="node" presStyleLbl="node1" presStyleIdx="2" presStyleCnt="3" custRadScaleRad="86170" custRadScaleInc="-11299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387A-E393-439A-A790-B2A64B32DDB8}" type="pres">
      <dgm:prSet presAssocID="{C09D0E86-5D30-479D-8EE9-F8EC49DC3CCB}" presName="spNode" presStyleCnt="0"/>
      <dgm:spPr/>
    </dgm:pt>
    <dgm:pt modelId="{EF0576E9-3FE0-41A5-9292-52DB8F940550}" type="pres">
      <dgm:prSet presAssocID="{50D6A6E1-00E0-4EE4-8BF0-D543BD083A5C}" presName="sibTrans" presStyleLbl="sibTrans1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7B51C303-AFDD-4F7E-917F-CE8DBFF2B74E}" type="presOf" srcId="{3BCD0073-4CF8-4844-ADA3-ECD2ADAD74D0}" destId="{EEBDD75C-DC91-41DA-81B6-099E1FAC184E}" srcOrd="0" destOrd="0" presId="urn:microsoft.com/office/officeart/2005/8/layout/cycle5"/>
    <dgm:cxn modelId="{6E8816C9-9593-4073-8A49-E80F66888EC2}" type="presOf" srcId="{B27B2801-CEAC-4441-B92F-4EEABC7EB9B5}" destId="{526B97FA-4BA6-42FE-924B-3F55A5D41E1B}" srcOrd="0" destOrd="0" presId="urn:microsoft.com/office/officeart/2005/8/layout/cycle5"/>
    <dgm:cxn modelId="{ECF3F6D8-3122-49AC-B746-938E060121C0}" srcId="{3BCD0073-4CF8-4844-ADA3-ECD2ADAD74D0}" destId="{C09D0E86-5D30-479D-8EE9-F8EC49DC3CCB}" srcOrd="2" destOrd="0" parTransId="{DFDA3ABF-A2C6-4E74-851F-38717EF8D33A}" sibTransId="{50D6A6E1-00E0-4EE4-8BF0-D543BD083A5C}"/>
    <dgm:cxn modelId="{9D29270D-B3E1-481A-8BEA-E96BE4921117}" type="presOf" srcId="{50D6A6E1-00E0-4EE4-8BF0-D543BD083A5C}" destId="{EF0576E9-3FE0-41A5-9292-52DB8F940550}" srcOrd="0" destOrd="0" presId="urn:microsoft.com/office/officeart/2005/8/layout/cycle5"/>
    <dgm:cxn modelId="{45380FEA-65EF-4600-9C8A-6CEC26CFE474}" type="presOf" srcId="{F4923175-0A5E-4532-B559-1DED047ED18D}" destId="{31DAB41D-D93D-457C-9DF8-8AC9E1497311}" srcOrd="0" destOrd="0" presId="urn:microsoft.com/office/officeart/2005/8/layout/cycle5"/>
    <dgm:cxn modelId="{8FF6BD26-92E7-4BD5-A2C1-299324B3B828}" type="presOf" srcId="{C7F9E0C1-B8F8-4398-9906-AD5394AB8AB6}" destId="{F03B920F-77F1-43B6-AA11-4055863FF0CE}" srcOrd="0" destOrd="0" presId="urn:microsoft.com/office/officeart/2005/8/layout/cycle5"/>
    <dgm:cxn modelId="{77997D00-1DB3-4B01-9C2E-B284F711ED96}" type="presOf" srcId="{309E78C2-43F2-4C49-807F-BDD921401286}" destId="{D28FDBCE-463C-4E0E-B5FF-33B37C31F47D}" srcOrd="0" destOrd="0" presId="urn:microsoft.com/office/officeart/2005/8/layout/cycle5"/>
    <dgm:cxn modelId="{DDD49B79-A0B7-41BF-9763-81D177387A4A}" srcId="{3BCD0073-4CF8-4844-ADA3-ECD2ADAD74D0}" destId="{C7F9E0C1-B8F8-4398-9906-AD5394AB8AB6}" srcOrd="1" destOrd="0" parTransId="{0D4B610B-D107-453A-BB8A-73DC7D9D44A8}" sibTransId="{B27B2801-CEAC-4441-B92F-4EEABC7EB9B5}"/>
    <dgm:cxn modelId="{EE266BD7-CC8D-47B9-9D31-04939845C5E0}" type="presOf" srcId="{C09D0E86-5D30-479D-8EE9-F8EC49DC3CCB}" destId="{95019035-B52E-4F62-B332-A8DB841D1961}" srcOrd="0" destOrd="0" presId="urn:microsoft.com/office/officeart/2005/8/layout/cycle5"/>
    <dgm:cxn modelId="{09111512-A30D-457D-A910-CBDA80902BF4}" srcId="{3BCD0073-4CF8-4844-ADA3-ECD2ADAD74D0}" destId="{309E78C2-43F2-4C49-807F-BDD921401286}" srcOrd="0" destOrd="0" parTransId="{8A4A6B9F-377F-4341-9F8E-1909FF98AB57}" sibTransId="{F4923175-0A5E-4532-B559-1DED047ED18D}"/>
    <dgm:cxn modelId="{10E71B47-9B9C-4666-ADF9-545CF6B49AF0}" type="presParOf" srcId="{EEBDD75C-DC91-41DA-81B6-099E1FAC184E}" destId="{D28FDBCE-463C-4E0E-B5FF-33B37C31F47D}" srcOrd="0" destOrd="0" presId="urn:microsoft.com/office/officeart/2005/8/layout/cycle5"/>
    <dgm:cxn modelId="{CDF03F60-DCD3-4917-9672-64100AC05E8F}" type="presParOf" srcId="{EEBDD75C-DC91-41DA-81B6-099E1FAC184E}" destId="{37F99C13-8CAF-44F7-87F4-66719674EA72}" srcOrd="1" destOrd="0" presId="urn:microsoft.com/office/officeart/2005/8/layout/cycle5"/>
    <dgm:cxn modelId="{522E3A78-2D83-43B5-A635-F919D2620FF8}" type="presParOf" srcId="{EEBDD75C-DC91-41DA-81B6-099E1FAC184E}" destId="{31DAB41D-D93D-457C-9DF8-8AC9E1497311}" srcOrd="2" destOrd="0" presId="urn:microsoft.com/office/officeart/2005/8/layout/cycle5"/>
    <dgm:cxn modelId="{281F115C-649B-4A37-9913-F16DC91D7795}" type="presParOf" srcId="{EEBDD75C-DC91-41DA-81B6-099E1FAC184E}" destId="{F03B920F-77F1-43B6-AA11-4055863FF0CE}" srcOrd="3" destOrd="0" presId="urn:microsoft.com/office/officeart/2005/8/layout/cycle5"/>
    <dgm:cxn modelId="{0D46533B-7567-44E7-AE5C-C5F730057D8C}" type="presParOf" srcId="{EEBDD75C-DC91-41DA-81B6-099E1FAC184E}" destId="{D30A5956-FAE2-4D20-B496-A17E1C0A0F2C}" srcOrd="4" destOrd="0" presId="urn:microsoft.com/office/officeart/2005/8/layout/cycle5"/>
    <dgm:cxn modelId="{6B55A05C-CDD4-48C0-A956-6604224CFCD3}" type="presParOf" srcId="{EEBDD75C-DC91-41DA-81B6-099E1FAC184E}" destId="{526B97FA-4BA6-42FE-924B-3F55A5D41E1B}" srcOrd="5" destOrd="0" presId="urn:microsoft.com/office/officeart/2005/8/layout/cycle5"/>
    <dgm:cxn modelId="{3BEFEA86-F6C9-452C-9DD9-C68DCC0495F2}" type="presParOf" srcId="{EEBDD75C-DC91-41DA-81B6-099E1FAC184E}" destId="{95019035-B52E-4F62-B332-A8DB841D1961}" srcOrd="6" destOrd="0" presId="urn:microsoft.com/office/officeart/2005/8/layout/cycle5"/>
    <dgm:cxn modelId="{A3977DA6-A58B-4B20-8E7D-A416910DCBAA}" type="presParOf" srcId="{EEBDD75C-DC91-41DA-81B6-099E1FAC184E}" destId="{C9B7387A-E393-439A-A790-B2A64B32DDB8}" srcOrd="7" destOrd="0" presId="urn:microsoft.com/office/officeart/2005/8/layout/cycle5"/>
    <dgm:cxn modelId="{7255C9DA-64DD-4F88-B5E1-7763325B0C79}" type="presParOf" srcId="{EEBDD75C-DC91-41DA-81B6-099E1FAC184E}" destId="{EF0576E9-3FE0-41A5-9292-52DB8F94055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8E26113-C626-45A0-B613-3E42DDE359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6D44B7E-B895-47CE-930A-5EB8FE131962}">
      <dgm:prSet phldrT="[テキスト]"/>
      <dgm:spPr/>
      <dgm:t>
        <a:bodyPr/>
        <a:lstStyle/>
        <a:p>
          <a:r>
            <a:rPr kumimoji="1" lang="ja-JP" altLang="en-US" dirty="0" smtClean="0"/>
            <a:t>満足度</a:t>
          </a:r>
          <a:endParaRPr kumimoji="1" lang="ja-JP" altLang="en-US" dirty="0"/>
        </a:p>
      </dgm:t>
    </dgm:pt>
    <dgm:pt modelId="{6DD889C1-6689-4C53-A391-A349215AC1E9}" type="par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B5DB0356-4560-47A0-A4BD-7E7789F8EC70}" type="sibTrans" cxnId="{C2392BC9-95A5-42CF-912F-8CE1223E15DD}">
      <dgm:prSet/>
      <dgm:spPr/>
      <dgm:t>
        <a:bodyPr/>
        <a:lstStyle/>
        <a:p>
          <a:endParaRPr kumimoji="1" lang="ja-JP" altLang="en-US"/>
        </a:p>
      </dgm:t>
    </dgm:pt>
    <dgm:pt modelId="{813A940B-EAB5-451D-BADE-EEAE380AD53E}">
      <dgm:prSet phldrT="[テキスト]"/>
      <dgm:spPr/>
      <dgm:t>
        <a:bodyPr/>
        <a:lstStyle/>
        <a:p>
          <a:r>
            <a:rPr kumimoji="1" lang="ja-JP" altLang="en-US" dirty="0" smtClean="0"/>
            <a:t>収益</a:t>
          </a:r>
          <a:endParaRPr kumimoji="1" lang="ja-JP" altLang="en-US" dirty="0"/>
        </a:p>
      </dgm:t>
    </dgm:pt>
    <dgm:pt modelId="{2537CC42-B52C-4359-B207-C0AF4011C3BC}" type="par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0900E7B1-CA2F-452B-993F-6E1B555DC85C}" type="sibTrans" cxnId="{17EF3D07-4E1B-41A7-819F-6C72130C972F}">
      <dgm:prSet/>
      <dgm:spPr/>
      <dgm:t>
        <a:bodyPr/>
        <a:lstStyle/>
        <a:p>
          <a:endParaRPr kumimoji="1" lang="ja-JP" altLang="en-US"/>
        </a:p>
      </dgm:t>
    </dgm:pt>
    <dgm:pt modelId="{5DC2B05C-1878-4D81-9AF8-B4072BBB803C}">
      <dgm:prSet phldrT="[テキスト]"/>
      <dgm:spPr/>
      <dgm:t>
        <a:bodyPr/>
        <a:lstStyle/>
        <a:p>
          <a:r>
            <a:rPr kumimoji="1" lang="ja-JP" altLang="en-US" dirty="0" smtClean="0"/>
            <a:t>お客様主義</a:t>
          </a:r>
          <a:endParaRPr kumimoji="1" lang="ja-JP" altLang="en-US" dirty="0"/>
        </a:p>
      </dgm:t>
    </dgm:pt>
    <dgm:pt modelId="{979A0E46-41E8-4895-9970-C6890A7576CB}" type="par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3865CBC7-BE28-4023-A6C6-CB4569F40869}" type="sibTrans" cxnId="{FB93D1AF-444A-4449-983C-7B841681124F}">
      <dgm:prSet/>
      <dgm:spPr/>
      <dgm:t>
        <a:bodyPr/>
        <a:lstStyle/>
        <a:p>
          <a:endParaRPr kumimoji="1" lang="ja-JP" altLang="en-US"/>
        </a:p>
      </dgm:t>
    </dgm:pt>
    <dgm:pt modelId="{633BEF4F-4CEE-4245-B13B-BD1BFAA23092}">
      <dgm:prSet phldrT="[テキスト]"/>
      <dgm:spPr/>
      <dgm:t>
        <a:bodyPr/>
        <a:lstStyle/>
        <a:p>
          <a:r>
            <a:rPr kumimoji="1" lang="ja-JP" altLang="en-US" dirty="0" smtClean="0"/>
            <a:t>対応</a:t>
          </a:r>
          <a:endParaRPr kumimoji="1" lang="ja-JP" altLang="en-US" dirty="0"/>
        </a:p>
      </dgm:t>
    </dgm:pt>
    <dgm:pt modelId="{57FE2EA3-4A91-4131-A23D-5F67BE771F54}" type="par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C01FE5F0-B7EE-4603-A060-4807233B635E}" type="sibTrans" cxnId="{4583A497-DB95-474F-BB70-006B049C17E0}">
      <dgm:prSet/>
      <dgm:spPr/>
      <dgm:t>
        <a:bodyPr/>
        <a:lstStyle/>
        <a:p>
          <a:endParaRPr kumimoji="1" lang="ja-JP" altLang="en-US"/>
        </a:p>
      </dgm:t>
    </dgm:pt>
    <dgm:pt modelId="{FD8EAFA2-F189-4B79-930C-D993B2722301}" type="pres">
      <dgm:prSet presAssocID="{C8E26113-C626-45A0-B613-3E42DDE35900}" presName="cycle" presStyleCnt="0">
        <dgm:presLayoutVars>
          <dgm:dir val="rev"/>
          <dgm:resizeHandles val="exact"/>
        </dgm:presLayoutVars>
      </dgm:prSet>
      <dgm:spPr/>
    </dgm:pt>
    <dgm:pt modelId="{38F7BC1C-7413-44A8-95C9-9DD9E1081F11}" type="pres">
      <dgm:prSet presAssocID="{66D44B7E-B895-47CE-930A-5EB8FE131962}" presName="node" presStyleLbl="node1" presStyleIdx="0" presStyleCnt="4" custRadScaleRad="95118" custRadScaleInc="0">
        <dgm:presLayoutVars>
          <dgm:bulletEnabled val="1"/>
        </dgm:presLayoutVars>
      </dgm:prSet>
      <dgm:spPr/>
    </dgm:pt>
    <dgm:pt modelId="{D532361E-C9A0-4576-A260-AD9036312F09}" type="pres">
      <dgm:prSet presAssocID="{66D44B7E-B895-47CE-930A-5EB8FE131962}" presName="spNode" presStyleCnt="0"/>
      <dgm:spPr/>
    </dgm:pt>
    <dgm:pt modelId="{1800DB83-7C11-44D1-BA52-F324CCA7473D}" type="pres">
      <dgm:prSet presAssocID="{B5DB0356-4560-47A0-A4BD-7E7789F8EC70}" presName="sibTrans" presStyleLbl="sibTrans1D1" presStyleIdx="0" presStyleCnt="4"/>
      <dgm:spPr/>
    </dgm:pt>
    <dgm:pt modelId="{8056847B-81D5-4A45-85C0-AC7623F9C635}" type="pres">
      <dgm:prSet presAssocID="{813A940B-EAB5-451D-BADE-EEAE380AD5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F5DEBD-C233-4586-983E-0408E6090010}" type="pres">
      <dgm:prSet presAssocID="{813A940B-EAB5-451D-BADE-EEAE380AD53E}" presName="spNode" presStyleCnt="0"/>
      <dgm:spPr/>
    </dgm:pt>
    <dgm:pt modelId="{18CD2034-3B1C-4002-931D-0027BFCD3897}" type="pres">
      <dgm:prSet presAssocID="{0900E7B1-CA2F-452B-993F-6E1B555DC85C}" presName="sibTrans" presStyleLbl="sibTrans1D1" presStyleIdx="1" presStyleCnt="4"/>
      <dgm:spPr/>
    </dgm:pt>
    <dgm:pt modelId="{09414CD1-ED8A-43C9-A21D-AF5781484461}" type="pres">
      <dgm:prSet presAssocID="{5DC2B05C-1878-4D81-9AF8-B4072BBB803C}" presName="node" presStyleLbl="node1" presStyleIdx="2" presStyleCnt="4">
        <dgm:presLayoutVars>
          <dgm:bulletEnabled val="1"/>
        </dgm:presLayoutVars>
      </dgm:prSet>
      <dgm:spPr/>
    </dgm:pt>
    <dgm:pt modelId="{93EE9C70-AE12-4505-8A78-218BB80BE2C5}" type="pres">
      <dgm:prSet presAssocID="{5DC2B05C-1878-4D81-9AF8-B4072BBB803C}" presName="spNode" presStyleCnt="0"/>
      <dgm:spPr/>
    </dgm:pt>
    <dgm:pt modelId="{EF7C46B2-01A9-457A-BB29-604CD81DC1B1}" type="pres">
      <dgm:prSet presAssocID="{3865CBC7-BE28-4023-A6C6-CB4569F40869}" presName="sibTrans" presStyleLbl="sibTrans1D1" presStyleIdx="2" presStyleCnt="4"/>
      <dgm:spPr/>
    </dgm:pt>
    <dgm:pt modelId="{FF0FE0D0-B995-46FC-B677-C018FDBD16F3}" type="pres">
      <dgm:prSet presAssocID="{633BEF4F-4CEE-4245-B13B-BD1BFAA2309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57339F-2B70-42EC-B5CE-05E7FD316CD9}" type="pres">
      <dgm:prSet presAssocID="{633BEF4F-4CEE-4245-B13B-BD1BFAA23092}" presName="spNode" presStyleCnt="0"/>
      <dgm:spPr/>
    </dgm:pt>
    <dgm:pt modelId="{05D52112-B200-45E9-8EBD-E76C3C3315CF}" type="pres">
      <dgm:prSet presAssocID="{C01FE5F0-B7EE-4603-A060-4807233B635E}" presName="sibTrans" presStyleLbl="sibTrans1D1" presStyleIdx="3" presStyleCnt="4"/>
      <dgm:spPr/>
    </dgm:pt>
  </dgm:ptLst>
  <dgm:cxnLst>
    <dgm:cxn modelId="{568063CF-1DBE-4C8F-ADAB-C6EAC2360F5A}" type="presOf" srcId="{633BEF4F-4CEE-4245-B13B-BD1BFAA23092}" destId="{FF0FE0D0-B995-46FC-B677-C018FDBD16F3}" srcOrd="0" destOrd="0" presId="urn:microsoft.com/office/officeart/2005/8/layout/cycle5"/>
    <dgm:cxn modelId="{E2DE923A-7DF0-428D-829A-0DBC6BAECE08}" type="presOf" srcId="{0900E7B1-CA2F-452B-993F-6E1B555DC85C}" destId="{18CD2034-3B1C-4002-931D-0027BFCD3897}" srcOrd="0" destOrd="0" presId="urn:microsoft.com/office/officeart/2005/8/layout/cycle5"/>
    <dgm:cxn modelId="{4583A497-DB95-474F-BB70-006B049C17E0}" srcId="{C8E26113-C626-45A0-B613-3E42DDE35900}" destId="{633BEF4F-4CEE-4245-B13B-BD1BFAA23092}" srcOrd="3" destOrd="0" parTransId="{57FE2EA3-4A91-4131-A23D-5F67BE771F54}" sibTransId="{C01FE5F0-B7EE-4603-A060-4807233B635E}"/>
    <dgm:cxn modelId="{17EF3D07-4E1B-41A7-819F-6C72130C972F}" srcId="{C8E26113-C626-45A0-B613-3E42DDE35900}" destId="{813A940B-EAB5-451D-BADE-EEAE380AD53E}" srcOrd="1" destOrd="0" parTransId="{2537CC42-B52C-4359-B207-C0AF4011C3BC}" sibTransId="{0900E7B1-CA2F-452B-993F-6E1B555DC85C}"/>
    <dgm:cxn modelId="{6BC07B03-F64F-46EE-B47D-8AAE533D7923}" type="presOf" srcId="{B5DB0356-4560-47A0-A4BD-7E7789F8EC70}" destId="{1800DB83-7C11-44D1-BA52-F324CCA7473D}" srcOrd="0" destOrd="0" presId="urn:microsoft.com/office/officeart/2005/8/layout/cycle5"/>
    <dgm:cxn modelId="{B27716E7-1D93-4306-9D5B-F8C8D139E14E}" type="presOf" srcId="{3865CBC7-BE28-4023-A6C6-CB4569F40869}" destId="{EF7C46B2-01A9-457A-BB29-604CD81DC1B1}" srcOrd="0" destOrd="0" presId="urn:microsoft.com/office/officeart/2005/8/layout/cycle5"/>
    <dgm:cxn modelId="{FB93D1AF-444A-4449-983C-7B841681124F}" srcId="{C8E26113-C626-45A0-B613-3E42DDE35900}" destId="{5DC2B05C-1878-4D81-9AF8-B4072BBB803C}" srcOrd="2" destOrd="0" parTransId="{979A0E46-41E8-4895-9970-C6890A7576CB}" sibTransId="{3865CBC7-BE28-4023-A6C6-CB4569F40869}"/>
    <dgm:cxn modelId="{60C30031-8C05-43F2-8C92-F47ADE3D945B}" type="presOf" srcId="{66D44B7E-B895-47CE-930A-5EB8FE131962}" destId="{38F7BC1C-7413-44A8-95C9-9DD9E1081F11}" srcOrd="0" destOrd="0" presId="urn:microsoft.com/office/officeart/2005/8/layout/cycle5"/>
    <dgm:cxn modelId="{0C59553D-8413-4277-93AD-8A911C35A0FA}" type="presOf" srcId="{C01FE5F0-B7EE-4603-A060-4807233B635E}" destId="{05D52112-B200-45E9-8EBD-E76C3C3315CF}" srcOrd="0" destOrd="0" presId="urn:microsoft.com/office/officeart/2005/8/layout/cycle5"/>
    <dgm:cxn modelId="{27A3D5C3-7C73-4AC4-8E18-87B93F763664}" type="presOf" srcId="{5DC2B05C-1878-4D81-9AF8-B4072BBB803C}" destId="{09414CD1-ED8A-43C9-A21D-AF5781484461}" srcOrd="0" destOrd="0" presId="urn:microsoft.com/office/officeart/2005/8/layout/cycle5"/>
    <dgm:cxn modelId="{384D96AA-095C-43DE-8F55-A4469348747A}" type="presOf" srcId="{813A940B-EAB5-451D-BADE-EEAE380AD53E}" destId="{8056847B-81D5-4A45-85C0-AC7623F9C635}" srcOrd="0" destOrd="0" presId="urn:microsoft.com/office/officeart/2005/8/layout/cycle5"/>
    <dgm:cxn modelId="{C2392BC9-95A5-42CF-912F-8CE1223E15DD}" srcId="{C8E26113-C626-45A0-B613-3E42DDE35900}" destId="{66D44B7E-B895-47CE-930A-5EB8FE131962}" srcOrd="0" destOrd="0" parTransId="{6DD889C1-6689-4C53-A391-A349215AC1E9}" sibTransId="{B5DB0356-4560-47A0-A4BD-7E7789F8EC70}"/>
    <dgm:cxn modelId="{AE4B2BE3-D3FF-4BC2-91FE-AFC7902B7AD8}" type="presOf" srcId="{C8E26113-C626-45A0-B613-3E42DDE35900}" destId="{FD8EAFA2-F189-4B79-930C-D993B2722301}" srcOrd="0" destOrd="0" presId="urn:microsoft.com/office/officeart/2005/8/layout/cycle5"/>
    <dgm:cxn modelId="{F8F1D38E-7BF3-4EF8-8065-09DA0EF9EE93}" type="presParOf" srcId="{FD8EAFA2-F189-4B79-930C-D993B2722301}" destId="{38F7BC1C-7413-44A8-95C9-9DD9E1081F11}" srcOrd="0" destOrd="0" presId="urn:microsoft.com/office/officeart/2005/8/layout/cycle5"/>
    <dgm:cxn modelId="{60D34037-F8E1-4FF7-BC45-7F91D4FC6473}" type="presParOf" srcId="{FD8EAFA2-F189-4B79-930C-D993B2722301}" destId="{D532361E-C9A0-4576-A260-AD9036312F09}" srcOrd="1" destOrd="0" presId="urn:microsoft.com/office/officeart/2005/8/layout/cycle5"/>
    <dgm:cxn modelId="{0573C589-C47A-4D32-AAAD-2C37CA7CDC58}" type="presParOf" srcId="{FD8EAFA2-F189-4B79-930C-D993B2722301}" destId="{1800DB83-7C11-44D1-BA52-F324CCA7473D}" srcOrd="2" destOrd="0" presId="urn:microsoft.com/office/officeart/2005/8/layout/cycle5"/>
    <dgm:cxn modelId="{122DD2B0-DE45-4541-B4EA-52844598FF8A}" type="presParOf" srcId="{FD8EAFA2-F189-4B79-930C-D993B2722301}" destId="{8056847B-81D5-4A45-85C0-AC7623F9C635}" srcOrd="3" destOrd="0" presId="urn:microsoft.com/office/officeart/2005/8/layout/cycle5"/>
    <dgm:cxn modelId="{D5FE1CE7-A0B4-4B43-8E45-8ABEEB77ED9E}" type="presParOf" srcId="{FD8EAFA2-F189-4B79-930C-D993B2722301}" destId="{A7F5DEBD-C233-4586-983E-0408E6090010}" srcOrd="4" destOrd="0" presId="urn:microsoft.com/office/officeart/2005/8/layout/cycle5"/>
    <dgm:cxn modelId="{7A63F682-EB7E-40E0-A6C8-94D174AB9809}" type="presParOf" srcId="{FD8EAFA2-F189-4B79-930C-D993B2722301}" destId="{18CD2034-3B1C-4002-931D-0027BFCD3897}" srcOrd="5" destOrd="0" presId="urn:microsoft.com/office/officeart/2005/8/layout/cycle5"/>
    <dgm:cxn modelId="{2908900F-BE15-48E4-94B6-AC18380746CD}" type="presParOf" srcId="{FD8EAFA2-F189-4B79-930C-D993B2722301}" destId="{09414CD1-ED8A-43C9-A21D-AF5781484461}" srcOrd="6" destOrd="0" presId="urn:microsoft.com/office/officeart/2005/8/layout/cycle5"/>
    <dgm:cxn modelId="{F1A68756-649E-43B1-BA97-2E42D60B91EF}" type="presParOf" srcId="{FD8EAFA2-F189-4B79-930C-D993B2722301}" destId="{93EE9C70-AE12-4505-8A78-218BB80BE2C5}" srcOrd="7" destOrd="0" presId="urn:microsoft.com/office/officeart/2005/8/layout/cycle5"/>
    <dgm:cxn modelId="{E85528F4-82EA-4BFF-96C7-6F552E9BBC34}" type="presParOf" srcId="{FD8EAFA2-F189-4B79-930C-D993B2722301}" destId="{EF7C46B2-01A9-457A-BB29-604CD81DC1B1}" srcOrd="8" destOrd="0" presId="urn:microsoft.com/office/officeart/2005/8/layout/cycle5"/>
    <dgm:cxn modelId="{E4F19EE6-2474-46D6-8ECE-B29AE2EAA6EE}" type="presParOf" srcId="{FD8EAFA2-F189-4B79-930C-D993B2722301}" destId="{FF0FE0D0-B995-46FC-B677-C018FDBD16F3}" srcOrd="9" destOrd="0" presId="urn:microsoft.com/office/officeart/2005/8/layout/cycle5"/>
    <dgm:cxn modelId="{7FA8A457-B590-4C04-B3CB-A75B4FF7256E}" type="presParOf" srcId="{FD8EAFA2-F189-4B79-930C-D993B2722301}" destId="{3C57339F-2B70-42EC-B5CE-05E7FD316CD9}" srcOrd="10" destOrd="0" presId="urn:microsoft.com/office/officeart/2005/8/layout/cycle5"/>
    <dgm:cxn modelId="{4570BCFD-82A2-42A8-887B-0889BA0CAA54}" type="presParOf" srcId="{FD8EAFA2-F189-4B79-930C-D993B2722301}" destId="{05D52112-B200-45E9-8EBD-E76C3C3315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1B5B8-F084-4CEC-BDB6-EB20DBAC89D5}">
      <dsp:nvSpPr>
        <dsp:cNvPr id="0" name=""/>
        <dsp:cNvSpPr/>
      </dsp:nvSpPr>
      <dsp:spPr>
        <a:xfrm rot="5400000">
          <a:off x="-191026" y="194484"/>
          <a:ext cx="1273513" cy="8914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１</a:t>
          </a:r>
          <a:endParaRPr kumimoji="1" lang="ja-JP" altLang="en-US" sz="3200" kern="1200" dirty="0"/>
        </a:p>
      </dsp:txBody>
      <dsp:txXfrm rot="-5400000">
        <a:off x="2" y="449187"/>
        <a:ext cx="891459" cy="382054"/>
      </dsp:txXfrm>
    </dsp:sp>
    <dsp:sp modelId="{C06629E6-9EBA-430D-8855-414E5CE76A92}">
      <dsp:nvSpPr>
        <dsp:cNvPr id="0" name=""/>
        <dsp:cNvSpPr/>
      </dsp:nvSpPr>
      <dsp:spPr>
        <a:xfrm rot="5400000">
          <a:off x="3696841" y="-2827816"/>
          <a:ext cx="828218" cy="6483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000" kern="1200" dirty="0" smtClean="0"/>
            <a:t>要約</a:t>
          </a:r>
          <a:endParaRPr kumimoji="1" lang="ja-JP" altLang="en-US" sz="3000" kern="1200" dirty="0"/>
        </a:p>
      </dsp:txBody>
      <dsp:txXfrm rot="-5400000">
        <a:off x="869025" y="40430"/>
        <a:ext cx="6443420" cy="747358"/>
      </dsp:txXfrm>
    </dsp:sp>
    <dsp:sp modelId="{9A783EAC-B803-4CA1-AE94-11E9FB29F31C}">
      <dsp:nvSpPr>
        <dsp:cNvPr id="0" name=""/>
        <dsp:cNvSpPr/>
      </dsp:nvSpPr>
      <dsp:spPr>
        <a:xfrm rot="5400000">
          <a:off x="-191026" y="1321665"/>
          <a:ext cx="1273513" cy="8914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２</a:t>
          </a:r>
          <a:endParaRPr kumimoji="1" lang="ja-JP" altLang="en-US" sz="3200" kern="1200" dirty="0"/>
        </a:p>
      </dsp:txBody>
      <dsp:txXfrm rot="-5400000">
        <a:off x="2" y="1576368"/>
        <a:ext cx="891459" cy="382054"/>
      </dsp:txXfrm>
    </dsp:sp>
    <dsp:sp modelId="{5437CAFD-D188-4696-AD02-6C3C5B06C825}">
      <dsp:nvSpPr>
        <dsp:cNvPr id="0" name=""/>
        <dsp:cNvSpPr/>
      </dsp:nvSpPr>
      <dsp:spPr>
        <a:xfrm rot="5400000">
          <a:off x="3719492" y="-1697394"/>
          <a:ext cx="827783" cy="6483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000" kern="1200" dirty="0" smtClean="0"/>
            <a:t>目的</a:t>
          </a:r>
          <a:endParaRPr kumimoji="1" lang="ja-JP" altLang="en-US" sz="3000" kern="1200" dirty="0"/>
        </a:p>
      </dsp:txBody>
      <dsp:txXfrm rot="-5400000">
        <a:off x="891459" y="1171048"/>
        <a:ext cx="6443441" cy="746965"/>
      </dsp:txXfrm>
    </dsp:sp>
    <dsp:sp modelId="{640C13B1-8C5B-491C-A300-A999B4C0B284}">
      <dsp:nvSpPr>
        <dsp:cNvPr id="0" name=""/>
        <dsp:cNvSpPr/>
      </dsp:nvSpPr>
      <dsp:spPr>
        <a:xfrm rot="5400000">
          <a:off x="-191026" y="2448846"/>
          <a:ext cx="1273513" cy="8914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３</a:t>
          </a:r>
          <a:endParaRPr kumimoji="1" lang="ja-JP" altLang="en-US" sz="3200" kern="1200" dirty="0"/>
        </a:p>
      </dsp:txBody>
      <dsp:txXfrm rot="-5400000">
        <a:off x="2" y="2703549"/>
        <a:ext cx="891459" cy="382054"/>
      </dsp:txXfrm>
    </dsp:sp>
    <dsp:sp modelId="{D33C6EB2-337F-4740-9A57-7B90AF986978}">
      <dsp:nvSpPr>
        <dsp:cNvPr id="0" name=""/>
        <dsp:cNvSpPr/>
      </dsp:nvSpPr>
      <dsp:spPr>
        <a:xfrm rot="5400000">
          <a:off x="3719492" y="-570213"/>
          <a:ext cx="827783" cy="6483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000" kern="1200" dirty="0" smtClean="0"/>
            <a:t>企業紹介</a:t>
          </a:r>
          <a:endParaRPr kumimoji="1" lang="ja-JP" altLang="en-US" sz="3000" kern="1200" dirty="0"/>
        </a:p>
      </dsp:txBody>
      <dsp:txXfrm rot="-5400000">
        <a:off x="891459" y="2298229"/>
        <a:ext cx="6443441" cy="746965"/>
      </dsp:txXfrm>
    </dsp:sp>
    <dsp:sp modelId="{22B93E0C-B54E-4843-BDEE-48FE9DE340CE}">
      <dsp:nvSpPr>
        <dsp:cNvPr id="0" name=""/>
        <dsp:cNvSpPr/>
      </dsp:nvSpPr>
      <dsp:spPr>
        <a:xfrm rot="5400000">
          <a:off x="-191026" y="3576028"/>
          <a:ext cx="1273513" cy="8914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４</a:t>
          </a:r>
          <a:endParaRPr kumimoji="1" lang="ja-JP" altLang="en-US" sz="3200" kern="1200" dirty="0"/>
        </a:p>
      </dsp:txBody>
      <dsp:txXfrm rot="-5400000">
        <a:off x="2" y="3830731"/>
        <a:ext cx="891459" cy="382054"/>
      </dsp:txXfrm>
    </dsp:sp>
    <dsp:sp modelId="{5A75EAA7-A516-4D52-996C-4B7555282231}">
      <dsp:nvSpPr>
        <dsp:cNvPr id="0" name=""/>
        <dsp:cNvSpPr/>
      </dsp:nvSpPr>
      <dsp:spPr>
        <a:xfrm rot="5400000">
          <a:off x="3719492" y="556967"/>
          <a:ext cx="827783" cy="64838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000" kern="1200" dirty="0" smtClean="0"/>
            <a:t>まとめ</a:t>
          </a:r>
          <a:endParaRPr kumimoji="1" lang="ja-JP" altLang="en-US" sz="3000" kern="1200" dirty="0"/>
        </a:p>
      </dsp:txBody>
      <dsp:txXfrm rot="-5400000">
        <a:off x="891459" y="3425410"/>
        <a:ext cx="6443441" cy="7469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7BC1C-7413-44A8-95C9-9DD9E1081F11}">
      <dsp:nvSpPr>
        <dsp:cNvPr id="0" name=""/>
        <dsp:cNvSpPr/>
      </dsp:nvSpPr>
      <dsp:spPr>
        <a:xfrm>
          <a:off x="3697450" y="109341"/>
          <a:ext cx="2038146" cy="13247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満足度</a:t>
          </a:r>
          <a:endParaRPr kumimoji="1" lang="ja-JP" altLang="en-US" sz="2600" kern="1200" dirty="0"/>
        </a:p>
      </dsp:txBody>
      <dsp:txXfrm>
        <a:off x="3762121" y="174012"/>
        <a:ext cx="1908804" cy="1195453"/>
      </dsp:txXfrm>
    </dsp:sp>
    <dsp:sp modelId="{1800DB83-7C11-44D1-BA52-F324CCA7473D}">
      <dsp:nvSpPr>
        <dsp:cNvPr id="0" name=""/>
        <dsp:cNvSpPr/>
      </dsp:nvSpPr>
      <dsp:spPr>
        <a:xfrm>
          <a:off x="2475608" y="813592"/>
          <a:ext cx="4375418" cy="4375418"/>
        </a:xfrm>
        <a:custGeom>
          <a:avLst/>
          <a:gdLst/>
          <a:ahLst/>
          <a:cxnLst/>
          <a:rect l="0" t="0" r="0" b="0"/>
          <a:pathLst>
            <a:path>
              <a:moveTo>
                <a:pt x="951094" y="383033"/>
              </a:moveTo>
              <a:arcTo wR="2187709" hR="2187709" stAng="14134797" swAng="-15359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6847B-81D5-4A45-85C0-AC7623F9C635}">
      <dsp:nvSpPr>
        <dsp:cNvPr id="0" name=""/>
        <dsp:cNvSpPr/>
      </dsp:nvSpPr>
      <dsp:spPr>
        <a:xfrm>
          <a:off x="1509741" y="2190246"/>
          <a:ext cx="2038146" cy="13247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収益</a:t>
          </a:r>
          <a:endParaRPr kumimoji="1" lang="ja-JP" altLang="en-US" sz="2600" kern="1200" dirty="0"/>
        </a:p>
      </dsp:txBody>
      <dsp:txXfrm>
        <a:off x="1574412" y="2254917"/>
        <a:ext cx="1908804" cy="1195453"/>
      </dsp:txXfrm>
    </dsp:sp>
    <dsp:sp modelId="{18CD2034-3B1C-4002-931D-0027BFCD3897}">
      <dsp:nvSpPr>
        <dsp:cNvPr id="0" name=""/>
        <dsp:cNvSpPr/>
      </dsp:nvSpPr>
      <dsp:spPr>
        <a:xfrm>
          <a:off x="2528814" y="664934"/>
          <a:ext cx="4375418" cy="4375418"/>
        </a:xfrm>
        <a:custGeom>
          <a:avLst/>
          <a:gdLst/>
          <a:ahLst/>
          <a:cxnLst/>
          <a:rect l="0" t="0" r="0" b="0"/>
          <a:pathLst>
            <a:path>
              <a:moveTo>
                <a:pt x="226854" y="3157823"/>
              </a:moveTo>
              <a:arcTo wR="2187709" hR="2187709" stAng="9220592" swAng="-16328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14CD1-ED8A-43C9-A21D-AF5781484461}">
      <dsp:nvSpPr>
        <dsp:cNvPr id="0" name=""/>
        <dsp:cNvSpPr/>
      </dsp:nvSpPr>
      <dsp:spPr>
        <a:xfrm>
          <a:off x="3697450" y="4377955"/>
          <a:ext cx="2038146" cy="13247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お客様主義</a:t>
          </a:r>
          <a:endParaRPr kumimoji="1" lang="ja-JP" altLang="en-US" sz="2600" kern="1200" dirty="0"/>
        </a:p>
      </dsp:txBody>
      <dsp:txXfrm>
        <a:off x="3762121" y="4442626"/>
        <a:ext cx="1908804" cy="1195453"/>
      </dsp:txXfrm>
    </dsp:sp>
    <dsp:sp modelId="{EF7C46B2-01A9-457A-BB29-604CD81DC1B1}">
      <dsp:nvSpPr>
        <dsp:cNvPr id="0" name=""/>
        <dsp:cNvSpPr/>
      </dsp:nvSpPr>
      <dsp:spPr>
        <a:xfrm>
          <a:off x="2528814" y="664934"/>
          <a:ext cx="4375418" cy="4375418"/>
        </a:xfrm>
        <a:custGeom>
          <a:avLst/>
          <a:gdLst/>
          <a:ahLst/>
          <a:cxnLst/>
          <a:rect l="0" t="0" r="0" b="0"/>
          <a:pathLst>
            <a:path>
              <a:moveTo>
                <a:pt x="3487838" y="3947179"/>
              </a:moveTo>
              <a:arcTo wR="2187709" hR="2187709" stAng="3212287" swAng="-16328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FE0D0-B995-46FC-B677-C018FDBD16F3}">
      <dsp:nvSpPr>
        <dsp:cNvPr id="0" name=""/>
        <dsp:cNvSpPr/>
      </dsp:nvSpPr>
      <dsp:spPr>
        <a:xfrm>
          <a:off x="5885160" y="2190246"/>
          <a:ext cx="2038146" cy="13247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対応</a:t>
          </a:r>
          <a:endParaRPr kumimoji="1" lang="ja-JP" altLang="en-US" sz="2600" kern="1200" dirty="0"/>
        </a:p>
      </dsp:txBody>
      <dsp:txXfrm>
        <a:off x="5949831" y="2254917"/>
        <a:ext cx="1908804" cy="1195453"/>
      </dsp:txXfrm>
    </dsp:sp>
    <dsp:sp modelId="{05D52112-B200-45E9-8EBD-E76C3C3315CF}">
      <dsp:nvSpPr>
        <dsp:cNvPr id="0" name=""/>
        <dsp:cNvSpPr/>
      </dsp:nvSpPr>
      <dsp:spPr>
        <a:xfrm>
          <a:off x="2582020" y="813592"/>
          <a:ext cx="4375418" cy="4375418"/>
        </a:xfrm>
        <a:custGeom>
          <a:avLst/>
          <a:gdLst/>
          <a:ahLst/>
          <a:cxnLst/>
          <a:rect l="0" t="0" r="0" b="0"/>
          <a:pathLst>
            <a:path>
              <a:moveTo>
                <a:pt x="4082675" y="1094469"/>
              </a:moveTo>
              <a:arcTo wR="2187709" hR="2187709" stAng="19801115" swAng="-15359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FDBCE-463C-4E0E-B5FF-33B37C31F47D}">
      <dsp:nvSpPr>
        <dsp:cNvPr id="0" name=""/>
        <dsp:cNvSpPr/>
      </dsp:nvSpPr>
      <dsp:spPr>
        <a:xfrm>
          <a:off x="72009" y="800008"/>
          <a:ext cx="1717238" cy="111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値引き</a:t>
          </a:r>
          <a:endParaRPr kumimoji="1" lang="ja-JP" altLang="en-US" sz="2700" kern="1200" dirty="0"/>
        </a:p>
      </dsp:txBody>
      <dsp:txXfrm>
        <a:off x="126498" y="854497"/>
        <a:ext cx="1608260" cy="1007227"/>
      </dsp:txXfrm>
    </dsp:sp>
    <dsp:sp modelId="{31DAB41D-D93D-457C-9DF8-8AC9E1497311}">
      <dsp:nvSpPr>
        <dsp:cNvPr id="0" name=""/>
        <dsp:cNvSpPr/>
      </dsp:nvSpPr>
      <dsp:spPr>
        <a:xfrm>
          <a:off x="998392" y="117230"/>
          <a:ext cx="2976129" cy="2976129"/>
        </a:xfrm>
        <a:custGeom>
          <a:avLst/>
          <a:gdLst/>
          <a:ahLst/>
          <a:cxnLst/>
          <a:rect l="0" t="0" r="0" b="0"/>
          <a:pathLst>
            <a:path>
              <a:moveTo>
                <a:pt x="572812" y="314757"/>
              </a:moveTo>
              <a:arcTo wR="1488064" hR="1488064" stAng="13922613" swAng="45593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B920F-77F1-43B6-AA11-4055863FF0CE}">
      <dsp:nvSpPr>
        <dsp:cNvPr id="0" name=""/>
        <dsp:cNvSpPr/>
      </dsp:nvSpPr>
      <dsp:spPr>
        <a:xfrm>
          <a:off x="3362127" y="801676"/>
          <a:ext cx="1717238" cy="111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収益</a:t>
          </a:r>
          <a:endParaRPr kumimoji="1" lang="ja-JP" altLang="en-US" sz="2700" kern="1200" dirty="0"/>
        </a:p>
      </dsp:txBody>
      <dsp:txXfrm>
        <a:off x="3416616" y="856165"/>
        <a:ext cx="1608260" cy="1007227"/>
      </dsp:txXfrm>
    </dsp:sp>
    <dsp:sp modelId="{526B97FA-4BA6-42FE-924B-3F55A5D41E1B}">
      <dsp:nvSpPr>
        <dsp:cNvPr id="0" name=""/>
        <dsp:cNvSpPr/>
      </dsp:nvSpPr>
      <dsp:spPr>
        <a:xfrm>
          <a:off x="1419353" y="211177"/>
          <a:ext cx="2976129" cy="2976129"/>
        </a:xfrm>
        <a:custGeom>
          <a:avLst/>
          <a:gdLst/>
          <a:ahLst/>
          <a:cxnLst/>
          <a:rect l="0" t="0" r="0" b="0"/>
          <a:pathLst>
            <a:path>
              <a:moveTo>
                <a:pt x="2883181" y="2005736"/>
              </a:moveTo>
              <a:arcTo wR="1488064" hR="1488064" stAng="1221473" swAng="23277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19035-B52E-4F62-B332-A8DB841D1961}">
      <dsp:nvSpPr>
        <dsp:cNvPr id="0" name=""/>
        <dsp:cNvSpPr/>
      </dsp:nvSpPr>
      <dsp:spPr>
        <a:xfrm>
          <a:off x="1673095" y="2628210"/>
          <a:ext cx="1717238" cy="1116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利益主義</a:t>
          </a:r>
          <a:endParaRPr kumimoji="1" lang="ja-JP" altLang="en-US" sz="2700" kern="1200" dirty="0"/>
        </a:p>
      </dsp:txBody>
      <dsp:txXfrm>
        <a:off x="1727584" y="2682699"/>
        <a:ext cx="1608260" cy="1007227"/>
      </dsp:txXfrm>
    </dsp:sp>
    <dsp:sp modelId="{EF0576E9-3FE0-41A5-9292-52DB8F940550}">
      <dsp:nvSpPr>
        <dsp:cNvPr id="0" name=""/>
        <dsp:cNvSpPr/>
      </dsp:nvSpPr>
      <dsp:spPr>
        <a:xfrm>
          <a:off x="611856" y="-322624"/>
          <a:ext cx="2976129" cy="2976129"/>
        </a:xfrm>
        <a:custGeom>
          <a:avLst/>
          <a:gdLst/>
          <a:ahLst/>
          <a:cxnLst/>
          <a:rect l="0" t="0" r="0" b="0"/>
          <a:pathLst>
            <a:path>
              <a:moveTo>
                <a:pt x="976552" y="2885451"/>
              </a:moveTo>
              <a:arcTo wR="1488064" hR="1488064" stAng="6606306" swAng="18041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7BC1C-7413-44A8-95C9-9DD9E1081F11}">
      <dsp:nvSpPr>
        <dsp:cNvPr id="0" name=""/>
        <dsp:cNvSpPr/>
      </dsp:nvSpPr>
      <dsp:spPr>
        <a:xfrm>
          <a:off x="3094818" y="101734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満足度</a:t>
          </a:r>
          <a:endParaRPr kumimoji="1" lang="ja-JP" altLang="en-US" sz="2500" kern="1200" dirty="0"/>
        </a:p>
      </dsp:txBody>
      <dsp:txXfrm>
        <a:off x="3156256" y="163172"/>
        <a:ext cx="1813369" cy="1135683"/>
      </dsp:txXfrm>
    </dsp:sp>
    <dsp:sp modelId="{1800DB83-7C11-44D1-BA52-F324CCA7473D}">
      <dsp:nvSpPr>
        <dsp:cNvPr id="0" name=""/>
        <dsp:cNvSpPr/>
      </dsp:nvSpPr>
      <dsp:spPr>
        <a:xfrm>
          <a:off x="1836588" y="815274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976282" y="316594"/>
              </a:moveTo>
              <a:arcTo wR="2079115" hR="2079115" stAng="14277914" swAng="-16494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6847B-81D5-4A45-85C0-AC7623F9C635}">
      <dsp:nvSpPr>
        <dsp:cNvPr id="0" name=""/>
        <dsp:cNvSpPr/>
      </dsp:nvSpPr>
      <dsp:spPr>
        <a:xfrm>
          <a:off x="936094" y="2125822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収益</a:t>
          </a:r>
          <a:endParaRPr kumimoji="1" lang="ja-JP" altLang="en-US" sz="2500" kern="1200" dirty="0"/>
        </a:p>
      </dsp:txBody>
      <dsp:txXfrm>
        <a:off x="997532" y="2187260"/>
        <a:ext cx="1813369" cy="1135683"/>
      </dsp:txXfrm>
    </dsp:sp>
    <dsp:sp modelId="{18CD2034-3B1C-4002-931D-0027BFCD3897}">
      <dsp:nvSpPr>
        <dsp:cNvPr id="0" name=""/>
        <dsp:cNvSpPr/>
      </dsp:nvSpPr>
      <dsp:spPr>
        <a:xfrm>
          <a:off x="1881243" y="579087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264300" y="3093594"/>
              </a:moveTo>
              <a:arcTo wR="2079115" hR="2079115" stAng="9047693" swAng="-16458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14CD1-ED8A-43C9-A21D-AF5781484461}">
      <dsp:nvSpPr>
        <dsp:cNvPr id="0" name=""/>
        <dsp:cNvSpPr/>
      </dsp:nvSpPr>
      <dsp:spPr>
        <a:xfrm>
          <a:off x="3094818" y="4158463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お客様主義</a:t>
          </a:r>
          <a:endParaRPr kumimoji="1" lang="ja-JP" altLang="en-US" sz="2500" kern="1200" dirty="0"/>
        </a:p>
      </dsp:txBody>
      <dsp:txXfrm>
        <a:off x="3156256" y="4219901"/>
        <a:ext cx="1813369" cy="1135683"/>
      </dsp:txXfrm>
    </dsp:sp>
    <dsp:sp modelId="{EF7C46B2-01A9-457A-BB29-604CD81DC1B1}">
      <dsp:nvSpPr>
        <dsp:cNvPr id="0" name=""/>
        <dsp:cNvSpPr/>
      </dsp:nvSpPr>
      <dsp:spPr>
        <a:xfrm>
          <a:off x="2081910" y="581153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3241274" y="3803095"/>
              </a:moveTo>
              <a:arcTo wR="2079115" hR="2079115" stAng="3360932" swAng="-17457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FE0D0-B995-46FC-B677-C018FDBD16F3}">
      <dsp:nvSpPr>
        <dsp:cNvPr id="0" name=""/>
        <dsp:cNvSpPr/>
      </dsp:nvSpPr>
      <dsp:spPr>
        <a:xfrm>
          <a:off x="5253542" y="2032874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対応</a:t>
          </a:r>
          <a:endParaRPr kumimoji="1" lang="ja-JP" altLang="en-US" sz="2500" kern="1200" dirty="0"/>
        </a:p>
      </dsp:txBody>
      <dsp:txXfrm>
        <a:off x="5314980" y="2094312"/>
        <a:ext cx="1813369" cy="1135683"/>
      </dsp:txXfrm>
    </dsp:sp>
    <dsp:sp modelId="{05D52112-B200-45E9-8EBD-E76C3C3315CF}">
      <dsp:nvSpPr>
        <dsp:cNvPr id="0" name=""/>
        <dsp:cNvSpPr/>
      </dsp:nvSpPr>
      <dsp:spPr>
        <a:xfrm>
          <a:off x="2145085" y="821239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3823450" y="947736"/>
              </a:moveTo>
              <a:arcTo wR="2079115" hR="2079115" stAng="19621948" swAng="-15534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FDBCE-463C-4E0E-B5FF-33B37C31F47D}">
      <dsp:nvSpPr>
        <dsp:cNvPr id="0" name=""/>
        <dsp:cNvSpPr/>
      </dsp:nvSpPr>
      <dsp:spPr>
        <a:xfrm>
          <a:off x="0" y="784796"/>
          <a:ext cx="1683644" cy="1094368"/>
        </a:xfrm>
        <a:prstGeom prst="round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値引き</a:t>
          </a:r>
          <a:endParaRPr kumimoji="1" lang="ja-JP" altLang="en-US" sz="2600" kern="1200" dirty="0"/>
        </a:p>
      </dsp:txBody>
      <dsp:txXfrm>
        <a:off x="53423" y="838219"/>
        <a:ext cx="1576798" cy="987522"/>
      </dsp:txXfrm>
    </dsp:sp>
    <dsp:sp modelId="{31DAB41D-D93D-457C-9DF8-8AC9E1497311}">
      <dsp:nvSpPr>
        <dsp:cNvPr id="0" name=""/>
        <dsp:cNvSpPr/>
      </dsp:nvSpPr>
      <dsp:spPr>
        <a:xfrm>
          <a:off x="721582" y="492656"/>
          <a:ext cx="2918698" cy="2918698"/>
        </a:xfrm>
        <a:custGeom>
          <a:avLst/>
          <a:gdLst/>
          <a:ahLst/>
          <a:cxnLst/>
          <a:rect l="0" t="0" r="0" b="0"/>
          <a:pathLst>
            <a:path>
              <a:moveTo>
                <a:pt x="886468" y="117146"/>
              </a:moveTo>
              <a:arcTo wR="1459349" hR="1459349" stAng="14813170" swAng="278007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B920F-77F1-43B6-AA11-4055863FF0CE}">
      <dsp:nvSpPr>
        <dsp:cNvPr id="0" name=""/>
        <dsp:cNvSpPr/>
      </dsp:nvSpPr>
      <dsp:spPr>
        <a:xfrm>
          <a:off x="2689624" y="786431"/>
          <a:ext cx="1683644" cy="109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収益</a:t>
          </a:r>
          <a:endParaRPr kumimoji="1" lang="ja-JP" altLang="en-US" sz="2600" kern="1200" dirty="0"/>
        </a:p>
      </dsp:txBody>
      <dsp:txXfrm>
        <a:off x="2743047" y="839854"/>
        <a:ext cx="1576798" cy="987522"/>
      </dsp:txXfrm>
    </dsp:sp>
    <dsp:sp modelId="{526B97FA-4BA6-42FE-924B-3F55A5D41E1B}">
      <dsp:nvSpPr>
        <dsp:cNvPr id="0" name=""/>
        <dsp:cNvSpPr/>
      </dsp:nvSpPr>
      <dsp:spPr>
        <a:xfrm>
          <a:off x="784014" y="207592"/>
          <a:ext cx="2918698" cy="2918698"/>
        </a:xfrm>
        <a:custGeom>
          <a:avLst/>
          <a:gdLst/>
          <a:ahLst/>
          <a:cxnLst/>
          <a:rect l="0" t="0" r="0" b="0"/>
          <a:pathLst>
            <a:path>
              <a:moveTo>
                <a:pt x="2827700" y="1966613"/>
              </a:moveTo>
              <a:arcTo wR="1459349" hR="1459349" stAng="1220421" swAng="23288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19035-B52E-4F62-B332-A8DB841D1961}">
      <dsp:nvSpPr>
        <dsp:cNvPr id="0" name=""/>
        <dsp:cNvSpPr/>
      </dsp:nvSpPr>
      <dsp:spPr>
        <a:xfrm>
          <a:off x="1033184" y="2578039"/>
          <a:ext cx="1683644" cy="10943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利益主義</a:t>
          </a:r>
          <a:endParaRPr kumimoji="1" lang="ja-JP" altLang="en-US" sz="2600" kern="1200" dirty="0"/>
        </a:p>
      </dsp:txBody>
      <dsp:txXfrm>
        <a:off x="1086607" y="2631462"/>
        <a:ext cx="1576798" cy="987522"/>
      </dsp:txXfrm>
    </dsp:sp>
    <dsp:sp modelId="{EF0576E9-3FE0-41A5-9292-52DB8F940550}">
      <dsp:nvSpPr>
        <dsp:cNvPr id="0" name=""/>
        <dsp:cNvSpPr/>
      </dsp:nvSpPr>
      <dsp:spPr>
        <a:xfrm>
          <a:off x="614036" y="-37968"/>
          <a:ext cx="2918698" cy="2918698"/>
        </a:xfrm>
        <a:custGeom>
          <a:avLst/>
          <a:gdLst/>
          <a:ahLst/>
          <a:cxnLst/>
          <a:rect l="0" t="0" r="0" b="0"/>
          <a:pathLst>
            <a:path>
              <a:moveTo>
                <a:pt x="440102" y="2503780"/>
              </a:moveTo>
              <a:arcTo wR="1459349" hR="1459349" stAng="8058049" swAng="1241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7BC1C-7413-44A8-95C9-9DD9E1081F11}">
      <dsp:nvSpPr>
        <dsp:cNvPr id="0" name=""/>
        <dsp:cNvSpPr/>
      </dsp:nvSpPr>
      <dsp:spPr>
        <a:xfrm>
          <a:off x="2233686" y="81048"/>
          <a:ext cx="1532209" cy="9959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満足度</a:t>
          </a:r>
          <a:endParaRPr kumimoji="1" lang="ja-JP" altLang="en-US" sz="2000" kern="1200" dirty="0"/>
        </a:p>
      </dsp:txBody>
      <dsp:txXfrm>
        <a:off x="2282304" y="129666"/>
        <a:ext cx="1434973" cy="898700"/>
      </dsp:txXfrm>
    </dsp:sp>
    <dsp:sp modelId="{1800DB83-7C11-44D1-BA52-F324CCA7473D}">
      <dsp:nvSpPr>
        <dsp:cNvPr id="0" name=""/>
        <dsp:cNvSpPr/>
      </dsp:nvSpPr>
      <dsp:spPr>
        <a:xfrm>
          <a:off x="971246" y="733301"/>
          <a:ext cx="3295665" cy="3295665"/>
        </a:xfrm>
        <a:custGeom>
          <a:avLst/>
          <a:gdLst/>
          <a:ahLst/>
          <a:cxnLst/>
          <a:rect l="0" t="0" r="0" b="0"/>
          <a:pathLst>
            <a:path>
              <a:moveTo>
                <a:pt x="999164" y="133044"/>
              </a:moveTo>
              <a:arcTo wR="1647832" hR="1647832" stAng="14809095" swAng="-18314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6847B-81D5-4A45-85C0-AC7623F9C635}">
      <dsp:nvSpPr>
        <dsp:cNvPr id="0" name=""/>
        <dsp:cNvSpPr/>
      </dsp:nvSpPr>
      <dsp:spPr>
        <a:xfrm>
          <a:off x="145791" y="1642348"/>
          <a:ext cx="1866077" cy="1008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収益</a:t>
          </a:r>
          <a:endParaRPr kumimoji="1" lang="ja-JP" altLang="en-US" sz="2000" kern="1200" dirty="0"/>
        </a:p>
      </dsp:txBody>
      <dsp:txXfrm>
        <a:off x="195004" y="1691561"/>
        <a:ext cx="1767651" cy="909700"/>
      </dsp:txXfrm>
    </dsp:sp>
    <dsp:sp modelId="{18CD2034-3B1C-4002-931D-0027BFCD3897}">
      <dsp:nvSpPr>
        <dsp:cNvPr id="0" name=""/>
        <dsp:cNvSpPr/>
      </dsp:nvSpPr>
      <dsp:spPr>
        <a:xfrm>
          <a:off x="1018845" y="367557"/>
          <a:ext cx="3295665" cy="3295665"/>
        </a:xfrm>
        <a:custGeom>
          <a:avLst/>
          <a:gdLst/>
          <a:ahLst/>
          <a:cxnLst/>
          <a:rect l="0" t="0" r="0" b="0"/>
          <a:pathLst>
            <a:path>
              <a:moveTo>
                <a:pt x="261678" y="2538859"/>
              </a:moveTo>
              <a:arcTo wR="1647832" hR="1647832" stAng="8836014" swAng="-19181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14CD1-ED8A-43C9-A21D-AF5781484461}">
      <dsp:nvSpPr>
        <dsp:cNvPr id="0" name=""/>
        <dsp:cNvSpPr/>
      </dsp:nvSpPr>
      <dsp:spPr>
        <a:xfrm>
          <a:off x="2233686" y="3296266"/>
          <a:ext cx="1532209" cy="9959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お客様主義</a:t>
          </a:r>
          <a:endParaRPr kumimoji="1" lang="ja-JP" altLang="en-US" sz="2000" kern="1200" dirty="0"/>
        </a:p>
      </dsp:txBody>
      <dsp:txXfrm>
        <a:off x="2282304" y="3344884"/>
        <a:ext cx="1434973" cy="898700"/>
      </dsp:txXfrm>
    </dsp:sp>
    <dsp:sp modelId="{EF7C46B2-01A9-457A-BB29-604CD81DC1B1}">
      <dsp:nvSpPr>
        <dsp:cNvPr id="0" name=""/>
        <dsp:cNvSpPr/>
      </dsp:nvSpPr>
      <dsp:spPr>
        <a:xfrm>
          <a:off x="1429633" y="460349"/>
          <a:ext cx="3295665" cy="3295665"/>
        </a:xfrm>
        <a:custGeom>
          <a:avLst/>
          <a:gdLst/>
          <a:ahLst/>
          <a:cxnLst/>
          <a:rect l="0" t="0" r="0" b="0"/>
          <a:pathLst>
            <a:path>
              <a:moveTo>
                <a:pt x="2568215" y="3014670"/>
              </a:moveTo>
              <a:arcTo wR="1647832" hR="1647832" stAng="3362700" swAng="-17486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FE0D0-B995-46FC-B677-C018FDBD16F3}">
      <dsp:nvSpPr>
        <dsp:cNvPr id="0" name=""/>
        <dsp:cNvSpPr/>
      </dsp:nvSpPr>
      <dsp:spPr>
        <a:xfrm>
          <a:off x="3944613" y="1611600"/>
          <a:ext cx="1532209" cy="9959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対応</a:t>
          </a:r>
          <a:endParaRPr kumimoji="1" lang="ja-JP" altLang="en-US" sz="2000" kern="1200" dirty="0"/>
        </a:p>
      </dsp:txBody>
      <dsp:txXfrm>
        <a:off x="3993231" y="1660218"/>
        <a:ext cx="1434973" cy="898700"/>
      </dsp:txXfrm>
    </dsp:sp>
    <dsp:sp modelId="{05D52112-B200-45E9-8EBD-E76C3C3315CF}">
      <dsp:nvSpPr>
        <dsp:cNvPr id="0" name=""/>
        <dsp:cNvSpPr/>
      </dsp:nvSpPr>
      <dsp:spPr>
        <a:xfrm>
          <a:off x="1479547" y="650265"/>
          <a:ext cx="3295665" cy="3295665"/>
        </a:xfrm>
        <a:custGeom>
          <a:avLst/>
          <a:gdLst/>
          <a:ahLst/>
          <a:cxnLst/>
          <a:rect l="0" t="0" r="0" b="0"/>
          <a:pathLst>
            <a:path>
              <a:moveTo>
                <a:pt x="3030727" y="751755"/>
              </a:moveTo>
              <a:arcTo wR="1647832" hR="1647832" stAng="19623473" swAng="-15562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55F70-82D8-418C-854A-1742394BEEE7}">
      <dsp:nvSpPr>
        <dsp:cNvPr id="0" name=""/>
        <dsp:cNvSpPr/>
      </dsp:nvSpPr>
      <dsp:spPr>
        <a:xfrm>
          <a:off x="3619788" y="2886"/>
          <a:ext cx="2146963" cy="1395526"/>
        </a:xfrm>
        <a:prstGeom prst="round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600" kern="1200" dirty="0" smtClean="0">
              <a:solidFill>
                <a:schemeClr val="accent1"/>
              </a:solidFill>
            </a:rPr>
            <a:t>お客様　主義</a:t>
          </a:r>
          <a:endParaRPr kumimoji="1" lang="ja-JP" altLang="en-US" sz="3600" kern="1200" dirty="0">
            <a:solidFill>
              <a:schemeClr val="accent1"/>
            </a:solidFill>
          </a:endParaRPr>
        </a:p>
      </dsp:txBody>
      <dsp:txXfrm>
        <a:off x="3687912" y="71010"/>
        <a:ext cx="2010715" cy="1259278"/>
      </dsp:txXfrm>
    </dsp:sp>
    <dsp:sp modelId="{3255B88B-D275-42D4-9890-215E3E34F1FE}">
      <dsp:nvSpPr>
        <dsp:cNvPr id="0" name=""/>
        <dsp:cNvSpPr/>
      </dsp:nvSpPr>
      <dsp:spPr>
        <a:xfrm>
          <a:off x="2833893" y="700649"/>
          <a:ext cx="3718752" cy="3718752"/>
        </a:xfrm>
        <a:custGeom>
          <a:avLst/>
          <a:gdLst/>
          <a:ahLst/>
          <a:cxnLst/>
          <a:rect l="0" t="0" r="0" b="0"/>
          <a:pathLst>
            <a:path>
              <a:moveTo>
                <a:pt x="3217381" y="589296"/>
              </a:moveTo>
              <a:arcTo wR="1859376" hR="1859376" stAng="19014970" swAng="22689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5E5896-483A-4758-B302-E0876280A6A2}">
      <dsp:nvSpPr>
        <dsp:cNvPr id="0" name=""/>
        <dsp:cNvSpPr/>
      </dsp:nvSpPr>
      <dsp:spPr>
        <a:xfrm>
          <a:off x="4899508" y="2766803"/>
          <a:ext cx="2808056" cy="14458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お客様主義の必要性</a:t>
          </a:r>
          <a:endParaRPr kumimoji="1" lang="ja-JP" altLang="en-US" sz="3200" kern="1200" dirty="0"/>
        </a:p>
      </dsp:txBody>
      <dsp:txXfrm>
        <a:off x="4970087" y="2837382"/>
        <a:ext cx="2666898" cy="1304663"/>
      </dsp:txXfrm>
    </dsp:sp>
    <dsp:sp modelId="{AEE31DAB-415C-475A-ACF2-9C6ADB79B9E6}">
      <dsp:nvSpPr>
        <dsp:cNvPr id="0" name=""/>
        <dsp:cNvSpPr/>
      </dsp:nvSpPr>
      <dsp:spPr>
        <a:xfrm>
          <a:off x="2797139" y="720126"/>
          <a:ext cx="3718752" cy="3718752"/>
        </a:xfrm>
        <a:custGeom>
          <a:avLst/>
          <a:gdLst/>
          <a:ahLst/>
          <a:cxnLst/>
          <a:rect l="0" t="0" r="0" b="0"/>
          <a:pathLst>
            <a:path>
              <a:moveTo>
                <a:pt x="2395138" y="3639892"/>
              </a:moveTo>
              <a:arcTo wR="1859376" hR="1859376" stAng="4395199" swAng="230571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3047FB-B937-4E96-8535-44DA1020DB28}">
      <dsp:nvSpPr>
        <dsp:cNvPr id="0" name=""/>
        <dsp:cNvSpPr/>
      </dsp:nvSpPr>
      <dsp:spPr>
        <a:xfrm>
          <a:off x="1936363" y="2734569"/>
          <a:ext cx="2146963" cy="1395526"/>
        </a:xfrm>
        <a:prstGeom prst="roundRect">
          <a:avLst/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>
              <a:solidFill>
                <a:schemeClr val="accent1"/>
              </a:solidFill>
            </a:rPr>
            <a:t>人づくり</a:t>
          </a:r>
          <a:endParaRPr kumimoji="1" lang="ja-JP" altLang="en-US" sz="3400" kern="1200" dirty="0">
            <a:solidFill>
              <a:schemeClr val="accent1"/>
            </a:solidFill>
          </a:endParaRPr>
        </a:p>
      </dsp:txBody>
      <dsp:txXfrm>
        <a:off x="2004487" y="2802693"/>
        <a:ext cx="2010715" cy="1259278"/>
      </dsp:txXfrm>
    </dsp:sp>
    <dsp:sp modelId="{A209FDC7-8A79-4085-A729-D6F68AB35BE9}">
      <dsp:nvSpPr>
        <dsp:cNvPr id="0" name=""/>
        <dsp:cNvSpPr/>
      </dsp:nvSpPr>
      <dsp:spPr>
        <a:xfrm>
          <a:off x="2799206" y="724591"/>
          <a:ext cx="3718752" cy="3718752"/>
        </a:xfrm>
        <a:custGeom>
          <a:avLst/>
          <a:gdLst/>
          <a:ahLst/>
          <a:cxnLst/>
          <a:rect l="0" t="0" r="0" b="0"/>
          <a:pathLst>
            <a:path>
              <a:moveTo>
                <a:pt x="13588" y="1634992"/>
              </a:moveTo>
              <a:arcTo wR="1859376" hR="1859376" stAng="11215870" swAng="225164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91A7A-BF2E-4809-A2B6-A587177E0F8A}">
      <dsp:nvSpPr>
        <dsp:cNvPr id="0" name=""/>
        <dsp:cNvSpPr/>
      </dsp:nvSpPr>
      <dsp:spPr>
        <a:xfrm>
          <a:off x="2370" y="68801"/>
          <a:ext cx="10327629" cy="995247"/>
        </a:xfrm>
        <a:prstGeom prst="roundRect">
          <a:avLst>
            <a:gd name="adj" fmla="val 10000"/>
          </a:avLst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>
              <a:solidFill>
                <a:schemeClr val="accent1"/>
              </a:solidFill>
            </a:rPr>
            <a:t>お客様主義の徹底</a:t>
          </a:r>
          <a:endParaRPr kumimoji="1" lang="ja-JP" altLang="en-US" sz="3000" kern="1200" dirty="0">
            <a:solidFill>
              <a:schemeClr val="accent1"/>
            </a:solidFill>
          </a:endParaRPr>
        </a:p>
      </dsp:txBody>
      <dsp:txXfrm>
        <a:off x="31520" y="97951"/>
        <a:ext cx="10269329" cy="936947"/>
      </dsp:txXfrm>
    </dsp:sp>
    <dsp:sp modelId="{DE6323E0-65C0-4493-8E06-6B18C25C0A8B}">
      <dsp:nvSpPr>
        <dsp:cNvPr id="0" name=""/>
        <dsp:cNvSpPr/>
      </dsp:nvSpPr>
      <dsp:spPr>
        <a:xfrm>
          <a:off x="11265" y="1170351"/>
          <a:ext cx="6733157" cy="995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700" kern="1200" dirty="0" smtClean="0"/>
            <a:t>KPI</a:t>
          </a:r>
          <a:r>
            <a:rPr kumimoji="1" lang="ja-JP" altLang="en-US" sz="2700" kern="1200" dirty="0" smtClean="0"/>
            <a:t>：重要業績評価指標　あいさつ</a:t>
          </a:r>
          <a:r>
            <a:rPr kumimoji="1" lang="ja-JP" altLang="en-US" sz="2700" kern="1200" dirty="0" smtClean="0"/>
            <a:t>の徹底　</a:t>
          </a:r>
          <a:endParaRPr kumimoji="1" lang="ja-JP" altLang="en-US" sz="2700" kern="1200" dirty="0"/>
        </a:p>
      </dsp:txBody>
      <dsp:txXfrm>
        <a:off x="40415" y="1199501"/>
        <a:ext cx="6674857" cy="936947"/>
      </dsp:txXfrm>
    </dsp:sp>
    <dsp:sp modelId="{306DE195-63C4-4406-BF7D-AB0D6C7B5026}">
      <dsp:nvSpPr>
        <dsp:cNvPr id="0" name=""/>
        <dsp:cNvSpPr/>
      </dsp:nvSpPr>
      <dsp:spPr>
        <a:xfrm>
          <a:off x="11265" y="2338182"/>
          <a:ext cx="3297334" cy="995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600" kern="1200" dirty="0" smtClean="0"/>
            <a:t>KPI:</a:t>
          </a:r>
          <a:r>
            <a:rPr kumimoji="1" lang="ja-JP" altLang="en-US" sz="2600" kern="1200" dirty="0" smtClean="0"/>
            <a:t>人材育成</a:t>
          </a:r>
          <a:endParaRPr kumimoji="1" lang="ja-JP" altLang="en-US" sz="2600" kern="1200" dirty="0"/>
        </a:p>
      </dsp:txBody>
      <dsp:txXfrm>
        <a:off x="40415" y="2367332"/>
        <a:ext cx="3239034" cy="936947"/>
      </dsp:txXfrm>
    </dsp:sp>
    <dsp:sp modelId="{5A7757B2-08FD-420C-A942-E2CEE0CD592E}">
      <dsp:nvSpPr>
        <dsp:cNvPr id="0" name=""/>
        <dsp:cNvSpPr/>
      </dsp:nvSpPr>
      <dsp:spPr>
        <a:xfrm>
          <a:off x="3447088" y="2338182"/>
          <a:ext cx="3297334" cy="995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間接部門の人員増員</a:t>
          </a:r>
          <a:endParaRPr kumimoji="1" lang="ja-JP" altLang="en-US" sz="2600" kern="1200" dirty="0"/>
        </a:p>
      </dsp:txBody>
      <dsp:txXfrm>
        <a:off x="3476238" y="2367332"/>
        <a:ext cx="3239034" cy="936947"/>
      </dsp:txXfrm>
    </dsp:sp>
    <dsp:sp modelId="{DF7FBE05-4E80-4320-B293-4E8B3F6CA3F3}">
      <dsp:nvSpPr>
        <dsp:cNvPr id="0" name=""/>
        <dsp:cNvSpPr/>
      </dsp:nvSpPr>
      <dsp:spPr>
        <a:xfrm>
          <a:off x="6897056" y="1160299"/>
          <a:ext cx="3297334" cy="215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現場権限</a:t>
          </a:r>
          <a:r>
            <a:rPr kumimoji="1" lang="ja-JP" altLang="en-US" sz="2700" kern="1200" dirty="0" smtClean="0"/>
            <a:t>委譲</a:t>
          </a:r>
          <a:endParaRPr kumimoji="1" lang="en-US" altLang="ja-JP" sz="2700" kern="1200" dirty="0" smtClean="0"/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700" kern="1200" dirty="0" smtClean="0"/>
            <a:t>失敗の許可</a:t>
          </a:r>
          <a:endParaRPr kumimoji="1" lang="ja-JP" altLang="en-US" sz="2700" kern="1200" dirty="0"/>
        </a:p>
      </dsp:txBody>
      <dsp:txXfrm>
        <a:off x="6960225" y="1223468"/>
        <a:ext cx="3170996" cy="203040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FDBCE-463C-4E0E-B5FF-33B37C31F47D}">
      <dsp:nvSpPr>
        <dsp:cNvPr id="0" name=""/>
        <dsp:cNvSpPr/>
      </dsp:nvSpPr>
      <dsp:spPr>
        <a:xfrm>
          <a:off x="0" y="753675"/>
          <a:ext cx="1619128" cy="10524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値引き</a:t>
          </a:r>
          <a:endParaRPr kumimoji="1" lang="ja-JP" altLang="en-US" sz="2500" kern="1200" dirty="0"/>
        </a:p>
      </dsp:txBody>
      <dsp:txXfrm>
        <a:off x="51376" y="805051"/>
        <a:ext cx="1516376" cy="949681"/>
      </dsp:txXfrm>
    </dsp:sp>
    <dsp:sp modelId="{31DAB41D-D93D-457C-9DF8-8AC9E1497311}">
      <dsp:nvSpPr>
        <dsp:cNvPr id="0" name=""/>
        <dsp:cNvSpPr/>
      </dsp:nvSpPr>
      <dsp:spPr>
        <a:xfrm>
          <a:off x="747648" y="363907"/>
          <a:ext cx="2804277" cy="2804277"/>
        </a:xfrm>
        <a:custGeom>
          <a:avLst/>
          <a:gdLst/>
          <a:ahLst/>
          <a:cxnLst/>
          <a:rect l="0" t="0" r="0" b="0"/>
          <a:pathLst>
            <a:path>
              <a:moveTo>
                <a:pt x="745849" y="163075"/>
              </a:moveTo>
              <a:arcTo wR="1402138" hR="1402138" stAng="14525483" swAng="3354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B920F-77F1-43B6-AA11-4055863FF0CE}">
      <dsp:nvSpPr>
        <dsp:cNvPr id="0" name=""/>
        <dsp:cNvSpPr/>
      </dsp:nvSpPr>
      <dsp:spPr>
        <a:xfrm>
          <a:off x="2766499" y="755246"/>
          <a:ext cx="1619128" cy="10524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収益</a:t>
          </a:r>
          <a:endParaRPr kumimoji="1" lang="ja-JP" altLang="en-US" sz="2500" kern="1200" dirty="0"/>
        </a:p>
      </dsp:txBody>
      <dsp:txXfrm>
        <a:off x="2817875" y="806622"/>
        <a:ext cx="1516376" cy="949681"/>
      </dsp:txXfrm>
    </dsp:sp>
    <dsp:sp modelId="{526B97FA-4BA6-42FE-924B-3F55A5D41E1B}">
      <dsp:nvSpPr>
        <dsp:cNvPr id="0" name=""/>
        <dsp:cNvSpPr/>
      </dsp:nvSpPr>
      <dsp:spPr>
        <a:xfrm>
          <a:off x="936588" y="198670"/>
          <a:ext cx="2804277" cy="2804277"/>
        </a:xfrm>
        <a:custGeom>
          <a:avLst/>
          <a:gdLst/>
          <a:ahLst/>
          <a:cxnLst/>
          <a:rect l="0" t="0" r="0" b="0"/>
          <a:pathLst>
            <a:path>
              <a:moveTo>
                <a:pt x="2716469" y="1890529"/>
              </a:moveTo>
              <a:arcTo wR="1402138" hR="1402138" stAng="1223072" swAng="232575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19035-B52E-4F62-B332-A8DB841D1961}">
      <dsp:nvSpPr>
        <dsp:cNvPr id="0" name=""/>
        <dsp:cNvSpPr/>
      </dsp:nvSpPr>
      <dsp:spPr>
        <a:xfrm>
          <a:off x="1174997" y="2475958"/>
          <a:ext cx="1619128" cy="10524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利益主義</a:t>
          </a:r>
          <a:endParaRPr kumimoji="1" lang="ja-JP" altLang="en-US" sz="2500" kern="1200" dirty="0"/>
        </a:p>
      </dsp:txBody>
      <dsp:txXfrm>
        <a:off x="1226373" y="2527334"/>
        <a:ext cx="1516376" cy="949681"/>
      </dsp:txXfrm>
    </dsp:sp>
    <dsp:sp modelId="{EF0576E9-3FE0-41A5-9292-52DB8F940550}">
      <dsp:nvSpPr>
        <dsp:cNvPr id="0" name=""/>
        <dsp:cNvSpPr/>
      </dsp:nvSpPr>
      <dsp:spPr>
        <a:xfrm>
          <a:off x="552143" y="-176792"/>
          <a:ext cx="2804277" cy="2804277"/>
        </a:xfrm>
        <a:custGeom>
          <a:avLst/>
          <a:gdLst/>
          <a:ahLst/>
          <a:cxnLst/>
          <a:rect l="0" t="0" r="0" b="0"/>
          <a:pathLst>
            <a:path>
              <a:moveTo>
                <a:pt x="608627" y="2558136"/>
              </a:moveTo>
              <a:arcTo wR="1402138" hR="1402138" stAng="7468011" swAng="14088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7BC1C-7413-44A8-95C9-9DD9E1081F11}">
      <dsp:nvSpPr>
        <dsp:cNvPr id="0" name=""/>
        <dsp:cNvSpPr/>
      </dsp:nvSpPr>
      <dsp:spPr>
        <a:xfrm>
          <a:off x="3777827" y="0"/>
          <a:ext cx="1389810" cy="9033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満足度</a:t>
          </a:r>
          <a:endParaRPr kumimoji="1" lang="ja-JP" altLang="en-US" sz="1800" kern="1200" dirty="0"/>
        </a:p>
      </dsp:txBody>
      <dsp:txXfrm>
        <a:off x="3821926" y="44099"/>
        <a:ext cx="1301612" cy="815178"/>
      </dsp:txXfrm>
    </dsp:sp>
    <dsp:sp modelId="{1800DB83-7C11-44D1-BA52-F324CCA7473D}">
      <dsp:nvSpPr>
        <dsp:cNvPr id="0" name=""/>
        <dsp:cNvSpPr/>
      </dsp:nvSpPr>
      <dsp:spPr>
        <a:xfrm>
          <a:off x="2810165" y="503893"/>
          <a:ext cx="2983034" cy="2983034"/>
        </a:xfrm>
        <a:custGeom>
          <a:avLst/>
          <a:gdLst/>
          <a:ahLst/>
          <a:cxnLst/>
          <a:rect l="0" t="0" r="0" b="0"/>
          <a:pathLst>
            <a:path>
              <a:moveTo>
                <a:pt x="776774" y="182408"/>
              </a:moveTo>
              <a:arcTo wR="1491517" hR="1491517" stAng="14481990" swAng="-15059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6847B-81D5-4A45-85C0-AC7623F9C635}">
      <dsp:nvSpPr>
        <dsp:cNvPr id="0" name=""/>
        <dsp:cNvSpPr/>
      </dsp:nvSpPr>
      <dsp:spPr>
        <a:xfrm>
          <a:off x="2088238" y="1290674"/>
          <a:ext cx="1523454" cy="10745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収益</a:t>
          </a:r>
          <a:endParaRPr kumimoji="1" lang="ja-JP" altLang="en-US" sz="1800" kern="1200" dirty="0"/>
        </a:p>
      </dsp:txBody>
      <dsp:txXfrm>
        <a:off x="2140691" y="1343127"/>
        <a:ext cx="1418548" cy="969606"/>
      </dsp:txXfrm>
    </dsp:sp>
    <dsp:sp modelId="{18CD2034-3B1C-4002-931D-0027BFCD3897}">
      <dsp:nvSpPr>
        <dsp:cNvPr id="0" name=""/>
        <dsp:cNvSpPr/>
      </dsp:nvSpPr>
      <dsp:spPr>
        <a:xfrm>
          <a:off x="2825929" y="401060"/>
          <a:ext cx="2983034" cy="2983034"/>
        </a:xfrm>
        <a:custGeom>
          <a:avLst/>
          <a:gdLst/>
          <a:ahLst/>
          <a:cxnLst/>
          <a:rect l="0" t="0" r="0" b="0"/>
          <a:pathLst>
            <a:path>
              <a:moveTo>
                <a:pt x="172918" y="2188598"/>
              </a:moveTo>
              <a:arcTo wR="1491517" hR="1491517" stAng="9128201" swAng="-177561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14CD1-ED8A-43C9-A21D-AF5781484461}">
      <dsp:nvSpPr>
        <dsp:cNvPr id="0" name=""/>
        <dsp:cNvSpPr/>
      </dsp:nvSpPr>
      <dsp:spPr>
        <a:xfrm>
          <a:off x="3730993" y="2984044"/>
          <a:ext cx="1389810" cy="9033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お客様主義</a:t>
          </a:r>
          <a:endParaRPr kumimoji="1" lang="ja-JP" altLang="en-US" sz="1800" kern="1200" dirty="0"/>
        </a:p>
      </dsp:txBody>
      <dsp:txXfrm>
        <a:off x="3775092" y="3028143"/>
        <a:ext cx="1301612" cy="815178"/>
      </dsp:txXfrm>
    </dsp:sp>
    <dsp:sp modelId="{EF7C46B2-01A9-457A-BB29-604CD81DC1B1}">
      <dsp:nvSpPr>
        <dsp:cNvPr id="0" name=""/>
        <dsp:cNvSpPr/>
      </dsp:nvSpPr>
      <dsp:spPr>
        <a:xfrm>
          <a:off x="3004767" y="417971"/>
          <a:ext cx="2983034" cy="2983034"/>
        </a:xfrm>
        <a:custGeom>
          <a:avLst/>
          <a:gdLst/>
          <a:ahLst/>
          <a:cxnLst/>
          <a:rect l="0" t="0" r="0" b="0"/>
          <a:pathLst>
            <a:path>
              <a:moveTo>
                <a:pt x="2325458" y="2728111"/>
              </a:moveTo>
              <a:arcTo wR="1491517" hR="1491517" stAng="3360290" swAng="-17447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FE0D0-B995-46FC-B677-C018FDBD16F3}">
      <dsp:nvSpPr>
        <dsp:cNvPr id="0" name=""/>
        <dsp:cNvSpPr/>
      </dsp:nvSpPr>
      <dsp:spPr>
        <a:xfrm>
          <a:off x="5279620" y="1459187"/>
          <a:ext cx="1389810" cy="9033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対応</a:t>
          </a:r>
          <a:endParaRPr kumimoji="1" lang="ja-JP" altLang="en-US" sz="1800" kern="1200" dirty="0"/>
        </a:p>
      </dsp:txBody>
      <dsp:txXfrm>
        <a:off x="5323719" y="1503286"/>
        <a:ext cx="1301612" cy="815178"/>
      </dsp:txXfrm>
    </dsp:sp>
    <dsp:sp modelId="{05D52112-B200-45E9-8EBD-E76C3C3315CF}">
      <dsp:nvSpPr>
        <dsp:cNvPr id="0" name=""/>
        <dsp:cNvSpPr/>
      </dsp:nvSpPr>
      <dsp:spPr>
        <a:xfrm>
          <a:off x="3008584" y="490482"/>
          <a:ext cx="2983034" cy="2983034"/>
        </a:xfrm>
        <a:custGeom>
          <a:avLst/>
          <a:gdLst/>
          <a:ahLst/>
          <a:cxnLst/>
          <a:rect l="0" t="0" r="0" b="0"/>
          <a:pathLst>
            <a:path>
              <a:moveTo>
                <a:pt x="2797298" y="770712"/>
              </a:moveTo>
              <a:arcTo wR="1491517" hR="1491517" stAng="19866052" swAng="-15680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55F70-82D8-418C-854A-1742394BEEE7}">
      <dsp:nvSpPr>
        <dsp:cNvPr id="0" name=""/>
        <dsp:cNvSpPr/>
      </dsp:nvSpPr>
      <dsp:spPr>
        <a:xfrm>
          <a:off x="1867038" y="0"/>
          <a:ext cx="1407981" cy="915188"/>
        </a:xfrm>
        <a:prstGeom prst="roundRect">
          <a:avLst/>
        </a:prstGeom>
        <a:solidFill>
          <a:srgbClr val="FFFF00"/>
        </a:solidFill>
        <a:ln w="1587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solidFill>
                <a:schemeClr val="accent1"/>
              </a:solidFill>
            </a:rPr>
            <a:t>お客様主義</a:t>
          </a:r>
          <a:endParaRPr kumimoji="1" lang="ja-JP" altLang="en-US" sz="2400" kern="1200" dirty="0">
            <a:solidFill>
              <a:schemeClr val="accent1"/>
            </a:solidFill>
          </a:endParaRPr>
        </a:p>
      </dsp:txBody>
      <dsp:txXfrm>
        <a:off x="1911714" y="44676"/>
        <a:ext cx="1318629" cy="825836"/>
      </dsp:txXfrm>
    </dsp:sp>
    <dsp:sp modelId="{3255B88B-D275-42D4-9890-215E3E34F1FE}">
      <dsp:nvSpPr>
        <dsp:cNvPr id="0" name=""/>
        <dsp:cNvSpPr/>
      </dsp:nvSpPr>
      <dsp:spPr>
        <a:xfrm>
          <a:off x="1429052" y="454514"/>
          <a:ext cx="2441278" cy="2441278"/>
        </a:xfrm>
        <a:custGeom>
          <a:avLst/>
          <a:gdLst/>
          <a:ahLst/>
          <a:cxnLst/>
          <a:rect l="0" t="0" r="0" b="0"/>
          <a:pathLst>
            <a:path>
              <a:moveTo>
                <a:pt x="2037075" y="313229"/>
              </a:moveTo>
              <a:arcTo wR="1220639" hR="1220639" stAng="18718745" swAng="215809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5E5896-483A-4758-B302-E0876280A6A2}">
      <dsp:nvSpPr>
        <dsp:cNvPr id="0" name=""/>
        <dsp:cNvSpPr/>
      </dsp:nvSpPr>
      <dsp:spPr>
        <a:xfrm>
          <a:off x="2786094" y="1656182"/>
          <a:ext cx="1841527" cy="1265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smtClean="0"/>
            <a:t>お客様主義の必要性</a:t>
          </a:r>
          <a:endParaRPr kumimoji="1" lang="en-US" altLang="ja-JP" sz="2400" kern="1200" dirty="0" smtClean="0"/>
        </a:p>
      </dsp:txBody>
      <dsp:txXfrm>
        <a:off x="2847889" y="1717977"/>
        <a:ext cx="1717937" cy="1142280"/>
      </dsp:txXfrm>
    </dsp:sp>
    <dsp:sp modelId="{AEE31DAB-415C-475A-ACF2-9C6ADB79B9E6}">
      <dsp:nvSpPr>
        <dsp:cNvPr id="0" name=""/>
        <dsp:cNvSpPr/>
      </dsp:nvSpPr>
      <dsp:spPr>
        <a:xfrm>
          <a:off x="1387439" y="463571"/>
          <a:ext cx="2441278" cy="2441278"/>
        </a:xfrm>
        <a:custGeom>
          <a:avLst/>
          <a:gdLst/>
          <a:ahLst/>
          <a:cxnLst/>
          <a:rect l="0" t="0" r="0" b="0"/>
          <a:pathLst>
            <a:path>
              <a:moveTo>
                <a:pt x="1252122" y="2440872"/>
              </a:moveTo>
              <a:arcTo wR="1220639" hR="1220639" stAng="5311324" swAng="12761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3047FB-B937-4E96-8535-44DA1020DB28}">
      <dsp:nvSpPr>
        <dsp:cNvPr id="0" name=""/>
        <dsp:cNvSpPr/>
      </dsp:nvSpPr>
      <dsp:spPr>
        <a:xfrm>
          <a:off x="664253" y="1728193"/>
          <a:ext cx="1760737" cy="1046508"/>
        </a:xfrm>
        <a:prstGeom prst="roundRect">
          <a:avLst/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 smtClean="0">
              <a:solidFill>
                <a:schemeClr val="accent1"/>
              </a:solidFill>
            </a:rPr>
            <a:t>人づくり</a:t>
          </a:r>
          <a:endParaRPr kumimoji="1" lang="ja-JP" altLang="en-US" sz="2800" kern="1200" dirty="0">
            <a:solidFill>
              <a:schemeClr val="accent1"/>
            </a:solidFill>
          </a:endParaRPr>
        </a:p>
      </dsp:txBody>
      <dsp:txXfrm>
        <a:off x="715339" y="1779279"/>
        <a:ext cx="1658565" cy="944336"/>
      </dsp:txXfrm>
    </dsp:sp>
    <dsp:sp modelId="{A209FDC7-8A79-4085-A729-D6F68AB35BE9}">
      <dsp:nvSpPr>
        <dsp:cNvPr id="0" name=""/>
        <dsp:cNvSpPr/>
      </dsp:nvSpPr>
      <dsp:spPr>
        <a:xfrm>
          <a:off x="1405567" y="473307"/>
          <a:ext cx="2441278" cy="2441278"/>
        </a:xfrm>
        <a:custGeom>
          <a:avLst/>
          <a:gdLst/>
          <a:ahLst/>
          <a:cxnLst/>
          <a:rect l="0" t="0" r="0" b="0"/>
          <a:pathLst>
            <a:path>
              <a:moveTo>
                <a:pt x="13868" y="1037159"/>
              </a:moveTo>
              <a:arcTo wR="1220639" hR="1220639" stAng="11318708" swAng="19586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93FD2-BF51-43E9-B1C0-90BBD09A9030}">
      <dsp:nvSpPr>
        <dsp:cNvPr id="0" name=""/>
        <dsp:cNvSpPr/>
      </dsp:nvSpPr>
      <dsp:spPr>
        <a:xfrm rot="16200000">
          <a:off x="1197452" y="5268"/>
          <a:ext cx="2777636" cy="435126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1440" tIns="152400" rIns="137160" bIns="15240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>
              <a:solidFill>
                <a:schemeClr val="tx1"/>
              </a:solidFill>
            </a:rPr>
            <a:t>私達</a:t>
          </a:r>
          <a:r>
            <a:rPr kumimoji="1" lang="ja-JP" altLang="en-US" sz="2400" kern="1200" dirty="0" smtClean="0">
              <a:solidFill>
                <a:schemeClr val="tx1"/>
              </a:solidFill>
            </a:rPr>
            <a:t>が最も必要としてるもの</a:t>
          </a:r>
          <a:endParaRPr kumimoji="1" lang="en-US" altLang="ja-JP" sz="2400" kern="1200" dirty="0" smtClean="0">
            <a:solidFill>
              <a:schemeClr val="tx1"/>
            </a:solidFill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400" kern="1200" dirty="0" smtClean="0"/>
            <a:t>＝何が重要で何が重要でないかを見分ける方法</a:t>
          </a:r>
          <a:endParaRPr kumimoji="1" lang="en-US" altLang="ja-JP" sz="2400" kern="1200" dirty="0" smtClean="0"/>
        </a:p>
      </dsp:txBody>
      <dsp:txXfrm rot="5400000">
        <a:off x="546258" y="927697"/>
        <a:ext cx="4215643" cy="2506402"/>
      </dsp:txXfrm>
    </dsp:sp>
    <dsp:sp modelId="{B22E5710-D36B-40FB-9634-B9C12012626B}">
      <dsp:nvSpPr>
        <dsp:cNvPr id="0" name=""/>
        <dsp:cNvSpPr/>
      </dsp:nvSpPr>
      <dsp:spPr>
        <a:xfrm rot="5400000">
          <a:off x="6448806" y="185289"/>
          <a:ext cx="2777636" cy="399121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tint val="50000"/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37160" tIns="152400" rIns="91440" bIns="15240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システム思考</a:t>
          </a:r>
          <a:endParaRPr kumimoji="1" lang="en-US" altLang="ja-JP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＝複雑な状況において　　ハイ・レバレッジは　　何かを見分ける　</a:t>
          </a:r>
          <a:endParaRPr kumimoji="1" lang="ja-JP" altLang="en-US" sz="2400" kern="1200" dirty="0"/>
        </a:p>
      </dsp:txBody>
      <dsp:txXfrm rot="-5400000">
        <a:off x="5842016" y="927697"/>
        <a:ext cx="3855601" cy="2506402"/>
      </dsp:txXfrm>
    </dsp:sp>
    <dsp:sp modelId="{E9D49AF7-757A-4F2A-8181-CDE11F4F09D0}">
      <dsp:nvSpPr>
        <dsp:cNvPr id="0" name=""/>
        <dsp:cNvSpPr/>
      </dsp:nvSpPr>
      <dsp:spPr>
        <a:xfrm>
          <a:off x="4546170" y="0"/>
          <a:ext cx="1774507" cy="1774421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133225-5114-4902-8E2E-E6E954981539}">
      <dsp:nvSpPr>
        <dsp:cNvPr id="0" name=""/>
        <dsp:cNvSpPr/>
      </dsp:nvSpPr>
      <dsp:spPr>
        <a:xfrm rot="10800000">
          <a:off x="4546170" y="2546058"/>
          <a:ext cx="1774507" cy="1774421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1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299696" y="0"/>
          <a:ext cx="7660130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成長と投資不足の構造を理解する</a:t>
          </a:r>
          <a:endParaRPr kumimoji="1" lang="ja-JP" altLang="en-US" sz="3200" kern="1200" dirty="0"/>
        </a:p>
      </dsp:txBody>
      <dsp:txXfrm>
        <a:off x="335042" y="35346"/>
        <a:ext cx="6447255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関係性とシステム</a:t>
          </a:r>
          <a:r>
            <a:rPr kumimoji="1" lang="ja-JP" altLang="en-US" sz="3200" kern="1200" dirty="0" smtClean="0"/>
            <a:t>全体</a:t>
          </a:r>
          <a:r>
            <a:rPr kumimoji="1" lang="ja-JP" altLang="en-US" sz="3200" kern="1200" dirty="0" smtClean="0"/>
            <a:t>をみる</a:t>
          </a:r>
          <a:endParaRPr kumimoji="1" lang="en-US" altLang="ja-JP" sz="3200" kern="1200" dirty="0" smtClean="0"/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727182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既存状況からの脱却・成功</a:t>
          </a:r>
          <a:endParaRPr kumimoji="1" lang="ja-JP" altLang="en-US" sz="3200" kern="1200" dirty="0"/>
        </a:p>
      </dsp:txBody>
      <dsp:txXfrm>
        <a:off x="1492909" y="2762528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5646535" y="906235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5823032" y="906235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6366618" y="2295130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6543115" y="2295130"/>
        <a:ext cx="431437" cy="59028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0"/>
          <a:ext cx="8201711" cy="11781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基本的なシステム原型を理解する</a:t>
          </a:r>
          <a:endParaRPr kumimoji="1" lang="ja-JP" altLang="en-US" sz="3400" kern="1200" dirty="0"/>
        </a:p>
      </dsp:txBody>
      <dsp:txXfrm>
        <a:off x="34506" y="34506"/>
        <a:ext cx="6930438" cy="1109097"/>
      </dsp:txXfrm>
    </dsp:sp>
    <dsp:sp modelId="{AACF2377-3E0D-40C7-BA60-BA04DFC1FC3F}">
      <dsp:nvSpPr>
        <dsp:cNvPr id="0" name=""/>
        <dsp:cNvSpPr/>
      </dsp:nvSpPr>
      <dsp:spPr>
        <a:xfrm>
          <a:off x="723680" y="1374461"/>
          <a:ext cx="8201711" cy="11781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木を見て森も見る　</a:t>
          </a:r>
          <a:endParaRPr kumimoji="1" lang="en-US" altLang="ja-JP" sz="3400" kern="1200" dirty="0" smtClean="0"/>
        </a:p>
      </dsp:txBody>
      <dsp:txXfrm>
        <a:off x="758186" y="1408967"/>
        <a:ext cx="6643247" cy="1109097"/>
      </dsp:txXfrm>
    </dsp:sp>
    <dsp:sp modelId="{225C9EEA-CB43-4E6F-AB7E-E2EC81CC0304}">
      <dsp:nvSpPr>
        <dsp:cNvPr id="0" name=""/>
        <dsp:cNvSpPr/>
      </dsp:nvSpPr>
      <dsp:spPr>
        <a:xfrm>
          <a:off x="1447360" y="2748922"/>
          <a:ext cx="8201711" cy="11781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複雑さや変化に対応できる</a:t>
          </a:r>
          <a:endParaRPr kumimoji="1" lang="ja-JP" altLang="en-US" sz="3400" kern="1200" dirty="0"/>
        </a:p>
      </dsp:txBody>
      <dsp:txXfrm>
        <a:off x="1481866" y="2783428"/>
        <a:ext cx="6643247" cy="1109097"/>
      </dsp:txXfrm>
    </dsp:sp>
    <dsp:sp modelId="{7D59A5B6-A8A6-446E-8712-558E3E7A415A}">
      <dsp:nvSpPr>
        <dsp:cNvPr id="0" name=""/>
        <dsp:cNvSpPr/>
      </dsp:nvSpPr>
      <dsp:spPr>
        <a:xfrm>
          <a:off x="7435939" y="893399"/>
          <a:ext cx="765771" cy="7657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7608237" y="893399"/>
        <a:ext cx="421175" cy="576243"/>
      </dsp:txXfrm>
    </dsp:sp>
    <dsp:sp modelId="{2324FD45-56DD-4D70-8CB6-E79D1A29A4A1}">
      <dsp:nvSpPr>
        <dsp:cNvPr id="0" name=""/>
        <dsp:cNvSpPr/>
      </dsp:nvSpPr>
      <dsp:spPr>
        <a:xfrm>
          <a:off x="8159620" y="2260006"/>
          <a:ext cx="765771" cy="7657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331918" y="2260006"/>
        <a:ext cx="421175" cy="5762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0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基本的なシステム原型を理解する</a:t>
          </a:r>
          <a:endParaRPr kumimoji="1" lang="ja-JP" altLang="en-US" sz="3500" kern="1200" dirty="0"/>
        </a:p>
      </dsp:txBody>
      <dsp:txXfrm>
        <a:off x="35346" y="35346"/>
        <a:ext cx="6957274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木を見て森も見る　</a:t>
          </a:r>
          <a:endParaRPr kumimoji="1" lang="en-US" altLang="ja-JP" sz="3500" kern="1200" dirty="0" smtClean="0"/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815907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複雑さや変化に対応できる</a:t>
          </a:r>
          <a:endParaRPr kumimoji="1" lang="ja-JP" altLang="en-US" sz="3500" kern="1200" dirty="0"/>
        </a:p>
      </dsp:txBody>
      <dsp:txXfrm>
        <a:off x="1492909" y="2851253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7475092" y="915169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7651589" y="915169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8203874" y="2315078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380371" y="2315078"/>
        <a:ext cx="431437" cy="5902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0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基本的なシステム原型を理解する</a:t>
          </a:r>
          <a:endParaRPr kumimoji="1" lang="ja-JP" altLang="en-US" sz="3500" kern="1200" dirty="0"/>
        </a:p>
      </dsp:txBody>
      <dsp:txXfrm>
        <a:off x="35346" y="35346"/>
        <a:ext cx="6957274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木を見て森も見る　</a:t>
          </a:r>
          <a:endParaRPr kumimoji="1" lang="en-US" altLang="ja-JP" sz="3500" kern="1200" dirty="0" smtClean="0"/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815907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複雑さや変化に対応できる</a:t>
          </a:r>
          <a:endParaRPr kumimoji="1" lang="ja-JP" altLang="en-US" sz="3500" kern="1200" dirty="0"/>
        </a:p>
      </dsp:txBody>
      <dsp:txXfrm>
        <a:off x="1492909" y="2851253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8310833" y="566937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487330" y="566937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8932655" y="2007094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9109152" y="2007094"/>
        <a:ext cx="431437" cy="5902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0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基本的なシステム原型を理解する</a:t>
          </a:r>
          <a:endParaRPr kumimoji="1" lang="ja-JP" altLang="en-US" sz="3500" kern="1200" dirty="0"/>
        </a:p>
      </dsp:txBody>
      <dsp:txXfrm>
        <a:off x="35346" y="35346"/>
        <a:ext cx="6957274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木を見て森も見る　</a:t>
          </a:r>
          <a:endParaRPr kumimoji="1" lang="en-US" altLang="ja-JP" sz="3500" kern="1200" dirty="0" smtClean="0"/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815907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複雑さや変化に対応できる</a:t>
          </a:r>
          <a:endParaRPr kumimoji="1" lang="ja-JP" altLang="en-US" sz="3500" kern="1200" dirty="0"/>
        </a:p>
      </dsp:txBody>
      <dsp:txXfrm>
        <a:off x="1492909" y="2851253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8257492" y="566937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433989" y="566937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8932655" y="2007094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9109152" y="2007094"/>
        <a:ext cx="431437" cy="5902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0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基本的なシステム原型を理解する</a:t>
          </a:r>
          <a:endParaRPr kumimoji="1" lang="ja-JP" altLang="en-US" sz="3500" kern="1200" dirty="0"/>
        </a:p>
      </dsp:txBody>
      <dsp:txXfrm>
        <a:off x="35346" y="35346"/>
        <a:ext cx="6957274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木を見て森も見る　</a:t>
          </a:r>
          <a:endParaRPr kumimoji="1" lang="en-US" altLang="ja-JP" sz="3500" kern="1200" dirty="0" smtClean="0"/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815907"/>
          <a:ext cx="8259523" cy="1206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複雑さや変化に対応できる</a:t>
          </a:r>
          <a:endParaRPr kumimoji="1" lang="ja-JP" altLang="en-US" sz="3500" kern="1200" dirty="0"/>
        </a:p>
      </dsp:txBody>
      <dsp:txXfrm>
        <a:off x="1492909" y="2851253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8267015" y="516451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443512" y="516451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8932655" y="1995955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9109152" y="1995955"/>
        <a:ext cx="431437" cy="5902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91CEB-2A17-4FED-B66D-99B9F40B04FC}">
      <dsp:nvSpPr>
        <dsp:cNvPr id="0" name=""/>
        <dsp:cNvSpPr/>
      </dsp:nvSpPr>
      <dsp:spPr>
        <a:xfrm>
          <a:off x="0" y="41852"/>
          <a:ext cx="8259523" cy="1206817"/>
        </a:xfrm>
        <a:prstGeom prst="roundRect">
          <a:avLst>
            <a:gd name="adj" fmla="val 10000"/>
          </a:avLst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>
              <a:solidFill>
                <a:schemeClr val="accent1"/>
              </a:solidFill>
            </a:rPr>
            <a:t>成長と投資不足の構造を理解する</a:t>
          </a:r>
          <a:endParaRPr kumimoji="1" lang="ja-JP" altLang="en-US" sz="3500" kern="1200" dirty="0">
            <a:solidFill>
              <a:schemeClr val="accent1"/>
            </a:solidFill>
          </a:endParaRPr>
        </a:p>
      </dsp:txBody>
      <dsp:txXfrm>
        <a:off x="35346" y="77198"/>
        <a:ext cx="6957274" cy="1136125"/>
      </dsp:txXfrm>
    </dsp:sp>
    <dsp:sp modelId="{AACF2377-3E0D-40C7-BA60-BA04DFC1FC3F}">
      <dsp:nvSpPr>
        <dsp:cNvPr id="0" name=""/>
        <dsp:cNvSpPr/>
      </dsp:nvSpPr>
      <dsp:spPr>
        <a:xfrm>
          <a:off x="728781" y="1407953"/>
          <a:ext cx="8259523" cy="1206817"/>
        </a:xfrm>
        <a:prstGeom prst="roundRect">
          <a:avLst>
            <a:gd name="adj" fmla="val 10000"/>
          </a:avLst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/>
            <a:t>　</a:t>
          </a:r>
          <a:r>
            <a:rPr kumimoji="1" lang="ja-JP" altLang="en-US" sz="3500" kern="1200" dirty="0" smtClean="0">
              <a:solidFill>
                <a:schemeClr val="accent1"/>
              </a:solidFill>
            </a:rPr>
            <a:t>関係性とシステム全体をみる</a:t>
          </a:r>
          <a:endParaRPr kumimoji="1" lang="en-US" altLang="ja-JP" sz="3500" kern="1200" dirty="0" smtClean="0">
            <a:solidFill>
              <a:schemeClr val="accent1"/>
            </a:solidFill>
          </a:endParaRPr>
        </a:p>
      </dsp:txBody>
      <dsp:txXfrm>
        <a:off x="764127" y="1443299"/>
        <a:ext cx="6675619" cy="1136125"/>
      </dsp:txXfrm>
    </dsp:sp>
    <dsp:sp modelId="{225C9EEA-CB43-4E6F-AB7E-E2EC81CC0304}">
      <dsp:nvSpPr>
        <dsp:cNvPr id="0" name=""/>
        <dsp:cNvSpPr/>
      </dsp:nvSpPr>
      <dsp:spPr>
        <a:xfrm>
          <a:off x="1457563" y="2815907"/>
          <a:ext cx="8259523" cy="1206817"/>
        </a:xfrm>
        <a:prstGeom prst="roundRect">
          <a:avLst>
            <a:gd name="adj" fmla="val 10000"/>
          </a:avLst>
        </a:prstGeom>
        <a:solidFill>
          <a:schemeClr val="bg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500" kern="1200" dirty="0" smtClean="0">
              <a:solidFill>
                <a:schemeClr val="accent1"/>
              </a:solidFill>
            </a:rPr>
            <a:t>既存状況からの脱却・成功</a:t>
          </a:r>
          <a:endParaRPr kumimoji="1" lang="en-US" altLang="ja-JP" sz="3500" kern="1200" dirty="0" smtClean="0">
            <a:solidFill>
              <a:schemeClr val="accent1"/>
            </a:solidFill>
          </a:endParaRPr>
        </a:p>
      </dsp:txBody>
      <dsp:txXfrm>
        <a:off x="1492909" y="2851253"/>
        <a:ext cx="6675619" cy="1136125"/>
      </dsp:txXfrm>
    </dsp:sp>
    <dsp:sp modelId="{7D59A5B6-A8A6-446E-8712-558E3E7A415A}">
      <dsp:nvSpPr>
        <dsp:cNvPr id="0" name=""/>
        <dsp:cNvSpPr/>
      </dsp:nvSpPr>
      <dsp:spPr>
        <a:xfrm>
          <a:off x="8238901" y="576068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8415398" y="576068"/>
        <a:ext cx="431437" cy="590284"/>
      </dsp:txXfrm>
    </dsp:sp>
    <dsp:sp modelId="{2324FD45-56DD-4D70-8CB6-E79D1A29A4A1}">
      <dsp:nvSpPr>
        <dsp:cNvPr id="0" name=""/>
        <dsp:cNvSpPr/>
      </dsp:nvSpPr>
      <dsp:spPr>
        <a:xfrm>
          <a:off x="8932655" y="1944214"/>
          <a:ext cx="784431" cy="7844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600" kern="1200"/>
        </a:p>
      </dsp:txBody>
      <dsp:txXfrm>
        <a:off x="9109152" y="1944214"/>
        <a:ext cx="431437" cy="5902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FDBCE-463C-4E0E-B5FF-33B37C31F47D}">
      <dsp:nvSpPr>
        <dsp:cNvPr id="0" name=""/>
        <dsp:cNvSpPr/>
      </dsp:nvSpPr>
      <dsp:spPr>
        <a:xfrm>
          <a:off x="0" y="864090"/>
          <a:ext cx="1585198" cy="1030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値引き</a:t>
          </a:r>
          <a:endParaRPr kumimoji="1" lang="ja-JP" altLang="en-US" sz="2500" kern="1200" dirty="0"/>
        </a:p>
      </dsp:txBody>
      <dsp:txXfrm>
        <a:off x="50299" y="914389"/>
        <a:ext cx="1484600" cy="929781"/>
      </dsp:txXfrm>
    </dsp:sp>
    <dsp:sp modelId="{31DAB41D-D93D-457C-9DF8-8AC9E1497311}">
      <dsp:nvSpPr>
        <dsp:cNvPr id="0" name=""/>
        <dsp:cNvSpPr/>
      </dsp:nvSpPr>
      <dsp:spPr>
        <a:xfrm>
          <a:off x="935291" y="-73265"/>
          <a:ext cx="2748249" cy="2748249"/>
        </a:xfrm>
        <a:custGeom>
          <a:avLst/>
          <a:gdLst/>
          <a:ahLst/>
          <a:cxnLst/>
          <a:rect l="0" t="0" r="0" b="0"/>
          <a:pathLst>
            <a:path>
              <a:moveTo>
                <a:pt x="319689" y="492997"/>
              </a:moveTo>
              <a:arcTo wR="1374124" hR="1374124" stAng="13193007" swAng="56799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B920F-77F1-43B6-AA11-4055863FF0CE}">
      <dsp:nvSpPr>
        <dsp:cNvPr id="0" name=""/>
        <dsp:cNvSpPr/>
      </dsp:nvSpPr>
      <dsp:spPr>
        <a:xfrm>
          <a:off x="3215888" y="739752"/>
          <a:ext cx="1585198" cy="1030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収益</a:t>
          </a:r>
          <a:endParaRPr kumimoji="1" lang="ja-JP" altLang="en-US" sz="2500" kern="1200" dirty="0"/>
        </a:p>
      </dsp:txBody>
      <dsp:txXfrm>
        <a:off x="3266187" y="790051"/>
        <a:ext cx="1484600" cy="929781"/>
      </dsp:txXfrm>
    </dsp:sp>
    <dsp:sp modelId="{526B97FA-4BA6-42FE-924B-3F55A5D41E1B}">
      <dsp:nvSpPr>
        <dsp:cNvPr id="0" name=""/>
        <dsp:cNvSpPr/>
      </dsp:nvSpPr>
      <dsp:spPr>
        <a:xfrm>
          <a:off x="1421615" y="193867"/>
          <a:ext cx="2748249" cy="2748249"/>
        </a:xfrm>
        <a:custGeom>
          <a:avLst/>
          <a:gdLst/>
          <a:ahLst/>
          <a:cxnLst/>
          <a:rect l="0" t="0" r="0" b="0"/>
          <a:pathLst>
            <a:path>
              <a:moveTo>
                <a:pt x="2662329" y="1852399"/>
              </a:moveTo>
              <a:arcTo wR="1374124" hR="1374124" stAng="1222115" swAng="23278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19035-B52E-4F62-B332-A8DB841D1961}">
      <dsp:nvSpPr>
        <dsp:cNvPr id="0" name=""/>
        <dsp:cNvSpPr/>
      </dsp:nvSpPr>
      <dsp:spPr>
        <a:xfrm>
          <a:off x="1656183" y="2426004"/>
          <a:ext cx="1585198" cy="10303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利益主義</a:t>
          </a:r>
          <a:endParaRPr kumimoji="1" lang="ja-JP" altLang="en-US" sz="2500" kern="1200" dirty="0"/>
        </a:p>
      </dsp:txBody>
      <dsp:txXfrm>
        <a:off x="1706482" y="2476303"/>
        <a:ext cx="1484600" cy="929781"/>
      </dsp:txXfrm>
    </dsp:sp>
    <dsp:sp modelId="{EF0576E9-3FE0-41A5-9292-52DB8F940550}">
      <dsp:nvSpPr>
        <dsp:cNvPr id="0" name=""/>
        <dsp:cNvSpPr/>
      </dsp:nvSpPr>
      <dsp:spPr>
        <a:xfrm>
          <a:off x="438353" y="-322169"/>
          <a:ext cx="2748249" cy="2748249"/>
        </a:xfrm>
        <a:custGeom>
          <a:avLst/>
          <a:gdLst/>
          <a:ahLst/>
          <a:cxnLst/>
          <a:rect l="0" t="0" r="0" b="0"/>
          <a:pathLst>
            <a:path>
              <a:moveTo>
                <a:pt x="1122028" y="2724926"/>
              </a:moveTo>
              <a:arcTo wR="1374124" hR="1374124" stAng="6034279" swAng="18984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7BC1C-7413-44A8-95C9-9DD9E1081F11}">
      <dsp:nvSpPr>
        <dsp:cNvPr id="0" name=""/>
        <dsp:cNvSpPr/>
      </dsp:nvSpPr>
      <dsp:spPr>
        <a:xfrm>
          <a:off x="3094818" y="101734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満足度</a:t>
          </a:r>
          <a:endParaRPr kumimoji="1" lang="ja-JP" altLang="en-US" sz="2500" kern="1200" dirty="0"/>
        </a:p>
      </dsp:txBody>
      <dsp:txXfrm>
        <a:off x="3156256" y="163172"/>
        <a:ext cx="1813369" cy="1135683"/>
      </dsp:txXfrm>
    </dsp:sp>
    <dsp:sp modelId="{1800DB83-7C11-44D1-BA52-F324CCA7473D}">
      <dsp:nvSpPr>
        <dsp:cNvPr id="0" name=""/>
        <dsp:cNvSpPr/>
      </dsp:nvSpPr>
      <dsp:spPr>
        <a:xfrm>
          <a:off x="1933297" y="770747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904082" y="363883"/>
              </a:moveTo>
              <a:arcTo wR="2079115" hR="2079115" stAng="14135196" swAng="-1536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6847B-81D5-4A45-85C0-AC7623F9C635}">
      <dsp:nvSpPr>
        <dsp:cNvPr id="0" name=""/>
        <dsp:cNvSpPr/>
      </dsp:nvSpPr>
      <dsp:spPr>
        <a:xfrm>
          <a:off x="1015703" y="2079348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収益</a:t>
          </a:r>
          <a:endParaRPr kumimoji="1" lang="ja-JP" altLang="en-US" sz="2500" kern="1200" dirty="0"/>
        </a:p>
      </dsp:txBody>
      <dsp:txXfrm>
        <a:off x="1077141" y="2140786"/>
        <a:ext cx="1813369" cy="1135683"/>
      </dsp:txXfrm>
    </dsp:sp>
    <dsp:sp modelId="{18CD2034-3B1C-4002-931D-0027BFCD3897}">
      <dsp:nvSpPr>
        <dsp:cNvPr id="0" name=""/>
        <dsp:cNvSpPr/>
      </dsp:nvSpPr>
      <dsp:spPr>
        <a:xfrm>
          <a:off x="1983825" y="629512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215538" y="3000961"/>
              </a:moveTo>
              <a:arcTo wR="2079115" hR="2079115" stAng="9220801" swAng="-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14CD1-ED8A-43C9-A21D-AF5781484461}">
      <dsp:nvSpPr>
        <dsp:cNvPr id="0" name=""/>
        <dsp:cNvSpPr/>
      </dsp:nvSpPr>
      <dsp:spPr>
        <a:xfrm>
          <a:off x="3094818" y="4158463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お客様主義</a:t>
          </a:r>
          <a:endParaRPr kumimoji="1" lang="ja-JP" altLang="en-US" sz="2500" kern="1200" dirty="0"/>
        </a:p>
      </dsp:txBody>
      <dsp:txXfrm>
        <a:off x="3156256" y="4219901"/>
        <a:ext cx="1813369" cy="1135683"/>
      </dsp:txXfrm>
    </dsp:sp>
    <dsp:sp modelId="{EF7C46B2-01A9-457A-BB29-604CD81DC1B1}">
      <dsp:nvSpPr>
        <dsp:cNvPr id="0" name=""/>
        <dsp:cNvSpPr/>
      </dsp:nvSpPr>
      <dsp:spPr>
        <a:xfrm>
          <a:off x="1983825" y="629512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3314475" y="3751422"/>
              </a:moveTo>
              <a:arcTo wR="2079115" hR="2079115" stAng="3212768" swAng="-16335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FE0D0-B995-46FC-B677-C018FDBD16F3}">
      <dsp:nvSpPr>
        <dsp:cNvPr id="0" name=""/>
        <dsp:cNvSpPr/>
      </dsp:nvSpPr>
      <dsp:spPr>
        <a:xfrm>
          <a:off x="5173934" y="2079348"/>
          <a:ext cx="1936245" cy="1258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対応</a:t>
          </a:r>
          <a:endParaRPr kumimoji="1" lang="ja-JP" altLang="en-US" sz="2500" kern="1200" dirty="0"/>
        </a:p>
      </dsp:txBody>
      <dsp:txXfrm>
        <a:off x="5235372" y="2140786"/>
        <a:ext cx="1813369" cy="1135683"/>
      </dsp:txXfrm>
    </dsp:sp>
    <dsp:sp modelId="{05D52112-B200-45E9-8EBD-E76C3C3315CF}">
      <dsp:nvSpPr>
        <dsp:cNvPr id="0" name=""/>
        <dsp:cNvSpPr/>
      </dsp:nvSpPr>
      <dsp:spPr>
        <a:xfrm>
          <a:off x="2034354" y="770747"/>
          <a:ext cx="4158231" cy="4158231"/>
        </a:xfrm>
        <a:custGeom>
          <a:avLst/>
          <a:gdLst/>
          <a:ahLst/>
          <a:cxnLst/>
          <a:rect l="0" t="0" r="0" b="0"/>
          <a:pathLst>
            <a:path>
              <a:moveTo>
                <a:pt x="3880108" y="1040295"/>
              </a:moveTo>
              <a:arcTo wR="2079115" hR="2079115" stAng="19801409" swAng="-1536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の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の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705E03B7-B591-4A2A-B695-014C5A39F13E}" type="datetimeFigureOut">
              <a:rPr kumimoji="1" lang="en-US" altLang="ja-JP"/>
              <a:t>10/23/2014</a:t>
            </a:fld>
            <a:endParaRPr kumimoji="1" lang="ja-JP"/>
          </a:p>
        </p:txBody>
      </p:sp>
      <p:sp>
        <p:nvSpPr>
          <p:cNvPr id="4" name="フッターの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の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A8E322BB-75AD-4A1E-9661-2724167329F0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の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の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67DFBD7B-E4FB-4AA8-9540-FD148073ACB3}" type="datetimeFigureOut">
              <a:t>2014/10/23</a:t>
            </a:fld>
            <a:endParaRPr kumimoji="1" lang="ja-JP"/>
          </a:p>
        </p:txBody>
      </p:sp>
      <p:sp>
        <p:nvSpPr>
          <p:cNvPr id="4" name="スライド イメージの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メモの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の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の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B045B7DE-1198-4F2F-B574-CA8CAE341642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kumimoji="1" lang="ja-JP"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zh-CN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21808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88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自分は　なぜ業績が悪化し、その後改善したかを、成長と投資不足の構造にあてへ</a:t>
            </a:r>
            <a:r>
              <a:rPr kumimoji="1" lang="ja-JP" altLang="en-US" dirty="0" err="1" smtClean="0"/>
              <a:t>めて</a:t>
            </a:r>
            <a:r>
              <a:rPr kumimoji="1" lang="ja-JP" altLang="en-US" dirty="0" smtClean="0"/>
              <a:t>みました。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215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990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自分は　なぜ業績が悪化し、その後改善したかを、成長と投資不足の構造にあてへ</a:t>
            </a:r>
            <a:r>
              <a:rPr kumimoji="1" lang="ja-JP" altLang="en-US" dirty="0" err="1" smtClean="0"/>
              <a:t>めて</a:t>
            </a:r>
            <a:r>
              <a:rPr kumimoji="1" lang="ja-JP" altLang="en-US" dirty="0" smtClean="0"/>
              <a:t>みました</a:t>
            </a:r>
            <a:r>
              <a:rPr kumimoji="1" lang="ja-JP" altLang="en-US" dirty="0" smtClean="0"/>
              <a:t>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値引きをやめる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収益がおさえられる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おごりはなくなり元のお客様主義に戻るのでは？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だが値引きをやめただけなので形骸的なお客様主義。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欠品の容認は改善され、不快にさせることはなくなるが、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その他の改善には影響しない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よって不十分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他にも将来的に規模の発展を望んでいるから、需要を制限するよりも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投資によって課題を解決する。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本当のお客様主義を養うには、人づくりが必要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715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解決策は、お客様主義の精神を持つことがレバレッジです。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過去形でいう。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取り組んだのは、人づくりです。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人材への投資を行いました。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小売の精神とは～目の前のお客様と接する仕事　そこが一番おもしろい仕事</a:t>
            </a:r>
            <a:endParaRPr kumimoji="1" lang="en-US" altLang="ja-JP" dirty="0" smtClean="0"/>
          </a:p>
          <a:p>
            <a:r>
              <a:rPr kumimoji="1" lang="ja-JP" altLang="en-US" dirty="0" smtClean="0"/>
              <a:t>利益主義になって～</a:t>
            </a:r>
            <a:endParaRPr kumimoji="1" lang="en-US" altLang="ja-JP" dirty="0" smtClean="0"/>
          </a:p>
          <a:p>
            <a:r>
              <a:rPr kumimoji="1" lang="ja-JP" altLang="en-US" dirty="0" smtClean="0"/>
              <a:t>お客様主義になって～結局は現場の人次第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ひとづくりは、お客様を中心に考える精神、そして行動づくりに不可欠！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702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まず最初は～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ja-JP" altLang="en-US" dirty="0" smtClean="0"/>
              <a:t>社長就任のあいさつのとき、従業員に「みなさんはこれから売上高、利益のことを考えなくてもいい。とにかくお客様のことだけを考えてください。」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KPI</a:t>
            </a:r>
            <a:r>
              <a:rPr kumimoji="1" lang="ja-JP" altLang="en-US" dirty="0" smtClean="0"/>
              <a:t>　（キー、パフォーマンス、インジケーだー）重要業績評価指標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最初　あいさつ実施率から　あいさつ外部チェック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つぎに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KPI</a:t>
            </a:r>
            <a:r>
              <a:rPr kumimoji="1" lang="ja-JP" altLang="en-US" dirty="0" smtClean="0"/>
              <a:t>　人材育成　研修受講率、レジ技能検定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　　　　　　ｅｘ，ワイン研修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・店舗にアドバイスをするスパーバイザー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人から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人に</a:t>
            </a:r>
            <a:r>
              <a:rPr kumimoji="1" lang="ja-JP" altLang="en-US" dirty="0" smtClean="0"/>
              <a:t>増やした　人の成長にかけるコストを削減しない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ずっと取り組んでいる姿勢は、現場に権限をもたせること。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・現場に意思決定をやらせる。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店舗</a:t>
            </a:r>
            <a:r>
              <a:rPr kumimoji="1" lang="ja-JP" altLang="en-US" dirty="0" smtClean="0"/>
              <a:t>でなにか問題があっても、大久保はそれに気づかせるだけで、解決策は口にださない。　</a:t>
            </a:r>
            <a:endParaRPr kumimoji="1" lang="en-US" altLang="ja-JP" dirty="0" smtClean="0"/>
          </a:p>
          <a:p>
            <a:pPr marL="0" marR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　現場に権限を移譲させ、自由にやらせる。なぜなら、現場がお客様に一番近いから。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失敗してもよい。失敗すると学ぶ。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これらはすべて目の前のお客様を第一にした行動をするため。　自らお客様のことを考えて、動く人材が育つ。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684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自分は　なぜ業績が悪化し、その後改善したかを、成長と投資不足の構造にあてへ</a:t>
            </a:r>
            <a:r>
              <a:rPr kumimoji="1" lang="ja-JP" altLang="en-US" dirty="0" err="1" smtClean="0"/>
              <a:t>めて</a:t>
            </a:r>
            <a:r>
              <a:rPr kumimoji="1" lang="ja-JP" altLang="en-US" dirty="0" smtClean="0"/>
              <a:t>みました。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879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9421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803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95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ピープルエクスプレスエアラインの事例を中心に</a:t>
            </a:r>
            <a:endParaRPr kumimoji="1" lang="en-US" altLang="ja-JP" dirty="0" smtClean="0"/>
          </a:p>
          <a:p>
            <a:r>
              <a:rPr kumimoji="1" lang="ja-JP" altLang="en-US" dirty="0" smtClean="0"/>
              <a:t>複雑さにとらわれて解決できなかった事例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そこで私たちが今最も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それは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689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業績悪化　</a:t>
            </a:r>
            <a:r>
              <a:rPr kumimoji="1" lang="en-US" altLang="ja-JP" dirty="0" smtClean="0"/>
              <a:t>2006</a:t>
            </a:r>
            <a:r>
              <a:rPr kumimoji="1" lang="ja-JP" altLang="en-US" dirty="0" smtClean="0"/>
              <a:t>年　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　既存店売上高　</a:t>
            </a:r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月の約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分の１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760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204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473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208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088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099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丸の内キャピタル　三菱商事系ファンド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271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自分は　なぜ業績が悪化し、その後改善したかを、成長と投資不足の構造にあてへ</a:t>
            </a:r>
            <a:r>
              <a:rPr kumimoji="1" lang="ja-JP" altLang="en-US" dirty="0" err="1" smtClean="0"/>
              <a:t>めて</a:t>
            </a:r>
            <a:r>
              <a:rPr kumimoji="1" lang="ja-JP" altLang="en-US" dirty="0" smtClean="0"/>
              <a:t>みました。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altLang="ja-JP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39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081" y="4960137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8357" y="4960137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 algn="ctr">
              <a:buNone/>
              <a:defRPr sz="17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799"/>
            </a:lvl4pPr>
            <a:lvl5pPr marL="1828251" indent="0" algn="ctr">
              <a:buNone/>
              <a:defRPr sz="1799"/>
            </a:lvl5pPr>
            <a:lvl6pPr marL="2285314" indent="0" algn="ctr">
              <a:buNone/>
              <a:defRPr sz="1799"/>
            </a:lvl6pPr>
            <a:lvl7pPr marL="2742377" indent="0" algn="ctr">
              <a:buNone/>
              <a:defRPr sz="1799"/>
            </a:lvl7pPr>
            <a:lvl8pPr marL="3199440" indent="0" algn="ctr">
              <a:buNone/>
              <a:defRPr sz="1799"/>
            </a:lvl8pPr>
            <a:lvl9pPr marL="3656503" indent="0" algn="ctr">
              <a:buNone/>
              <a:defRPr sz="1799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7209051-6E81-43E8-9099-FF6A0C3DCFE8}" type="datetime1">
              <a:rPr lang="en-US" altLang="zh-CN" smtClean="0"/>
              <a:pPr/>
              <a:t>10/23/2014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3" name="Rectangle 12"/>
          <p:cNvSpPr/>
          <p:nvPr/>
        </p:nvSpPr>
        <p:spPr>
          <a:xfrm>
            <a:off x="0" y="1"/>
            <a:ext cx="12188825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4658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45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E8617-6EA8-4B97-A5E8-E18E98765EE2}" type="datetime1">
              <a:rPr lang="en-US" altLang="zh-CN" smtClean="0"/>
              <a:pPr/>
              <a:t>10/23/2014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00107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9" y="762000"/>
            <a:ext cx="2628215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343" y="762000"/>
            <a:ext cx="7579926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E8617-6EA8-4B97-A5E8-E18E98765EE2}" type="datetime1">
              <a:rPr lang="en-US" altLang="zh-CN" smtClean="0"/>
              <a:pPr/>
              <a:t>10/23/2014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5781" y="59382"/>
            <a:ext cx="0" cy="91416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3495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42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4960137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08357" y="4960137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4659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88825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817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861" y="585216"/>
            <a:ext cx="9717541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3860" y="2286000"/>
            <a:ext cx="4753642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7760" y="2286000"/>
            <a:ext cx="4753642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60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3861" y="2179636"/>
            <a:ext cx="4753642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99" b="0" cap="none" baseline="0">
                <a:solidFill>
                  <a:schemeClr val="accent2"/>
                </a:solidFill>
                <a:latin typeface="+mn-lt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3861" y="2967788"/>
            <a:ext cx="4753642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8" y="2179636"/>
            <a:ext cx="4753642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99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marL="0" lvl="0" indent="0" algn="l" defTabSz="914126" rtl="0" eaLnBrk="1" latinLnBrk="0" hangingPunct="1">
              <a:lnSpc>
                <a:spcPct val="90000"/>
              </a:lnSpc>
              <a:spcBef>
                <a:spcPts val="1799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8" y="2967788"/>
            <a:ext cx="4753642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2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0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9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3861" y="471509"/>
            <a:ext cx="4387977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9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3512" y="822960"/>
            <a:ext cx="5676945" cy="5184648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861" y="2257506"/>
            <a:ext cx="4387977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E8617-6EA8-4B97-A5E8-E18E98765EE2}" type="datetime1">
              <a:rPr lang="en-US" altLang="zh-CN" smtClean="0"/>
              <a:pPr/>
              <a:t>10/23/2014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891855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4960138"/>
            <a:ext cx="7770376" cy="1463040"/>
          </a:xfrm>
        </p:spPr>
        <p:txBody>
          <a:bodyPr anchor="ctr">
            <a:normAutofit/>
          </a:bodyPr>
          <a:lstStyle>
            <a:lvl1pPr algn="r">
              <a:defRPr sz="4999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5778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8357" y="4960138"/>
            <a:ext cx="3199567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99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ja-JP" altLang="en-US" smtClean="0"/>
              <a:t>2014/10/23</a:t>
            </a:fld>
            <a:endParaRPr kumimoji="1" 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 lang="en-US" altLang="ja-JP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4659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96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3861" y="585216"/>
            <a:ext cx="9717541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3862" y="2286000"/>
            <a:ext cx="9717542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3863" y="6470704"/>
            <a:ext cx="215358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29E8617-6EA8-4B97-A5E8-E18E98765EE2}" type="datetime1">
              <a:rPr lang="en-US" altLang="zh-CN" smtClean="0"/>
              <a:pPr/>
              <a:t>10/23/2014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1671" y="6470704"/>
            <a:ext cx="589992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4511" y="6470704"/>
            <a:ext cx="97341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4C99D79-8A4B-4031-B1E0-AF26F8EDF2B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1802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71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126" rtl="0" eaLnBrk="1" latinLnBrk="0" hangingPunct="1">
        <a:lnSpc>
          <a:spcPct val="80000"/>
        </a:lnSpc>
        <a:spcBef>
          <a:spcPct val="0"/>
        </a:spcBef>
        <a:buNone/>
        <a:defRPr kumimoji="1" sz="4999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13" indent="-91413" algn="l" defTabSz="914126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199" kern="1200">
          <a:solidFill>
            <a:schemeClr val="tx1"/>
          </a:solidFill>
          <a:latin typeface="+mn-lt"/>
          <a:ea typeface="+mn-ea"/>
          <a:cs typeface="+mn-cs"/>
        </a:defRPr>
      </a:lvl1pPr>
      <a:lvl2pPr marL="26509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447922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182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00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12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386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578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047" indent="-137119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2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2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diagramData" Target="../diagrams/data19.xml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17" Type="http://schemas.microsoft.com/office/2007/relationships/diagramDrawing" Target="../diagrams/drawing19.xml"/><Relationship Id="rId2" Type="http://schemas.openxmlformats.org/officeDocument/2006/relationships/notesSlide" Target="../notesSlides/notesSlide16.xml"/><Relationship Id="rId16" Type="http://schemas.openxmlformats.org/officeDocument/2006/relationships/diagramColors" Target="../diagrams/colors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18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Relationship Id="rId1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business.nikkeibp.co.jp/article/manage/20090618/198005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８章　ケース紹介</a:t>
            </a:r>
            <a:endParaRPr kumimoji="1" 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２０１４年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23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kumimoji="1" lang="ja-JP" altLang="en-US" dirty="0" smtClean="0"/>
              <a:t>担当：事変</a:t>
            </a:r>
            <a:endParaRPr kumimoji="1" lang="ja-JP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70961"/>
              </p:ext>
            </p:extLst>
          </p:nvPr>
        </p:nvGraphicFramePr>
        <p:xfrm>
          <a:off x="1023861" y="2276872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ローチャート: 処理 4"/>
          <p:cNvSpPr/>
          <p:nvPr/>
        </p:nvSpPr>
        <p:spPr>
          <a:xfrm>
            <a:off x="837828" y="5517232"/>
            <a:ext cx="10459738" cy="948356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accent2"/>
                </a:solidFill>
              </a:rPr>
              <a:t>この３つの段階の理解を深める</a:t>
            </a:r>
            <a:endParaRPr kumimoji="1" lang="ja-JP" altLang="en-US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8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ケース：成城石井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2089741"/>
            <a:ext cx="5166817" cy="3100090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5230317" y="2348880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会社名　：株式会社　成城石井</a:t>
            </a:r>
            <a:endParaRPr lang="en-US" altLang="zh-CN" dirty="0"/>
          </a:p>
          <a:p>
            <a:r>
              <a:rPr kumimoji="1" lang="ja-JP" altLang="en-US" dirty="0" smtClean="0"/>
              <a:t>事業内容：◎スーパーマーケット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　　　　輸入、卸売、食品製造、飲食店</a:t>
            </a:r>
            <a:endParaRPr kumimoji="1" lang="en-US" altLang="ja-JP" dirty="0" smtClean="0"/>
          </a:p>
          <a:p>
            <a:r>
              <a:rPr kumimoji="1" lang="ja-JP" altLang="en-US" dirty="0" smtClean="0"/>
              <a:t>理念　　：</a:t>
            </a:r>
            <a:r>
              <a:rPr lang="ja-JP" altLang="en-US" dirty="0"/>
              <a:t>食にこだわり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 smtClean="0"/>
              <a:t>　　　　　豊か</a:t>
            </a:r>
            <a:r>
              <a:rPr lang="ja-JP" altLang="en-US" dirty="0"/>
              <a:t>な社会を創造する。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8" name="フローチャート: 処理 7"/>
          <p:cNvSpPr/>
          <p:nvPr/>
        </p:nvSpPr>
        <p:spPr>
          <a:xfrm>
            <a:off x="979516" y="5193965"/>
            <a:ext cx="10459738" cy="948356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accent2"/>
                </a:solidFill>
              </a:rPr>
              <a:t>独自の地位を築く高級スーパー</a:t>
            </a:r>
            <a:endParaRPr kumimoji="1" lang="ja-JP" altLang="en-US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78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成城石井の歩み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90156" y="1844824"/>
            <a:ext cx="9717542" cy="5976664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１９２７年　創業</a:t>
            </a:r>
            <a:endParaRPr lang="en-US" altLang="ja-JP" sz="2800" dirty="0"/>
          </a:p>
          <a:p>
            <a:r>
              <a:rPr lang="ja-JP" altLang="en-US" sz="2800" dirty="0"/>
              <a:t>２００４年　レックス</a:t>
            </a:r>
            <a:r>
              <a:rPr lang="en-US" altLang="ja-JP" sz="2800" dirty="0"/>
              <a:t>HD</a:t>
            </a:r>
            <a:r>
              <a:rPr lang="ja-JP" altLang="en-US" sz="2800" dirty="0"/>
              <a:t>が</a:t>
            </a:r>
            <a:r>
              <a:rPr lang="ja-JP" altLang="en-US" sz="2800" dirty="0" smtClean="0"/>
              <a:t>買収</a:t>
            </a:r>
            <a:endParaRPr lang="en-US" altLang="ja-JP" sz="2800" dirty="0" smtClean="0"/>
          </a:p>
          <a:p>
            <a:endParaRPr lang="en-US" altLang="ja-JP" sz="2800" dirty="0"/>
          </a:p>
          <a:p>
            <a:r>
              <a:rPr lang="ja-JP" altLang="en-US" sz="2800" dirty="0" smtClean="0"/>
              <a:t>２００６年</a:t>
            </a:r>
            <a:r>
              <a:rPr lang="ja-JP" altLang="en-US" sz="2800" dirty="0"/>
              <a:t>　企業再生ファンドがレックス</a:t>
            </a:r>
            <a:r>
              <a:rPr lang="en-US" altLang="ja-JP" sz="2800" dirty="0"/>
              <a:t>HD</a:t>
            </a:r>
            <a:r>
              <a:rPr lang="ja-JP" altLang="en-US" sz="2800" dirty="0"/>
              <a:t>を買収</a:t>
            </a:r>
            <a:endParaRPr lang="en-US" altLang="ja-JP" sz="2800" dirty="0"/>
          </a:p>
          <a:p>
            <a:r>
              <a:rPr lang="ja-JP" altLang="en-US" sz="2800" dirty="0" smtClean="0"/>
              <a:t>２００７年　</a:t>
            </a:r>
            <a:r>
              <a:rPr lang="ja-JP" altLang="en-US" sz="2800" dirty="0" smtClean="0">
                <a:solidFill>
                  <a:srgbClr val="FF0000"/>
                </a:solidFill>
              </a:rPr>
              <a:t>大久保恒夫　社長に</a:t>
            </a:r>
            <a:endParaRPr lang="en-US" altLang="ja-JP" sz="2800" dirty="0">
              <a:solidFill>
                <a:srgbClr val="FF0000"/>
              </a:solidFill>
            </a:endParaRPr>
          </a:p>
          <a:p>
            <a:r>
              <a:rPr lang="ja-JP" altLang="en-US" sz="2800" dirty="0"/>
              <a:t>　　　　　　</a:t>
            </a:r>
            <a:endParaRPr lang="en-US" altLang="ja-JP" sz="2800" dirty="0"/>
          </a:p>
          <a:p>
            <a:r>
              <a:rPr lang="ja-JP" altLang="en-US" sz="2800" dirty="0"/>
              <a:t>２０１０年　</a:t>
            </a:r>
            <a:r>
              <a:rPr lang="ja-JP" altLang="en-US" sz="2800" dirty="0" smtClean="0"/>
              <a:t>大久保　相談役に</a:t>
            </a:r>
            <a:endParaRPr lang="en-US" altLang="ja-JP" sz="2800" dirty="0" smtClean="0"/>
          </a:p>
          <a:p>
            <a:r>
              <a:rPr lang="ja-JP" altLang="en-US" sz="2800" dirty="0" smtClean="0"/>
              <a:t>２０１１年　丸の内キャピタルに売却</a:t>
            </a:r>
            <a:endParaRPr lang="en-US" altLang="ja-JP" sz="2800" dirty="0" smtClean="0"/>
          </a:p>
          <a:p>
            <a:r>
              <a:rPr lang="ja-JP" altLang="en-US" sz="2800" dirty="0" smtClean="0"/>
              <a:t>２０１４年　ローソンが買収</a:t>
            </a:r>
            <a:endParaRPr lang="en-US" altLang="ja-JP" sz="2800" dirty="0"/>
          </a:p>
          <a:p>
            <a:endParaRPr kumimoji="1" lang="ja-JP" altLang="en-US" sz="2800" dirty="0"/>
          </a:p>
        </p:txBody>
      </p:sp>
      <p:sp>
        <p:nvSpPr>
          <p:cNvPr id="4" name="下矢印 3"/>
          <p:cNvSpPr/>
          <p:nvPr/>
        </p:nvSpPr>
        <p:spPr>
          <a:xfrm>
            <a:off x="1023861" y="2276873"/>
            <a:ext cx="2982319" cy="124185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業績悪化</a:t>
            </a:r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1081431" y="4092269"/>
            <a:ext cx="2982319" cy="1372128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業績改善</a:t>
            </a:r>
            <a:endParaRPr kumimoji="1" lang="ja-JP" altLang="en-US" dirty="0"/>
          </a:p>
        </p:txBody>
      </p:sp>
      <p:sp>
        <p:nvSpPr>
          <p:cNvPr id="7" name="フローチャート: 処理 6"/>
          <p:cNvSpPr/>
          <p:nvPr/>
        </p:nvSpPr>
        <p:spPr>
          <a:xfrm>
            <a:off x="1023861" y="5464396"/>
            <a:ext cx="10459738" cy="932929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>
                <a:solidFill>
                  <a:schemeClr val="accent2"/>
                </a:solidFill>
              </a:rPr>
              <a:t>どんな構造をどう解決したのか？</a:t>
            </a:r>
            <a:endParaRPr kumimoji="1" lang="ja-JP" altLang="en-US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0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1844" y="260648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成長と投資不足の構造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成長限界構造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5888927"/>
              </p:ext>
            </p:extLst>
          </p:nvPr>
        </p:nvGraphicFramePr>
        <p:xfrm>
          <a:off x="837828" y="2492896"/>
          <a:ext cx="5502521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円/楕円 6"/>
          <p:cNvSpPr/>
          <p:nvPr/>
        </p:nvSpPr>
        <p:spPr>
          <a:xfrm>
            <a:off x="2710036" y="3356992"/>
            <a:ext cx="1080120" cy="10801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拡張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6670476" y="3298732"/>
            <a:ext cx="1080120" cy="10801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平衡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684323309"/>
              </p:ext>
            </p:extLst>
          </p:nvPr>
        </p:nvGraphicFramePr>
        <p:xfrm>
          <a:off x="3070076" y="1052736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3619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詳細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5019" y="5013176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・安心感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・現状</a:t>
            </a:r>
            <a:r>
              <a:rPr kumimoji="1" lang="ja-JP" altLang="en-US" sz="3600" dirty="0" smtClean="0"/>
              <a:t>満足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18748" y="4581128"/>
            <a:ext cx="4666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kumimoji="1" lang="ja-JP" altLang="en-US" sz="3600" dirty="0" smtClean="0"/>
              <a:t>欠品の容認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・あいさつ</a:t>
            </a:r>
            <a:r>
              <a:rPr kumimoji="1" lang="en-US" altLang="ja-JP" sz="3600" dirty="0" smtClean="0"/>
              <a:t>×</a:t>
            </a:r>
          </a:p>
          <a:p>
            <a:r>
              <a:rPr kumimoji="1" lang="ja-JP" altLang="en-US" sz="3600" dirty="0" smtClean="0"/>
              <a:t>・笑顔</a:t>
            </a:r>
            <a:r>
              <a:rPr kumimoji="1" lang="en-US" altLang="ja-JP" sz="3600" dirty="0" smtClean="0"/>
              <a:t>×</a:t>
            </a:r>
          </a:p>
          <a:p>
            <a:r>
              <a:rPr kumimoji="1" lang="ja-JP" altLang="en-US" sz="3600" dirty="0" smtClean="0"/>
              <a:t>・掃除</a:t>
            </a:r>
            <a:r>
              <a:rPr kumimoji="1" lang="en-US" altLang="ja-JP" sz="3600" dirty="0" smtClean="0"/>
              <a:t>×</a:t>
            </a:r>
          </a:p>
          <a:p>
            <a:r>
              <a:rPr kumimoji="1" lang="ja-JP" altLang="en-US" sz="3600" dirty="0" smtClean="0"/>
              <a:t>　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54652" y="2156605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不快感</a:t>
            </a:r>
            <a:endParaRPr kumimoji="1" lang="en-US" altLang="ja-JP" sz="3600" dirty="0" smtClean="0"/>
          </a:p>
          <a:p>
            <a:endParaRPr kumimoji="1" lang="ja-JP" altLang="en-US" sz="3600" dirty="0"/>
          </a:p>
        </p:txBody>
      </p:sp>
      <p:sp>
        <p:nvSpPr>
          <p:cNvPr id="8" name="円/楕円 7"/>
          <p:cNvSpPr/>
          <p:nvPr/>
        </p:nvSpPr>
        <p:spPr>
          <a:xfrm>
            <a:off x="5590356" y="3501008"/>
            <a:ext cx="1080120" cy="10801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平衡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94012" y="1546424"/>
            <a:ext cx="20313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dirty="0" smtClean="0"/>
          </a:p>
          <a:p>
            <a:r>
              <a:rPr kumimoji="1" lang="ja-JP" altLang="en-US" sz="3600" dirty="0" smtClean="0"/>
              <a:t>客数減少</a:t>
            </a:r>
            <a:endParaRPr kumimoji="1" lang="ja-JP" altLang="en-US" sz="3600" dirty="0"/>
          </a:p>
        </p:txBody>
      </p:sp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1455162103"/>
              </p:ext>
            </p:extLst>
          </p:nvPr>
        </p:nvGraphicFramePr>
        <p:xfrm>
          <a:off x="1319915" y="1142505"/>
          <a:ext cx="9433048" cy="5705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7011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1844" y="260648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成長と投資不足の構造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成長限界構造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21954"/>
              </p:ext>
            </p:extLst>
          </p:nvPr>
        </p:nvGraphicFramePr>
        <p:xfrm>
          <a:off x="621804" y="2492896"/>
          <a:ext cx="5718545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円/楕円 6"/>
          <p:cNvSpPr/>
          <p:nvPr/>
        </p:nvSpPr>
        <p:spPr>
          <a:xfrm>
            <a:off x="2710036" y="3356992"/>
            <a:ext cx="1080120" cy="10801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拡張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6670476" y="3298732"/>
            <a:ext cx="1080120" cy="10801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平衡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636338149"/>
              </p:ext>
            </p:extLst>
          </p:nvPr>
        </p:nvGraphicFramePr>
        <p:xfrm>
          <a:off x="3070076" y="1052736"/>
          <a:ext cx="8125883" cy="5417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角丸四角形 7"/>
          <p:cNvSpPr/>
          <p:nvPr/>
        </p:nvSpPr>
        <p:spPr>
          <a:xfrm>
            <a:off x="621804" y="5013176"/>
            <a:ext cx="11305256" cy="90414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accent2"/>
                </a:solidFill>
              </a:rPr>
              <a:t>結局は収益減少</a:t>
            </a:r>
            <a:endParaRPr kumimoji="1" lang="ja-JP" alt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5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関係性とシステム全体をみる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676" y="1367912"/>
            <a:ext cx="3564017" cy="5355763"/>
          </a:xfrm>
        </p:spPr>
      </p:pic>
      <p:sp>
        <p:nvSpPr>
          <p:cNvPr id="6" name="円形吹き出し 5"/>
          <p:cNvSpPr/>
          <p:nvPr/>
        </p:nvSpPr>
        <p:spPr>
          <a:xfrm flipH="1">
            <a:off x="333772" y="1844824"/>
            <a:ext cx="8974731" cy="3504408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状況はわかった。</a:t>
            </a:r>
            <a:endParaRPr kumimoji="1" lang="en-US" altLang="ja-JP" sz="4400" dirty="0" smtClean="0"/>
          </a:p>
          <a:p>
            <a:pPr algn="ctr"/>
            <a:r>
              <a:rPr kumimoji="1" lang="ja-JP" altLang="en-US" sz="4400" dirty="0" smtClean="0"/>
              <a:t>どこがレバレッジで、</a:t>
            </a:r>
            <a:endParaRPr kumimoji="1" lang="en-US" altLang="ja-JP" sz="4400" dirty="0" smtClean="0"/>
          </a:p>
          <a:p>
            <a:pPr algn="ctr"/>
            <a:r>
              <a:rPr kumimoji="1" lang="ja-JP" altLang="en-US" sz="4400" dirty="0" smtClean="0"/>
              <a:t>どんな対策をしようか？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5226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5172" y="338932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需要の制限では？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201454"/>
              </p:ext>
            </p:extLst>
          </p:nvPr>
        </p:nvGraphicFramePr>
        <p:xfrm>
          <a:off x="333772" y="2002588"/>
          <a:ext cx="439248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430967578"/>
              </p:ext>
            </p:extLst>
          </p:nvPr>
        </p:nvGraphicFramePr>
        <p:xfrm>
          <a:off x="2782044" y="1196752"/>
          <a:ext cx="5832648" cy="4292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7074715" y="4156650"/>
            <a:ext cx="3527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3600" dirty="0" smtClean="0"/>
              <a:t>・欠品</a:t>
            </a:r>
            <a:r>
              <a:rPr kumimoji="1" lang="ja-JP" altLang="en-US" sz="3600" dirty="0"/>
              <a:t>の</a:t>
            </a:r>
            <a:r>
              <a:rPr kumimoji="1" lang="ja-JP" altLang="en-US" sz="3600" dirty="0" smtClean="0"/>
              <a:t>容認→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・あいさつ</a:t>
            </a:r>
            <a:r>
              <a:rPr kumimoji="1" lang="en-US" altLang="ja-JP" sz="3600" dirty="0" smtClean="0"/>
              <a:t>×</a:t>
            </a:r>
          </a:p>
          <a:p>
            <a:r>
              <a:rPr kumimoji="1" lang="ja-JP" altLang="en-US" sz="3600" dirty="0" smtClean="0"/>
              <a:t>・笑顔</a:t>
            </a:r>
            <a:r>
              <a:rPr kumimoji="1" lang="en-US" altLang="ja-JP" sz="3600" dirty="0" smtClean="0"/>
              <a:t>×</a:t>
            </a:r>
            <a:r>
              <a:rPr kumimoji="1" lang="ja-JP" altLang="en-US" sz="3600" dirty="0" smtClean="0"/>
              <a:t>　　　　</a:t>
            </a:r>
            <a:endParaRPr kumimoji="1" lang="en-US" altLang="ja-JP" sz="3600" dirty="0" smtClean="0"/>
          </a:p>
          <a:p>
            <a:r>
              <a:rPr kumimoji="1" lang="ja-JP" altLang="en-US" sz="3600" dirty="0" smtClean="0"/>
              <a:t>・掃除</a:t>
            </a:r>
            <a:r>
              <a:rPr kumimoji="1" lang="en-US" altLang="ja-JP" sz="3600" dirty="0" smtClean="0"/>
              <a:t>×</a:t>
            </a:r>
            <a:endParaRPr kumimoji="1" lang="en-US" altLang="ja-JP" sz="3600" dirty="0"/>
          </a:p>
        </p:txBody>
      </p:sp>
      <p:sp>
        <p:nvSpPr>
          <p:cNvPr id="10" name="右中かっこ 9"/>
          <p:cNvSpPr/>
          <p:nvPr/>
        </p:nvSpPr>
        <p:spPr>
          <a:xfrm>
            <a:off x="10004746" y="4870310"/>
            <a:ext cx="532259" cy="15850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70876" y="4195971"/>
            <a:ext cx="24484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　◎</a:t>
            </a:r>
            <a:endParaRPr kumimoji="1" lang="en-US" altLang="ja-JP" sz="3600" dirty="0" smtClean="0"/>
          </a:p>
          <a:p>
            <a:endParaRPr kumimoji="1" lang="en-US" altLang="ja-JP" sz="3600" dirty="0" smtClean="0"/>
          </a:p>
          <a:p>
            <a:r>
              <a:rPr kumimoji="1" lang="ja-JP" altLang="en-US" sz="3600" dirty="0" smtClean="0"/>
              <a:t>　</a:t>
            </a:r>
            <a:r>
              <a:rPr kumimoji="1" lang="en-US" altLang="ja-JP" sz="3600" dirty="0" smtClean="0"/>
              <a:t>×</a:t>
            </a:r>
            <a:endParaRPr kumimoji="1" lang="en-US" altLang="ja-JP" sz="3600" dirty="0"/>
          </a:p>
        </p:txBody>
      </p:sp>
      <p:sp>
        <p:nvSpPr>
          <p:cNvPr id="12" name="角丸四角形 11"/>
          <p:cNvSpPr/>
          <p:nvPr/>
        </p:nvSpPr>
        <p:spPr>
          <a:xfrm>
            <a:off x="549796" y="5445224"/>
            <a:ext cx="11161240" cy="101014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accent1"/>
                </a:solidFill>
              </a:rPr>
              <a:t>単に値下げを止めるのでは不十分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8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根本的解決策</a:t>
            </a:r>
            <a:endParaRPr lang="ja-JP" alt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H="1">
            <a:off x="7549329" y="3402904"/>
            <a:ext cx="576064" cy="11521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748" y="3046564"/>
            <a:ext cx="2143766" cy="2350834"/>
          </a:xfrm>
          <a:prstGeom prst="rect">
            <a:avLst/>
          </a:prstGeom>
        </p:spPr>
      </p:pic>
      <p:sp>
        <p:nvSpPr>
          <p:cNvPr id="8" name="円形吹き出し 7"/>
          <p:cNvSpPr/>
          <p:nvPr/>
        </p:nvSpPr>
        <p:spPr>
          <a:xfrm flipH="1">
            <a:off x="7079651" y="980728"/>
            <a:ext cx="4654253" cy="2045945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rgbClr val="FF0000"/>
                </a:solidFill>
              </a:rPr>
              <a:t>小売</a:t>
            </a:r>
            <a:r>
              <a:rPr kumimoji="1" lang="ja-JP" altLang="en-US" sz="3600" b="1" dirty="0" smtClean="0">
                <a:solidFill>
                  <a:srgbClr val="FF0000"/>
                </a:solidFill>
              </a:rPr>
              <a:t>＝</a:t>
            </a:r>
            <a:endParaRPr kumimoji="1" lang="en-US" altLang="ja-JP" sz="3600" b="1" dirty="0" smtClean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3600" b="1" dirty="0" smtClean="0">
                <a:solidFill>
                  <a:srgbClr val="FF0000"/>
                </a:solidFill>
              </a:rPr>
              <a:t>客を喜ばせる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810727"/>
              </p:ext>
            </p:extLst>
          </p:nvPr>
        </p:nvGraphicFramePr>
        <p:xfrm>
          <a:off x="-310310" y="1882018"/>
          <a:ext cx="9717087" cy="4679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322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人材への投資：人づくり　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281154"/>
              </p:ext>
            </p:extLst>
          </p:nvPr>
        </p:nvGraphicFramePr>
        <p:xfrm>
          <a:off x="912985" y="1772815"/>
          <a:ext cx="10330000" cy="3335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79845" y="5301208"/>
            <a:ext cx="10327135" cy="1152128"/>
          </a:xfrm>
          <a:prstGeom prst="round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accent1"/>
                </a:solidFill>
              </a:rPr>
              <a:t>自ら考え、動く人材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10918948" y="2348880"/>
            <a:ext cx="648072" cy="352839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 rot="10800000">
            <a:off x="201782" y="2374872"/>
            <a:ext cx="678063" cy="357641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16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023862" y="786384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本日の流れ</a:t>
            </a:r>
            <a:endParaRPr kumimoji="1" lang="ja-JP" dirty="0"/>
          </a:p>
        </p:txBody>
      </p:sp>
      <p:sp>
        <p:nvSpPr>
          <p:cNvPr id="6" name="コンテンツの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3359035223"/>
              </p:ext>
            </p:extLst>
          </p:nvPr>
        </p:nvGraphicFramePr>
        <p:xfrm>
          <a:off x="1773932" y="2060848"/>
          <a:ext cx="7375310" cy="4661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09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721842"/>
              </p:ext>
            </p:extLst>
          </p:nvPr>
        </p:nvGraphicFramePr>
        <p:xfrm>
          <a:off x="1485900" y="836712"/>
          <a:ext cx="4586411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995730488"/>
              </p:ext>
            </p:extLst>
          </p:nvPr>
        </p:nvGraphicFramePr>
        <p:xfrm>
          <a:off x="2205980" y="266115"/>
          <a:ext cx="878497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15219"/>
              </p:ext>
            </p:extLst>
          </p:nvPr>
        </p:nvGraphicFramePr>
        <p:xfrm>
          <a:off x="4078188" y="3284984"/>
          <a:ext cx="5339902" cy="306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cxnSp>
        <p:nvCxnSpPr>
          <p:cNvPr id="11" name="直線矢印コネクタ 10"/>
          <p:cNvCxnSpPr/>
          <p:nvPr/>
        </p:nvCxnSpPr>
        <p:spPr>
          <a:xfrm flipH="1">
            <a:off x="9046740" y="4005064"/>
            <a:ext cx="576064" cy="11521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角丸四角形吹き出し 3"/>
          <p:cNvSpPr/>
          <p:nvPr/>
        </p:nvSpPr>
        <p:spPr>
          <a:xfrm flipH="1">
            <a:off x="9622804" y="2492896"/>
            <a:ext cx="2160240" cy="151216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小売の精神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小売＝　　　客を喜ばせる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3812" y="260648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/>
              <a:t>全体システム図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733474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00" y="1556792"/>
            <a:ext cx="10801200" cy="5120569"/>
          </a:xfrm>
        </p:spPr>
      </p:pic>
      <p:sp>
        <p:nvSpPr>
          <p:cNvPr id="3" name="テキスト ボックス 2"/>
          <p:cNvSpPr txBox="1"/>
          <p:nvPr/>
        </p:nvSpPr>
        <p:spPr>
          <a:xfrm>
            <a:off x="7717401" y="6338807"/>
            <a:ext cx="4469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/>
              <a:t>日経情報</a:t>
            </a:r>
            <a:r>
              <a:rPr lang="ja-JP" altLang="en-US" sz="1600" dirty="0" smtClean="0"/>
              <a:t>ストラテジー　</a:t>
            </a:r>
            <a:r>
              <a:rPr lang="en-US" altLang="ja-JP" sz="1600" dirty="0" smtClean="0"/>
              <a:t>207</a:t>
            </a:r>
            <a:r>
              <a:rPr lang="ja-JP" altLang="en-US" sz="1600" dirty="0" smtClean="0"/>
              <a:t>号</a:t>
            </a:r>
            <a:r>
              <a:rPr lang="en-US" altLang="ja-JP" sz="1600" dirty="0" smtClean="0"/>
              <a:t>76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78</a:t>
            </a:r>
            <a:r>
              <a:rPr lang="ja-JP" altLang="en-US" sz="1600" dirty="0" smtClean="0"/>
              <a:t>ページ　</a:t>
            </a:r>
            <a:endParaRPr kumimoji="1" lang="ja-JP" altLang="en-US" sz="1600" dirty="0"/>
          </a:p>
        </p:txBody>
      </p:sp>
      <p:sp>
        <p:nvSpPr>
          <p:cNvPr id="5" name="右矢印 4"/>
          <p:cNvSpPr/>
          <p:nvPr/>
        </p:nvSpPr>
        <p:spPr>
          <a:xfrm rot="18256146">
            <a:off x="2617890" y="3881669"/>
            <a:ext cx="2630774" cy="470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31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　本ケースでは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009888"/>
              </p:ext>
            </p:extLst>
          </p:nvPr>
        </p:nvGraphicFramePr>
        <p:xfrm>
          <a:off x="1023938" y="2286000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7828333" y="1124744"/>
            <a:ext cx="4320480" cy="2304256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利益主義から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お客様主義</a:t>
            </a:r>
            <a:r>
              <a:rPr kumimoji="1" lang="ja-JP" altLang="en-US" sz="3200" dirty="0" smtClean="0"/>
              <a:t>への転換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↓</a:t>
            </a:r>
            <a:endParaRPr kumimoji="1" lang="en-US" altLang="ja-JP" sz="3200" dirty="0" smtClean="0"/>
          </a:p>
          <a:p>
            <a:pPr algn="ctr"/>
            <a:r>
              <a:rPr kumimoji="1" lang="ja-JP" altLang="en-US" sz="3200" dirty="0" smtClean="0"/>
              <a:t>投資：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人材</a:t>
            </a:r>
            <a:endParaRPr kumimoji="1" lang="en-US" altLang="ja-JP" sz="3200" dirty="0" smtClean="0">
              <a:solidFill>
                <a:srgbClr val="FF0000"/>
              </a:solidFill>
            </a:endParaRPr>
          </a:p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5553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9876" y="882077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まとめ　８章で大事なこと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063009"/>
              </p:ext>
            </p:extLst>
          </p:nvPr>
        </p:nvGraphicFramePr>
        <p:xfrm>
          <a:off x="981844" y="2381693"/>
          <a:ext cx="9649072" cy="392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723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5400" dirty="0" smtClean="0"/>
              <a:t>ご清聴ありがとうございました。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54322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参考文献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 smtClean="0"/>
              <a:t>・日経ビジネス</a:t>
            </a:r>
            <a:r>
              <a:rPr lang="ja-JP" altLang="en-US" sz="2400" dirty="0"/>
              <a:t>　　不況下でも利益を</a:t>
            </a:r>
            <a:r>
              <a:rPr lang="en-US" altLang="ja-JP" sz="2400" dirty="0"/>
              <a:t>2</a:t>
            </a:r>
            <a:r>
              <a:rPr lang="ja-JP" altLang="en-US" sz="2400" dirty="0"/>
              <a:t>倍にする</a:t>
            </a:r>
            <a:r>
              <a:rPr lang="ja-JP" altLang="en-US" sz="2400" dirty="0" smtClean="0"/>
              <a:t>売り方</a:t>
            </a:r>
          </a:p>
          <a:p>
            <a:pPr marL="0" indent="0">
              <a:buNone/>
            </a:pPr>
            <a:r>
              <a:rPr lang="en-US" altLang="ja-JP" sz="2400" dirty="0" smtClean="0"/>
              <a:t>V</a:t>
            </a:r>
            <a:r>
              <a:rPr lang="ja-JP" altLang="en-US" sz="2400" dirty="0" smtClean="0"/>
              <a:t>字回復に成功した「成城石井」　</a:t>
            </a:r>
            <a:r>
              <a:rPr lang="en-US" altLang="ja-JP" sz="2400" dirty="0" smtClean="0"/>
              <a:t>2009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6</a:t>
            </a:r>
            <a:r>
              <a:rPr lang="ja-JP" altLang="en-US" sz="2400" dirty="0" smtClean="0"/>
              <a:t>月</a:t>
            </a:r>
            <a:r>
              <a:rPr lang="en-US" altLang="ja-JP" sz="2400" dirty="0" smtClean="0"/>
              <a:t>20</a:t>
            </a:r>
            <a:r>
              <a:rPr lang="ja-JP" altLang="en-US" sz="2400" dirty="0" smtClean="0"/>
              <a:t>日</a:t>
            </a:r>
            <a:r>
              <a:rPr lang="en-US" altLang="ja-JP" sz="2400" dirty="0" smtClean="0">
                <a:hlinkClick r:id="rId2"/>
              </a:rPr>
              <a:t>http://business.nikkeibp.co.jp/article/manage/20090618/198005</a:t>
            </a:r>
            <a:r>
              <a:rPr lang="ja-JP" altLang="en-US" sz="2400" dirty="0" smtClean="0"/>
              <a:t>　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pPr marL="0" indent="0">
              <a:buNone/>
            </a:pPr>
            <a:r>
              <a:rPr kumimoji="1" lang="ja-JP" altLang="en-US" dirty="0" smtClean="0"/>
              <a:t>・</a:t>
            </a:r>
            <a:r>
              <a:rPr lang="ja-JP" altLang="en-US" sz="2400" dirty="0"/>
              <a:t>日経情報ストラテジー </a:t>
            </a:r>
            <a:r>
              <a:rPr kumimoji="1" lang="ja-JP" altLang="en-US" dirty="0" smtClean="0"/>
              <a:t>「</a:t>
            </a:r>
            <a:r>
              <a:rPr lang="ja-JP" altLang="en-US" sz="2400" dirty="0" smtClean="0"/>
              <a:t>改革</a:t>
            </a:r>
            <a:r>
              <a:rPr lang="ja-JP" altLang="en-US" sz="2400" dirty="0"/>
              <a:t>の軌跡</a:t>
            </a:r>
            <a:r>
              <a:rPr lang="en-US" altLang="ja-JP" sz="2400" dirty="0"/>
              <a:t>--</a:t>
            </a:r>
            <a:r>
              <a:rPr lang="ja-JP" altLang="en-US" sz="2400" dirty="0"/>
              <a:t>あのプロジェクトの舞台裏 成城石井</a:t>
            </a:r>
            <a:r>
              <a:rPr lang="en-US" altLang="ja-JP" sz="2400" dirty="0"/>
              <a:t>--</a:t>
            </a:r>
            <a:r>
              <a:rPr lang="ja-JP" altLang="en-US" sz="2400" dirty="0"/>
              <a:t>混乱から回復した高級食品スーパー</a:t>
            </a:r>
            <a:r>
              <a:rPr lang="en-US" altLang="ja-JP" sz="2400" dirty="0"/>
              <a:t>10</a:t>
            </a:r>
            <a:r>
              <a:rPr lang="ja-JP" altLang="en-US" sz="2400" dirty="0"/>
              <a:t>の</a:t>
            </a:r>
            <a:r>
              <a:rPr lang="en-US" altLang="ja-JP" sz="2400" dirty="0"/>
              <a:t>KPI</a:t>
            </a:r>
            <a:r>
              <a:rPr lang="ja-JP" altLang="en-US" sz="2400" dirty="0"/>
              <a:t>で店舗運営の基本徹底 </a:t>
            </a:r>
            <a:r>
              <a:rPr lang="ja-JP" altLang="en-US" sz="2400" dirty="0" smtClean="0"/>
              <a:t>」</a:t>
            </a:r>
            <a:r>
              <a:rPr lang="en-US" altLang="ja-JP" sz="2400" dirty="0" smtClean="0"/>
              <a:t>2009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7</a:t>
            </a:r>
            <a:r>
              <a:rPr lang="ja-JP" altLang="en-US" sz="2400" dirty="0" smtClean="0"/>
              <a:t>月（</a:t>
            </a:r>
            <a:r>
              <a:rPr lang="en-US" altLang="ja-JP" sz="2400" dirty="0" smtClean="0"/>
              <a:t>207</a:t>
            </a:r>
            <a:r>
              <a:rPr lang="ja-JP" altLang="en-US" sz="2400" dirty="0" smtClean="0"/>
              <a:t>号）</a:t>
            </a:r>
            <a:r>
              <a:rPr lang="en-US" altLang="ja-JP" sz="2400" dirty="0" smtClean="0"/>
              <a:t>6</a:t>
            </a:r>
            <a:r>
              <a:rPr lang="ja-JP" altLang="en-US" sz="2400" dirty="0" smtClean="0"/>
              <a:t>号　</a:t>
            </a:r>
            <a:r>
              <a:rPr lang="en-US" altLang="ja-JP" sz="2400" dirty="0" smtClean="0"/>
              <a:t>76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81</a:t>
            </a:r>
            <a:r>
              <a:rPr lang="ja-JP" altLang="en-US" sz="2400" dirty="0" smtClean="0"/>
              <a:t>ページ</a:t>
            </a:r>
            <a:endParaRPr lang="ja-JP" altLang="en-US" sz="2400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83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2897" y="659861"/>
            <a:ext cx="9717541" cy="1499616"/>
          </a:xfrm>
        </p:spPr>
        <p:txBody>
          <a:bodyPr/>
          <a:lstStyle/>
          <a:p>
            <a:r>
              <a:rPr kumimoji="1" lang="ja-JP" altLang="en-US" dirty="0" smtClean="0"/>
              <a:t>２００４年～２００６年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3862" y="2286000"/>
            <a:ext cx="4206454" cy="4023360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976" y="1865015"/>
            <a:ext cx="4696981" cy="464106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99754" y="2557738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4000" dirty="0" smtClean="0">
              <a:latin typeface="+mn-ea"/>
            </a:endParaRPr>
          </a:p>
          <a:p>
            <a:endParaRPr kumimoji="1" lang="en-US" altLang="ja-JP" sz="4000" dirty="0">
              <a:latin typeface="+mn-ea"/>
            </a:endParaRPr>
          </a:p>
        </p:txBody>
      </p:sp>
      <p:sp>
        <p:nvSpPr>
          <p:cNvPr id="6" name="上矢印 5"/>
          <p:cNvSpPr/>
          <p:nvPr/>
        </p:nvSpPr>
        <p:spPr>
          <a:xfrm rot="8240038">
            <a:off x="5305824" y="2353084"/>
            <a:ext cx="416069" cy="25968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3792" y="6173378"/>
            <a:ext cx="9433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日経</a:t>
            </a:r>
            <a:r>
              <a:rPr kumimoji="1" lang="ja-JP" altLang="en-US" sz="1600" dirty="0" smtClean="0"/>
              <a:t>ビジネス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　</a:t>
            </a:r>
            <a:r>
              <a:rPr kumimoji="1" lang="en-US" altLang="ja-JP" sz="1600" dirty="0" smtClean="0"/>
              <a:t>http</a:t>
            </a:r>
            <a:r>
              <a:rPr kumimoji="1" lang="en-US" altLang="ja-JP" sz="1600" dirty="0"/>
              <a:t>://business.nikkeibp.co.jp/article/manage/20090618/198005/?P=1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3965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８章　要約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648048407"/>
              </p:ext>
            </p:extLst>
          </p:nvPr>
        </p:nvGraphicFramePr>
        <p:xfrm>
          <a:off x="1023861" y="1772816"/>
          <a:ext cx="10687175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965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３つの段階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292669"/>
              </p:ext>
            </p:extLst>
          </p:nvPr>
        </p:nvGraphicFramePr>
        <p:xfrm>
          <a:off x="1023938" y="2286000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054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たとえ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520" y="363971"/>
            <a:ext cx="12188825" cy="8005754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53698" y="510649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価格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82412" y="564084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需要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6089" y="4944761"/>
            <a:ext cx="1918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利益主義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75229" y="494476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顧客満足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543392" y="417532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</a:rPr>
              <a:t>人材</a:t>
            </a:r>
            <a:endParaRPr kumimoji="1" lang="ja-JP" altLang="en-US" sz="44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76220" y="2367739"/>
            <a:ext cx="972734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　　</a:t>
            </a:r>
            <a:r>
              <a:rPr kumimoji="1" lang="ja-JP" altLang="en-US" sz="4000" dirty="0" smtClean="0"/>
              <a:t>木（一つ一つの要素）の変化・・・</a:t>
            </a:r>
            <a:r>
              <a:rPr kumimoji="1" lang="en-US" altLang="ja-JP" sz="4000" dirty="0" smtClean="0"/>
              <a:t>×</a:t>
            </a:r>
          </a:p>
          <a:p>
            <a:r>
              <a:rPr kumimoji="1" lang="ja-JP" altLang="en-US" sz="3600" dirty="0" smtClean="0"/>
              <a:t>　　　　　　</a:t>
            </a:r>
            <a:endParaRPr kumimoji="1" lang="en-US" altLang="ja-JP" sz="360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43638" y="171312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木をみて森もみよ</a:t>
            </a:r>
            <a:endParaRPr kumimoji="1" lang="ja-JP" altLang="en-US" sz="3600" dirty="0"/>
          </a:p>
        </p:txBody>
      </p:sp>
      <p:sp>
        <p:nvSpPr>
          <p:cNvPr id="11" name="下矢印 10"/>
          <p:cNvSpPr/>
          <p:nvPr/>
        </p:nvSpPr>
        <p:spPr>
          <a:xfrm>
            <a:off x="5214309" y="4366848"/>
            <a:ext cx="594311" cy="1252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上矢印 16"/>
          <p:cNvSpPr/>
          <p:nvPr/>
        </p:nvSpPr>
        <p:spPr>
          <a:xfrm>
            <a:off x="2923404" y="4467266"/>
            <a:ext cx="622025" cy="127845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上矢印 17"/>
          <p:cNvSpPr/>
          <p:nvPr/>
        </p:nvSpPr>
        <p:spPr>
          <a:xfrm rot="10800000">
            <a:off x="7423075" y="4088734"/>
            <a:ext cx="720080" cy="7956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5820" y="408873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売上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19014" y="464482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労働時間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4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たとえ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7" y="310283"/>
            <a:ext cx="12188825" cy="8005754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3356408" y="451839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価格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67682" y="453124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需要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35116" y="4020773"/>
            <a:ext cx="1918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</a:rPr>
              <a:t>利益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11349" y="472346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顧客満足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583013" y="4152436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bg1"/>
                </a:solidFill>
              </a:rPr>
              <a:t>人材</a:t>
            </a:r>
            <a:endParaRPr kumimoji="1" lang="ja-JP" altLang="en-US" sz="44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35116" y="1907815"/>
            <a:ext cx="9007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　</a:t>
            </a:r>
            <a:r>
              <a:rPr kumimoji="1" lang="ja-JP" altLang="en-US" dirty="0" smtClean="0">
                <a:solidFill>
                  <a:srgbClr val="FF0000"/>
                </a:solidFill>
              </a:rPr>
              <a:t>　</a:t>
            </a:r>
            <a:r>
              <a:rPr kumimoji="1" lang="ja-JP" altLang="en-US" sz="4000" dirty="0" smtClean="0">
                <a:solidFill>
                  <a:srgbClr val="FF0000"/>
                </a:solidFill>
              </a:rPr>
              <a:t>森（要素同士の関係と全体）の変化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73654" y="126812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/>
              <a:t>木をみて森もみよ</a:t>
            </a:r>
            <a:endParaRPr kumimoji="1" lang="ja-JP" altLang="en-US" sz="3600" dirty="0"/>
          </a:p>
        </p:txBody>
      </p:sp>
      <p:sp>
        <p:nvSpPr>
          <p:cNvPr id="14" name="左中かっこ 13"/>
          <p:cNvSpPr/>
          <p:nvPr/>
        </p:nvSpPr>
        <p:spPr>
          <a:xfrm rot="5400000">
            <a:off x="5861737" y="-2817748"/>
            <a:ext cx="576064" cy="1179944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カーブ矢印 14"/>
          <p:cNvSpPr/>
          <p:nvPr/>
        </p:nvSpPr>
        <p:spPr>
          <a:xfrm rot="4352879">
            <a:off x="8226632" y="3203428"/>
            <a:ext cx="764949" cy="19550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右カーブ矢印 15"/>
          <p:cNvSpPr/>
          <p:nvPr/>
        </p:nvSpPr>
        <p:spPr>
          <a:xfrm rot="18213622">
            <a:off x="2202215" y="4480893"/>
            <a:ext cx="1080120" cy="200804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7" name="右カーブ矢印 16"/>
          <p:cNvSpPr/>
          <p:nvPr/>
        </p:nvSpPr>
        <p:spPr>
          <a:xfrm rot="16012040">
            <a:off x="5583494" y="3806757"/>
            <a:ext cx="858306" cy="37395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右カーブ矢印 18"/>
          <p:cNvSpPr/>
          <p:nvPr/>
        </p:nvSpPr>
        <p:spPr>
          <a:xfrm rot="4844786">
            <a:off x="4161056" y="3295723"/>
            <a:ext cx="792088" cy="15525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65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　３つの段階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753328"/>
              </p:ext>
            </p:extLst>
          </p:nvPr>
        </p:nvGraphicFramePr>
        <p:xfrm>
          <a:off x="1023938" y="2286000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845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　３つの段階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051741"/>
              </p:ext>
            </p:extLst>
          </p:nvPr>
        </p:nvGraphicFramePr>
        <p:xfrm>
          <a:off x="1023938" y="2286000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1008000" y="2276872"/>
            <a:ext cx="8259523" cy="1206817"/>
            <a:chOff x="0" y="41852"/>
            <a:chExt cx="8259523" cy="1206817"/>
          </a:xfrm>
        </p:grpSpPr>
        <p:sp>
          <p:nvSpPr>
            <p:cNvPr id="6" name="角丸四角形 5"/>
            <p:cNvSpPr/>
            <p:nvPr/>
          </p:nvSpPr>
          <p:spPr>
            <a:xfrm>
              <a:off x="0" y="41852"/>
              <a:ext cx="8259523" cy="1206817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角丸四角形 4"/>
            <p:cNvSpPr/>
            <p:nvPr/>
          </p:nvSpPr>
          <p:spPr>
            <a:xfrm>
              <a:off x="35346" y="77198"/>
              <a:ext cx="6957274" cy="11361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3500" kern="1200" dirty="0" smtClean="0">
                  <a:solidFill>
                    <a:schemeClr val="accent1"/>
                  </a:solidFill>
                </a:rPr>
                <a:t>成長と投資不足の構造を理解する</a:t>
              </a:r>
              <a:endParaRPr kumimoji="1" lang="ja-JP" altLang="en-US" sz="3500" kern="12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7765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　３つの段階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301120"/>
              </p:ext>
            </p:extLst>
          </p:nvPr>
        </p:nvGraphicFramePr>
        <p:xfrm>
          <a:off x="1023938" y="2286000"/>
          <a:ext cx="9717087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グループ化 4"/>
          <p:cNvGrpSpPr/>
          <p:nvPr/>
        </p:nvGrpSpPr>
        <p:grpSpPr>
          <a:xfrm>
            <a:off x="996262" y="2276872"/>
            <a:ext cx="8259523" cy="1206817"/>
            <a:chOff x="0" y="41852"/>
            <a:chExt cx="8259523" cy="1206817"/>
          </a:xfrm>
        </p:grpSpPr>
        <p:sp>
          <p:nvSpPr>
            <p:cNvPr id="6" name="角丸四角形 5"/>
            <p:cNvSpPr/>
            <p:nvPr/>
          </p:nvSpPr>
          <p:spPr>
            <a:xfrm>
              <a:off x="0" y="41852"/>
              <a:ext cx="8259523" cy="1206817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角丸四角形 4"/>
            <p:cNvSpPr/>
            <p:nvPr/>
          </p:nvSpPr>
          <p:spPr>
            <a:xfrm>
              <a:off x="35346" y="77198"/>
              <a:ext cx="6957274" cy="11361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3500" kern="1200" dirty="0" smtClean="0">
                  <a:solidFill>
                    <a:schemeClr val="accent1"/>
                  </a:solidFill>
                </a:rPr>
                <a:t>成長と投資不足の構造を理解する</a:t>
              </a:r>
              <a:endParaRPr kumimoji="1" lang="ja-JP" altLang="en-US" sz="3500" kern="12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1752869" y="3675729"/>
            <a:ext cx="8259523" cy="1206817"/>
            <a:chOff x="728781" y="1407953"/>
            <a:chExt cx="8259523" cy="1206817"/>
          </a:xfrm>
        </p:grpSpPr>
        <p:sp>
          <p:nvSpPr>
            <p:cNvPr id="9" name="角丸四角形 8"/>
            <p:cNvSpPr/>
            <p:nvPr/>
          </p:nvSpPr>
          <p:spPr>
            <a:xfrm>
              <a:off x="728781" y="1407953"/>
              <a:ext cx="8259523" cy="1206817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角丸四角形 4"/>
            <p:cNvSpPr/>
            <p:nvPr/>
          </p:nvSpPr>
          <p:spPr>
            <a:xfrm>
              <a:off x="764127" y="1443299"/>
              <a:ext cx="6675619" cy="11361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l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3500" kern="1200" dirty="0" smtClean="0"/>
                <a:t>　</a:t>
              </a:r>
              <a:r>
                <a:rPr kumimoji="1" lang="ja-JP" altLang="en-US" sz="3500" kern="1200" dirty="0" smtClean="0">
                  <a:solidFill>
                    <a:schemeClr val="accent1"/>
                  </a:solidFill>
                </a:rPr>
                <a:t>関係性とシステム全体をみる</a:t>
              </a:r>
              <a:endParaRPr kumimoji="1" lang="en-US" altLang="ja-JP" sz="3500" kern="1200" dirty="0" smtClean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3022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オレンジがかった赤">
      <a:dk1>
        <a:sysClr val="windowText" lastClr="171717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oking_16x9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oking_16x9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9FB2530-70BD-4540-B276-84D94A6F44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659</Words>
  <Application>Microsoft Office PowerPoint</Application>
  <PresentationFormat>ユーザー設定</PresentationFormat>
  <Paragraphs>267</Paragraphs>
  <Slides>26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6" baseType="lpstr">
      <vt:lpstr>HG明朝E</vt:lpstr>
      <vt:lpstr>Meiryo UI</vt:lpstr>
      <vt:lpstr>华文仿宋</vt:lpstr>
      <vt:lpstr>华文新魏</vt:lpstr>
      <vt:lpstr>メイリオ</vt:lpstr>
      <vt:lpstr>Constantia</vt:lpstr>
      <vt:lpstr>Tw Cen MT</vt:lpstr>
      <vt:lpstr>Tw Cen MT Condensed</vt:lpstr>
      <vt:lpstr>Wingdings 3</vt:lpstr>
      <vt:lpstr>インテグラル</vt:lpstr>
      <vt:lpstr>８章　ケース紹介</vt:lpstr>
      <vt:lpstr>本日の流れ</vt:lpstr>
      <vt:lpstr>８章　要約</vt:lpstr>
      <vt:lpstr>３つの段階</vt:lpstr>
      <vt:lpstr>たとえ</vt:lpstr>
      <vt:lpstr>たとえ</vt:lpstr>
      <vt:lpstr>目的　３つの段階</vt:lpstr>
      <vt:lpstr>目的　３つの段階</vt:lpstr>
      <vt:lpstr>目的　３つの段階</vt:lpstr>
      <vt:lpstr>目的</vt:lpstr>
      <vt:lpstr>ケース：成城石井</vt:lpstr>
      <vt:lpstr>成城石井の歩み</vt:lpstr>
      <vt:lpstr>成長と投資不足の構造　 成長限界構造</vt:lpstr>
      <vt:lpstr>詳細</vt:lpstr>
      <vt:lpstr>成長と投資不足の構造　 成長限界構造</vt:lpstr>
      <vt:lpstr>関係性とシステム全体をみる </vt:lpstr>
      <vt:lpstr>需要の制限では？</vt:lpstr>
      <vt:lpstr>根本的解決策</vt:lpstr>
      <vt:lpstr>人材への投資：人づくり　</vt:lpstr>
      <vt:lpstr>PowerPoint プレゼンテーション</vt:lpstr>
      <vt:lpstr>結果</vt:lpstr>
      <vt:lpstr>まとめ　本ケースでは</vt:lpstr>
      <vt:lpstr>まとめ　８章で大事なこと</vt:lpstr>
      <vt:lpstr>PowerPoint プレゼンテーション</vt:lpstr>
      <vt:lpstr>参考文献</vt:lpstr>
      <vt:lpstr>２００４年～２００６年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2014-10-22T15:11:02Z</dcterms:created>
  <dcterms:modified xsi:type="dcterms:W3CDTF">2014-10-23T05:35:21Z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TC027879429991</vt:lpwstr>
  </property>
</Properties>
</file>