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77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DBBD24D-A33E-4A63-BF6F-5004D3B59072}" type="doc">
      <dgm:prSet loTypeId="urn:microsoft.com/office/officeart/2005/8/layout/cycle2" loCatId="cycle" qsTypeId="urn:microsoft.com/office/officeart/2005/8/quickstyle/simple1" qsCatId="simple" csTypeId="urn:microsoft.com/office/officeart/2005/8/colors/accent2_1" csCatId="accent2" phldr="1"/>
      <dgm:spPr/>
      <dgm:t>
        <a:bodyPr/>
        <a:lstStyle/>
        <a:p>
          <a:endParaRPr kumimoji="1" lang="ja-JP" altLang="en-US"/>
        </a:p>
      </dgm:t>
    </dgm:pt>
    <dgm:pt modelId="{121E4D86-CD75-40FF-B566-91D5B49FF97B}">
      <dgm:prSet phldrT="[テキスト]"/>
      <dgm:spPr/>
      <dgm:t>
        <a:bodyPr/>
        <a:lstStyle/>
        <a:p>
          <a:r>
            <a:rPr kumimoji="1" lang="ja-JP" altLang="en-US" dirty="0" smtClean="0"/>
            <a:t>仮説を立てる</a:t>
          </a:r>
          <a:endParaRPr kumimoji="1" lang="ja-JP" altLang="en-US" dirty="0"/>
        </a:p>
      </dgm:t>
    </dgm:pt>
    <dgm:pt modelId="{F40050B9-F4AD-4307-8126-3B283DEF5CBA}" type="parTrans" cxnId="{2AF30A5F-C8A3-4F4D-9C5A-589F7DFFB9CE}">
      <dgm:prSet/>
      <dgm:spPr/>
      <dgm:t>
        <a:bodyPr/>
        <a:lstStyle/>
        <a:p>
          <a:endParaRPr kumimoji="1" lang="ja-JP" altLang="en-US"/>
        </a:p>
      </dgm:t>
    </dgm:pt>
    <dgm:pt modelId="{6E4CCD3E-ED02-404A-B6F6-F35811CCB5D4}" type="sibTrans" cxnId="{2AF30A5F-C8A3-4F4D-9C5A-589F7DFFB9CE}">
      <dgm:prSet/>
      <dgm:spPr/>
      <dgm:t>
        <a:bodyPr/>
        <a:lstStyle/>
        <a:p>
          <a:endParaRPr kumimoji="1" lang="ja-JP" altLang="en-US" dirty="0"/>
        </a:p>
      </dgm:t>
    </dgm:pt>
    <dgm:pt modelId="{A744B1D0-6606-4A5B-9DCD-7F9FEA811B31}">
      <dgm:prSet phldrT="[テキスト]"/>
      <dgm:spPr/>
      <dgm:t>
        <a:bodyPr/>
        <a:lstStyle/>
        <a:p>
          <a:r>
            <a:rPr kumimoji="1" lang="ja-JP" altLang="en-US" dirty="0" smtClean="0"/>
            <a:t>行動する</a:t>
          </a:r>
          <a:endParaRPr kumimoji="1" lang="ja-JP" altLang="en-US" dirty="0"/>
        </a:p>
      </dgm:t>
    </dgm:pt>
    <dgm:pt modelId="{78004E96-BDB7-4BCB-92B9-88C6E2366A8A}" type="parTrans" cxnId="{54918740-37A7-4BED-831E-79BE91B86042}">
      <dgm:prSet/>
      <dgm:spPr/>
      <dgm:t>
        <a:bodyPr/>
        <a:lstStyle/>
        <a:p>
          <a:endParaRPr kumimoji="1" lang="ja-JP" altLang="en-US"/>
        </a:p>
      </dgm:t>
    </dgm:pt>
    <dgm:pt modelId="{A4C47404-F436-4A57-9600-6709034395FF}" type="sibTrans" cxnId="{54918740-37A7-4BED-831E-79BE91B86042}">
      <dgm:prSet/>
      <dgm:spPr/>
      <dgm:t>
        <a:bodyPr/>
        <a:lstStyle/>
        <a:p>
          <a:endParaRPr kumimoji="1" lang="ja-JP" altLang="en-US" dirty="0"/>
        </a:p>
      </dgm:t>
    </dgm:pt>
    <dgm:pt modelId="{5334294F-0026-4778-87D3-3EF80D4BFC97}">
      <dgm:prSet phldrT="[テキスト]"/>
      <dgm:spPr/>
      <dgm:t>
        <a:bodyPr/>
        <a:lstStyle/>
        <a:p>
          <a:r>
            <a:rPr kumimoji="1" lang="ja-JP" altLang="en-US" dirty="0" smtClean="0"/>
            <a:t>立ち止まる</a:t>
          </a:r>
          <a:endParaRPr kumimoji="1" lang="ja-JP" altLang="en-US" dirty="0"/>
        </a:p>
      </dgm:t>
    </dgm:pt>
    <dgm:pt modelId="{7C2B92A7-8A7A-42A0-B02F-B6A2560635C3}" type="parTrans" cxnId="{FF9C73ED-8804-4DCD-BBC9-30703DCB6831}">
      <dgm:prSet/>
      <dgm:spPr/>
      <dgm:t>
        <a:bodyPr/>
        <a:lstStyle/>
        <a:p>
          <a:endParaRPr kumimoji="1" lang="ja-JP" altLang="en-US"/>
        </a:p>
      </dgm:t>
    </dgm:pt>
    <dgm:pt modelId="{226C55AE-2EF9-40AA-BFCC-77AB01781933}" type="sibTrans" cxnId="{FF9C73ED-8804-4DCD-BBC9-30703DCB6831}">
      <dgm:prSet/>
      <dgm:spPr/>
      <dgm:t>
        <a:bodyPr/>
        <a:lstStyle/>
        <a:p>
          <a:endParaRPr kumimoji="1" lang="ja-JP" altLang="en-US" dirty="0"/>
        </a:p>
      </dgm:t>
    </dgm:pt>
    <dgm:pt modelId="{5CC99505-5CBB-42D8-88F8-7BF9E430B41A}">
      <dgm:prSet phldrT="[テキスト]"/>
      <dgm:spPr/>
      <dgm:t>
        <a:bodyPr/>
        <a:lstStyle/>
        <a:p>
          <a:r>
            <a:rPr kumimoji="1" lang="ja-JP" altLang="en-US" dirty="0" smtClean="0"/>
            <a:t>結果を考える</a:t>
          </a:r>
          <a:endParaRPr kumimoji="1" lang="ja-JP" altLang="en-US" dirty="0"/>
        </a:p>
      </dgm:t>
    </dgm:pt>
    <dgm:pt modelId="{1B56DB55-DD1B-48FB-8145-28E9640C3E8A}" type="parTrans" cxnId="{FB51BA5B-4361-4FAF-BC40-5A69C3884B75}">
      <dgm:prSet/>
      <dgm:spPr/>
      <dgm:t>
        <a:bodyPr/>
        <a:lstStyle/>
        <a:p>
          <a:endParaRPr kumimoji="1" lang="ja-JP" altLang="en-US"/>
        </a:p>
      </dgm:t>
    </dgm:pt>
    <dgm:pt modelId="{35CBEABB-8A53-4F3F-B12C-0431E3044EB5}" type="sibTrans" cxnId="{FB51BA5B-4361-4FAF-BC40-5A69C3884B75}">
      <dgm:prSet/>
      <dgm:spPr/>
      <dgm:t>
        <a:bodyPr/>
        <a:lstStyle/>
        <a:p>
          <a:endParaRPr kumimoji="1" lang="ja-JP" altLang="en-US" dirty="0"/>
        </a:p>
      </dgm:t>
    </dgm:pt>
    <dgm:pt modelId="{270CBED1-D1B6-4003-9293-184F5488FC9C}" type="pres">
      <dgm:prSet presAssocID="{0DBBD24D-A33E-4A63-BF6F-5004D3B59072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0632911E-79FA-49E1-9477-99E02CD60F4F}" type="pres">
      <dgm:prSet presAssocID="{121E4D86-CD75-40FF-B566-91D5B49FF97B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225C6A58-43AF-4CC7-8599-606561F1ADFD}" type="pres">
      <dgm:prSet presAssocID="{6E4CCD3E-ED02-404A-B6F6-F35811CCB5D4}" presName="sibTrans" presStyleLbl="sibTrans2D1" presStyleIdx="0" presStyleCnt="4"/>
      <dgm:spPr/>
      <dgm:t>
        <a:bodyPr/>
        <a:lstStyle/>
        <a:p>
          <a:endParaRPr kumimoji="1" lang="ja-JP" altLang="en-US"/>
        </a:p>
      </dgm:t>
    </dgm:pt>
    <dgm:pt modelId="{49BA0458-B471-4532-B002-E73611E5AE5D}" type="pres">
      <dgm:prSet presAssocID="{6E4CCD3E-ED02-404A-B6F6-F35811CCB5D4}" presName="connectorText" presStyleLbl="sibTrans2D1" presStyleIdx="0" presStyleCnt="4"/>
      <dgm:spPr/>
      <dgm:t>
        <a:bodyPr/>
        <a:lstStyle/>
        <a:p>
          <a:endParaRPr kumimoji="1" lang="ja-JP" altLang="en-US"/>
        </a:p>
      </dgm:t>
    </dgm:pt>
    <dgm:pt modelId="{19547345-FD58-4669-AF23-84F479355341}" type="pres">
      <dgm:prSet presAssocID="{A744B1D0-6606-4A5B-9DCD-7F9FEA811B31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E5E430ED-1B78-40F7-8509-1853B7D6ABAF}" type="pres">
      <dgm:prSet presAssocID="{A4C47404-F436-4A57-9600-6709034395FF}" presName="sibTrans" presStyleLbl="sibTrans2D1" presStyleIdx="1" presStyleCnt="4"/>
      <dgm:spPr/>
      <dgm:t>
        <a:bodyPr/>
        <a:lstStyle/>
        <a:p>
          <a:endParaRPr kumimoji="1" lang="ja-JP" altLang="en-US"/>
        </a:p>
      </dgm:t>
    </dgm:pt>
    <dgm:pt modelId="{DC962624-95FF-4534-92F5-43F055DFB1EC}" type="pres">
      <dgm:prSet presAssocID="{A4C47404-F436-4A57-9600-6709034395FF}" presName="connectorText" presStyleLbl="sibTrans2D1" presStyleIdx="1" presStyleCnt="4"/>
      <dgm:spPr/>
      <dgm:t>
        <a:bodyPr/>
        <a:lstStyle/>
        <a:p>
          <a:endParaRPr kumimoji="1" lang="ja-JP" altLang="en-US"/>
        </a:p>
      </dgm:t>
    </dgm:pt>
    <dgm:pt modelId="{7F2391E1-F395-41CB-8ACB-934C0543FD97}" type="pres">
      <dgm:prSet presAssocID="{5334294F-0026-4778-87D3-3EF80D4BFC97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21A730F5-3476-4467-BAFA-53557E47698B}" type="pres">
      <dgm:prSet presAssocID="{226C55AE-2EF9-40AA-BFCC-77AB01781933}" presName="sibTrans" presStyleLbl="sibTrans2D1" presStyleIdx="2" presStyleCnt="4"/>
      <dgm:spPr/>
      <dgm:t>
        <a:bodyPr/>
        <a:lstStyle/>
        <a:p>
          <a:endParaRPr kumimoji="1" lang="ja-JP" altLang="en-US"/>
        </a:p>
      </dgm:t>
    </dgm:pt>
    <dgm:pt modelId="{F060B30F-012A-4BE5-9CB3-00ACF4181121}" type="pres">
      <dgm:prSet presAssocID="{226C55AE-2EF9-40AA-BFCC-77AB01781933}" presName="connectorText" presStyleLbl="sibTrans2D1" presStyleIdx="2" presStyleCnt="4"/>
      <dgm:spPr/>
      <dgm:t>
        <a:bodyPr/>
        <a:lstStyle/>
        <a:p>
          <a:endParaRPr kumimoji="1" lang="ja-JP" altLang="en-US"/>
        </a:p>
      </dgm:t>
    </dgm:pt>
    <dgm:pt modelId="{7B79B1F2-FCDD-4E50-913C-BE505B2E105D}" type="pres">
      <dgm:prSet presAssocID="{5CC99505-5CBB-42D8-88F8-7BF9E430B41A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B991D284-D5EB-4A26-8086-1D5DE07ED658}" type="pres">
      <dgm:prSet presAssocID="{35CBEABB-8A53-4F3F-B12C-0431E3044EB5}" presName="sibTrans" presStyleLbl="sibTrans2D1" presStyleIdx="3" presStyleCnt="4"/>
      <dgm:spPr/>
      <dgm:t>
        <a:bodyPr/>
        <a:lstStyle/>
        <a:p>
          <a:endParaRPr kumimoji="1" lang="ja-JP" altLang="en-US"/>
        </a:p>
      </dgm:t>
    </dgm:pt>
    <dgm:pt modelId="{20162896-9E63-42E4-82FA-4F9E1DFCD14E}" type="pres">
      <dgm:prSet presAssocID="{35CBEABB-8A53-4F3F-B12C-0431E3044EB5}" presName="connectorText" presStyleLbl="sibTrans2D1" presStyleIdx="3" presStyleCnt="4"/>
      <dgm:spPr/>
      <dgm:t>
        <a:bodyPr/>
        <a:lstStyle/>
        <a:p>
          <a:endParaRPr kumimoji="1" lang="ja-JP" altLang="en-US"/>
        </a:p>
      </dgm:t>
    </dgm:pt>
  </dgm:ptLst>
  <dgm:cxnLst>
    <dgm:cxn modelId="{28A763F0-6606-49FC-ADD8-6F52A506720F}" type="presOf" srcId="{5334294F-0026-4778-87D3-3EF80D4BFC97}" destId="{7F2391E1-F395-41CB-8ACB-934C0543FD97}" srcOrd="0" destOrd="0" presId="urn:microsoft.com/office/officeart/2005/8/layout/cycle2"/>
    <dgm:cxn modelId="{54918740-37A7-4BED-831E-79BE91B86042}" srcId="{0DBBD24D-A33E-4A63-BF6F-5004D3B59072}" destId="{A744B1D0-6606-4A5B-9DCD-7F9FEA811B31}" srcOrd="1" destOrd="0" parTransId="{78004E96-BDB7-4BCB-92B9-88C6E2366A8A}" sibTransId="{A4C47404-F436-4A57-9600-6709034395FF}"/>
    <dgm:cxn modelId="{3642FE7B-A7E0-4BA3-A162-5E9F39503068}" type="presOf" srcId="{A4C47404-F436-4A57-9600-6709034395FF}" destId="{E5E430ED-1B78-40F7-8509-1853B7D6ABAF}" srcOrd="0" destOrd="0" presId="urn:microsoft.com/office/officeart/2005/8/layout/cycle2"/>
    <dgm:cxn modelId="{C628CCFB-2869-4062-B8C4-A4A81149C3C5}" type="presOf" srcId="{121E4D86-CD75-40FF-B566-91D5B49FF97B}" destId="{0632911E-79FA-49E1-9477-99E02CD60F4F}" srcOrd="0" destOrd="0" presId="urn:microsoft.com/office/officeart/2005/8/layout/cycle2"/>
    <dgm:cxn modelId="{FF9C73ED-8804-4DCD-BBC9-30703DCB6831}" srcId="{0DBBD24D-A33E-4A63-BF6F-5004D3B59072}" destId="{5334294F-0026-4778-87D3-3EF80D4BFC97}" srcOrd="2" destOrd="0" parTransId="{7C2B92A7-8A7A-42A0-B02F-B6A2560635C3}" sibTransId="{226C55AE-2EF9-40AA-BFCC-77AB01781933}"/>
    <dgm:cxn modelId="{057F47F4-3CBF-4D96-85D9-52A5828C0F0B}" type="presOf" srcId="{35CBEABB-8A53-4F3F-B12C-0431E3044EB5}" destId="{20162896-9E63-42E4-82FA-4F9E1DFCD14E}" srcOrd="1" destOrd="0" presId="urn:microsoft.com/office/officeart/2005/8/layout/cycle2"/>
    <dgm:cxn modelId="{AABFA8D5-7E69-4627-BAC3-CAE1CEBC3800}" type="presOf" srcId="{5CC99505-5CBB-42D8-88F8-7BF9E430B41A}" destId="{7B79B1F2-FCDD-4E50-913C-BE505B2E105D}" srcOrd="0" destOrd="0" presId="urn:microsoft.com/office/officeart/2005/8/layout/cycle2"/>
    <dgm:cxn modelId="{FB51BA5B-4361-4FAF-BC40-5A69C3884B75}" srcId="{0DBBD24D-A33E-4A63-BF6F-5004D3B59072}" destId="{5CC99505-5CBB-42D8-88F8-7BF9E430B41A}" srcOrd="3" destOrd="0" parTransId="{1B56DB55-DD1B-48FB-8145-28E9640C3E8A}" sibTransId="{35CBEABB-8A53-4F3F-B12C-0431E3044EB5}"/>
    <dgm:cxn modelId="{3297D7F5-AF19-457F-ACBA-6CA8D02E6895}" type="presOf" srcId="{A744B1D0-6606-4A5B-9DCD-7F9FEA811B31}" destId="{19547345-FD58-4669-AF23-84F479355341}" srcOrd="0" destOrd="0" presId="urn:microsoft.com/office/officeart/2005/8/layout/cycle2"/>
    <dgm:cxn modelId="{5B107997-D8B9-4669-B69A-A5DCF95036C9}" type="presOf" srcId="{0DBBD24D-A33E-4A63-BF6F-5004D3B59072}" destId="{270CBED1-D1B6-4003-9293-184F5488FC9C}" srcOrd="0" destOrd="0" presId="urn:microsoft.com/office/officeart/2005/8/layout/cycle2"/>
    <dgm:cxn modelId="{2AF30A5F-C8A3-4F4D-9C5A-589F7DFFB9CE}" srcId="{0DBBD24D-A33E-4A63-BF6F-5004D3B59072}" destId="{121E4D86-CD75-40FF-B566-91D5B49FF97B}" srcOrd="0" destOrd="0" parTransId="{F40050B9-F4AD-4307-8126-3B283DEF5CBA}" sibTransId="{6E4CCD3E-ED02-404A-B6F6-F35811CCB5D4}"/>
    <dgm:cxn modelId="{A969DA10-495C-402B-B123-482D84997533}" type="presOf" srcId="{226C55AE-2EF9-40AA-BFCC-77AB01781933}" destId="{21A730F5-3476-4467-BAFA-53557E47698B}" srcOrd="0" destOrd="0" presId="urn:microsoft.com/office/officeart/2005/8/layout/cycle2"/>
    <dgm:cxn modelId="{3AF6F19F-AD2E-4505-940A-BF755715A736}" type="presOf" srcId="{226C55AE-2EF9-40AA-BFCC-77AB01781933}" destId="{F060B30F-012A-4BE5-9CB3-00ACF4181121}" srcOrd="1" destOrd="0" presId="urn:microsoft.com/office/officeart/2005/8/layout/cycle2"/>
    <dgm:cxn modelId="{020AC0AC-75EC-4FBE-A79F-410C2EAA6C2E}" type="presOf" srcId="{35CBEABB-8A53-4F3F-B12C-0431E3044EB5}" destId="{B991D284-D5EB-4A26-8086-1D5DE07ED658}" srcOrd="0" destOrd="0" presId="urn:microsoft.com/office/officeart/2005/8/layout/cycle2"/>
    <dgm:cxn modelId="{A8D4ED8A-9E46-4B95-B7BF-BA0DC366DE9D}" type="presOf" srcId="{6E4CCD3E-ED02-404A-B6F6-F35811CCB5D4}" destId="{225C6A58-43AF-4CC7-8599-606561F1ADFD}" srcOrd="0" destOrd="0" presId="urn:microsoft.com/office/officeart/2005/8/layout/cycle2"/>
    <dgm:cxn modelId="{BD87BB57-7DB7-45FD-913B-77ED3D397402}" type="presOf" srcId="{A4C47404-F436-4A57-9600-6709034395FF}" destId="{DC962624-95FF-4534-92F5-43F055DFB1EC}" srcOrd="1" destOrd="0" presId="urn:microsoft.com/office/officeart/2005/8/layout/cycle2"/>
    <dgm:cxn modelId="{0E282CFE-A82F-44BB-8312-296059A92405}" type="presOf" srcId="{6E4CCD3E-ED02-404A-B6F6-F35811CCB5D4}" destId="{49BA0458-B471-4532-B002-E73611E5AE5D}" srcOrd="1" destOrd="0" presId="urn:microsoft.com/office/officeart/2005/8/layout/cycle2"/>
    <dgm:cxn modelId="{BF601C54-5938-4034-8E97-B28C4D17A6A6}" type="presParOf" srcId="{270CBED1-D1B6-4003-9293-184F5488FC9C}" destId="{0632911E-79FA-49E1-9477-99E02CD60F4F}" srcOrd="0" destOrd="0" presId="urn:microsoft.com/office/officeart/2005/8/layout/cycle2"/>
    <dgm:cxn modelId="{6FE284AE-1926-44A0-AD8C-A7890E302DC6}" type="presParOf" srcId="{270CBED1-D1B6-4003-9293-184F5488FC9C}" destId="{225C6A58-43AF-4CC7-8599-606561F1ADFD}" srcOrd="1" destOrd="0" presId="urn:microsoft.com/office/officeart/2005/8/layout/cycle2"/>
    <dgm:cxn modelId="{B1F30BF1-A79A-499A-98C9-01AB07B07816}" type="presParOf" srcId="{225C6A58-43AF-4CC7-8599-606561F1ADFD}" destId="{49BA0458-B471-4532-B002-E73611E5AE5D}" srcOrd="0" destOrd="0" presId="urn:microsoft.com/office/officeart/2005/8/layout/cycle2"/>
    <dgm:cxn modelId="{E5E785E8-CBC2-4E18-A593-357092830080}" type="presParOf" srcId="{270CBED1-D1B6-4003-9293-184F5488FC9C}" destId="{19547345-FD58-4669-AF23-84F479355341}" srcOrd="2" destOrd="0" presId="urn:microsoft.com/office/officeart/2005/8/layout/cycle2"/>
    <dgm:cxn modelId="{6AE21AB8-281D-45D6-BC72-27E1140E656D}" type="presParOf" srcId="{270CBED1-D1B6-4003-9293-184F5488FC9C}" destId="{E5E430ED-1B78-40F7-8509-1853B7D6ABAF}" srcOrd="3" destOrd="0" presId="urn:microsoft.com/office/officeart/2005/8/layout/cycle2"/>
    <dgm:cxn modelId="{EF0E6182-A541-4BD6-888D-FBF4D54487A4}" type="presParOf" srcId="{E5E430ED-1B78-40F7-8509-1853B7D6ABAF}" destId="{DC962624-95FF-4534-92F5-43F055DFB1EC}" srcOrd="0" destOrd="0" presId="urn:microsoft.com/office/officeart/2005/8/layout/cycle2"/>
    <dgm:cxn modelId="{751E1C62-7226-4AB7-900B-ABD288ACFE1B}" type="presParOf" srcId="{270CBED1-D1B6-4003-9293-184F5488FC9C}" destId="{7F2391E1-F395-41CB-8ACB-934C0543FD97}" srcOrd="4" destOrd="0" presId="urn:microsoft.com/office/officeart/2005/8/layout/cycle2"/>
    <dgm:cxn modelId="{A1DD6261-6C25-4FB2-AB36-07D0609C9779}" type="presParOf" srcId="{270CBED1-D1B6-4003-9293-184F5488FC9C}" destId="{21A730F5-3476-4467-BAFA-53557E47698B}" srcOrd="5" destOrd="0" presId="urn:microsoft.com/office/officeart/2005/8/layout/cycle2"/>
    <dgm:cxn modelId="{2BBBEF0E-A34D-4DFB-92C3-337FC249901E}" type="presParOf" srcId="{21A730F5-3476-4467-BAFA-53557E47698B}" destId="{F060B30F-012A-4BE5-9CB3-00ACF4181121}" srcOrd="0" destOrd="0" presId="urn:microsoft.com/office/officeart/2005/8/layout/cycle2"/>
    <dgm:cxn modelId="{2DCF041A-DAA2-437F-9DC7-F3EB8FDB5B57}" type="presParOf" srcId="{270CBED1-D1B6-4003-9293-184F5488FC9C}" destId="{7B79B1F2-FCDD-4E50-913C-BE505B2E105D}" srcOrd="6" destOrd="0" presId="urn:microsoft.com/office/officeart/2005/8/layout/cycle2"/>
    <dgm:cxn modelId="{D2F7925F-2FF9-4972-86C0-5EA88C33C26E}" type="presParOf" srcId="{270CBED1-D1B6-4003-9293-184F5488FC9C}" destId="{B991D284-D5EB-4A26-8086-1D5DE07ED658}" srcOrd="7" destOrd="0" presId="urn:microsoft.com/office/officeart/2005/8/layout/cycle2"/>
    <dgm:cxn modelId="{574E3812-2D94-4707-B779-4B14070D18CC}" type="presParOf" srcId="{B991D284-D5EB-4A26-8086-1D5DE07ED658}" destId="{20162896-9E63-42E4-82FA-4F9E1DFCD14E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632911E-79FA-49E1-9477-99E02CD60F4F}">
      <dsp:nvSpPr>
        <dsp:cNvPr id="0" name=""/>
        <dsp:cNvSpPr/>
      </dsp:nvSpPr>
      <dsp:spPr>
        <a:xfrm>
          <a:off x="1836044" y="828"/>
          <a:ext cx="996091" cy="996091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800" kern="1200" dirty="0" smtClean="0"/>
            <a:t>仮説を立てる</a:t>
          </a:r>
          <a:endParaRPr kumimoji="1" lang="ja-JP" altLang="en-US" sz="1800" kern="1200" dirty="0"/>
        </a:p>
      </dsp:txBody>
      <dsp:txXfrm>
        <a:off x="1981918" y="146702"/>
        <a:ext cx="704343" cy="704343"/>
      </dsp:txXfrm>
    </dsp:sp>
    <dsp:sp modelId="{225C6A58-43AF-4CC7-8599-606561F1ADFD}">
      <dsp:nvSpPr>
        <dsp:cNvPr id="0" name=""/>
        <dsp:cNvSpPr/>
      </dsp:nvSpPr>
      <dsp:spPr>
        <a:xfrm rot="2700000">
          <a:off x="2725156" y="854083"/>
          <a:ext cx="264467" cy="336180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1400" kern="1200" dirty="0"/>
        </a:p>
      </dsp:txBody>
      <dsp:txXfrm>
        <a:off x="2736775" y="893268"/>
        <a:ext cx="185127" cy="201708"/>
      </dsp:txXfrm>
    </dsp:sp>
    <dsp:sp modelId="{19547345-FD58-4669-AF23-84F479355341}">
      <dsp:nvSpPr>
        <dsp:cNvPr id="0" name=""/>
        <dsp:cNvSpPr/>
      </dsp:nvSpPr>
      <dsp:spPr>
        <a:xfrm>
          <a:off x="2893230" y="1058014"/>
          <a:ext cx="996091" cy="996091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800" kern="1200" dirty="0" smtClean="0"/>
            <a:t>行動する</a:t>
          </a:r>
          <a:endParaRPr kumimoji="1" lang="ja-JP" altLang="en-US" sz="1800" kern="1200" dirty="0"/>
        </a:p>
      </dsp:txBody>
      <dsp:txXfrm>
        <a:off x="3039104" y="1203888"/>
        <a:ext cx="704343" cy="704343"/>
      </dsp:txXfrm>
    </dsp:sp>
    <dsp:sp modelId="{E5E430ED-1B78-40F7-8509-1853B7D6ABAF}">
      <dsp:nvSpPr>
        <dsp:cNvPr id="0" name=""/>
        <dsp:cNvSpPr/>
      </dsp:nvSpPr>
      <dsp:spPr>
        <a:xfrm rot="8100000">
          <a:off x="2735741" y="1911270"/>
          <a:ext cx="264467" cy="336180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1400" kern="1200" dirty="0"/>
        </a:p>
      </dsp:txBody>
      <dsp:txXfrm rot="10800000">
        <a:off x="2803462" y="1950455"/>
        <a:ext cx="185127" cy="201708"/>
      </dsp:txXfrm>
    </dsp:sp>
    <dsp:sp modelId="{7F2391E1-F395-41CB-8ACB-934C0543FD97}">
      <dsp:nvSpPr>
        <dsp:cNvPr id="0" name=""/>
        <dsp:cNvSpPr/>
      </dsp:nvSpPr>
      <dsp:spPr>
        <a:xfrm>
          <a:off x="1836044" y="2115200"/>
          <a:ext cx="996091" cy="996091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800" kern="1200" dirty="0" smtClean="0"/>
            <a:t>立ち止まる</a:t>
          </a:r>
          <a:endParaRPr kumimoji="1" lang="ja-JP" altLang="en-US" sz="1800" kern="1200" dirty="0"/>
        </a:p>
      </dsp:txBody>
      <dsp:txXfrm>
        <a:off x="1981918" y="2261074"/>
        <a:ext cx="704343" cy="704343"/>
      </dsp:txXfrm>
    </dsp:sp>
    <dsp:sp modelId="{21A730F5-3476-4467-BAFA-53557E47698B}">
      <dsp:nvSpPr>
        <dsp:cNvPr id="0" name=""/>
        <dsp:cNvSpPr/>
      </dsp:nvSpPr>
      <dsp:spPr>
        <a:xfrm rot="13500000">
          <a:off x="1678555" y="1921855"/>
          <a:ext cx="264467" cy="336180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1400" kern="1200" dirty="0"/>
        </a:p>
      </dsp:txBody>
      <dsp:txXfrm rot="10800000">
        <a:off x="1746276" y="2017142"/>
        <a:ext cx="185127" cy="201708"/>
      </dsp:txXfrm>
    </dsp:sp>
    <dsp:sp modelId="{7B79B1F2-FCDD-4E50-913C-BE505B2E105D}">
      <dsp:nvSpPr>
        <dsp:cNvPr id="0" name=""/>
        <dsp:cNvSpPr/>
      </dsp:nvSpPr>
      <dsp:spPr>
        <a:xfrm>
          <a:off x="778858" y="1058014"/>
          <a:ext cx="996091" cy="996091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800" kern="1200" dirty="0" smtClean="0"/>
            <a:t>結果を考える</a:t>
          </a:r>
          <a:endParaRPr kumimoji="1" lang="ja-JP" altLang="en-US" sz="1800" kern="1200" dirty="0"/>
        </a:p>
      </dsp:txBody>
      <dsp:txXfrm>
        <a:off x="924732" y="1203888"/>
        <a:ext cx="704343" cy="704343"/>
      </dsp:txXfrm>
    </dsp:sp>
    <dsp:sp modelId="{B991D284-D5EB-4A26-8086-1D5DE07ED658}">
      <dsp:nvSpPr>
        <dsp:cNvPr id="0" name=""/>
        <dsp:cNvSpPr/>
      </dsp:nvSpPr>
      <dsp:spPr>
        <a:xfrm rot="18900000">
          <a:off x="1667970" y="864669"/>
          <a:ext cx="264467" cy="336180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1400" kern="1200" dirty="0"/>
        </a:p>
      </dsp:txBody>
      <dsp:txXfrm>
        <a:off x="1679589" y="959956"/>
        <a:ext cx="185127" cy="20170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EE1B16-1738-414E-9C02-27C7874D6749}" type="datetimeFigureOut">
              <a:rPr kumimoji="1" lang="ja-JP" altLang="en-US" smtClean="0"/>
              <a:t>2015/1/8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088EF-3155-4D93-AE41-E6A138506BB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285312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EE1B16-1738-414E-9C02-27C7874D6749}" type="datetimeFigureOut">
              <a:rPr kumimoji="1" lang="ja-JP" altLang="en-US" smtClean="0"/>
              <a:t>2015/1/8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088EF-3155-4D93-AE41-E6A138506BB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827330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EE1B16-1738-414E-9C02-27C7874D6749}" type="datetimeFigureOut">
              <a:rPr kumimoji="1" lang="ja-JP" altLang="en-US" smtClean="0"/>
              <a:t>2015/1/8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088EF-3155-4D93-AE41-E6A138506BB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127631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EE1B16-1738-414E-9C02-27C7874D6749}" type="datetimeFigureOut">
              <a:rPr kumimoji="1" lang="ja-JP" altLang="en-US" smtClean="0"/>
              <a:t>2015/1/8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088EF-3155-4D93-AE41-E6A138506BB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745154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EE1B16-1738-414E-9C02-27C7874D6749}" type="datetimeFigureOut">
              <a:rPr kumimoji="1" lang="ja-JP" altLang="en-US" smtClean="0"/>
              <a:t>2015/1/8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088EF-3155-4D93-AE41-E6A138506BB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059448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EE1B16-1738-414E-9C02-27C7874D6749}" type="datetimeFigureOut">
              <a:rPr kumimoji="1" lang="ja-JP" altLang="en-US" smtClean="0"/>
              <a:t>2015/1/8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088EF-3155-4D93-AE41-E6A138506BB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665624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EE1B16-1738-414E-9C02-27C7874D6749}" type="datetimeFigureOut">
              <a:rPr kumimoji="1" lang="ja-JP" altLang="en-US" smtClean="0"/>
              <a:t>2015/1/8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088EF-3155-4D93-AE41-E6A138506BB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518326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EE1B16-1738-414E-9C02-27C7874D6749}" type="datetimeFigureOut">
              <a:rPr kumimoji="1" lang="ja-JP" altLang="en-US" smtClean="0"/>
              <a:t>2015/1/8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088EF-3155-4D93-AE41-E6A138506BB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079279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EE1B16-1738-414E-9C02-27C7874D6749}" type="datetimeFigureOut">
              <a:rPr kumimoji="1" lang="ja-JP" altLang="en-US" smtClean="0"/>
              <a:t>2015/1/8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088EF-3155-4D93-AE41-E6A138506BB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218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EE1B16-1738-414E-9C02-27C7874D6749}" type="datetimeFigureOut">
              <a:rPr kumimoji="1" lang="ja-JP" altLang="en-US" smtClean="0"/>
              <a:t>2015/1/8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088EF-3155-4D93-AE41-E6A138506BB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595199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EE1B16-1738-414E-9C02-27C7874D6749}" type="datetimeFigureOut">
              <a:rPr kumimoji="1" lang="ja-JP" altLang="en-US" smtClean="0"/>
              <a:t>2015/1/8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088EF-3155-4D93-AE41-E6A138506BB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208302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EE1B16-1738-414E-9C02-27C7874D6749}" type="datetimeFigureOut">
              <a:rPr kumimoji="1" lang="ja-JP" altLang="en-US" smtClean="0"/>
              <a:t>2015/1/8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F088EF-3155-4D93-AE41-E6A138506BB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3647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3.png"/><Relationship Id="rId7" Type="http://schemas.openxmlformats.org/officeDocument/2006/relationships/diagramColors" Target="../diagrams/colors1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/>
          <p:cNvSpPr/>
          <p:nvPr/>
        </p:nvSpPr>
        <p:spPr>
          <a:xfrm>
            <a:off x="0" y="1772816"/>
            <a:ext cx="7812360" cy="1872208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第</a:t>
            </a:r>
            <a:r>
              <a:rPr kumimoji="1" lang="en-US" altLang="ja-JP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14</a:t>
            </a:r>
            <a:r>
              <a:rPr kumimoji="1" lang="ja-JP" altLang="en-US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章　管理職の時間</a:t>
            </a:r>
            <a:endParaRPr kumimoji="1" lang="en-US" altLang="ja-JP" sz="4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ja-JP" altLang="en-US" sz="3600" dirty="0" err="1" smtClean="0"/>
              <a:t>ー</a:t>
            </a:r>
            <a:r>
              <a:rPr lang="ja-JP" altLang="en-US" sz="3600" dirty="0" smtClean="0"/>
              <a:t>「鎖につながれた囚人」からの解放</a:t>
            </a:r>
            <a:endParaRPr kumimoji="1" lang="ja-JP" altLang="en-US" sz="3600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4385497"/>
            <a:ext cx="6408712" cy="14197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85066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24949"/>
            <a:ext cx="1584176" cy="10718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テキスト ボックス 7"/>
          <p:cNvSpPr txBox="1"/>
          <p:nvPr/>
        </p:nvSpPr>
        <p:spPr>
          <a:xfrm>
            <a:off x="1907703" y="332656"/>
            <a:ext cx="68407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3600" b="1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管理職</a:t>
            </a:r>
            <a:r>
              <a:rPr lang="ja-JP" altLang="en-US" sz="36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が学ぶ時間をつくるには</a:t>
            </a:r>
            <a:endParaRPr kumimoji="1" lang="ja-JP" altLang="en-US" sz="3600" b="1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角丸四角形吹き出し 8"/>
          <p:cNvSpPr/>
          <p:nvPr/>
        </p:nvSpPr>
        <p:spPr>
          <a:xfrm>
            <a:off x="2339752" y="1412776"/>
            <a:ext cx="6696744" cy="720080"/>
          </a:xfrm>
          <a:prstGeom prst="wedgeRoundRectCallout">
            <a:avLst>
              <a:gd name="adj1" fmla="val -54234"/>
              <a:gd name="adj2" fmla="val 25381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3200" dirty="0" smtClean="0"/>
              <a:t>管理職は時間がない！！</a:t>
            </a:r>
            <a:endParaRPr kumimoji="1" lang="ja-JP" altLang="en-US" sz="3200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9758" y="1340768"/>
            <a:ext cx="1008112" cy="129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テキスト ボックス 9"/>
          <p:cNvSpPr txBox="1"/>
          <p:nvPr/>
        </p:nvSpPr>
        <p:spPr>
          <a:xfrm>
            <a:off x="467544" y="2988241"/>
            <a:ext cx="8064896" cy="58477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ja-JP" altLang="en-US" sz="3200" dirty="0"/>
              <a:t>～</a:t>
            </a:r>
            <a:r>
              <a:rPr kumimoji="1" lang="ja-JP" altLang="en-US" sz="3200" dirty="0" smtClean="0"/>
              <a:t>管理職は組織における「</a:t>
            </a:r>
            <a:r>
              <a:rPr kumimoji="1" lang="ja-JP" altLang="en-US" sz="3200" dirty="0" smtClean="0">
                <a:solidFill>
                  <a:srgbClr val="FF0000"/>
                </a:solidFill>
              </a:rPr>
              <a:t>専門家</a:t>
            </a:r>
            <a:r>
              <a:rPr kumimoji="1" lang="ja-JP" altLang="en-US" sz="3200" dirty="0" smtClean="0"/>
              <a:t>」</a:t>
            </a:r>
            <a:r>
              <a:rPr lang="ja-JP" altLang="en-US" sz="3200" dirty="0"/>
              <a:t>～</a:t>
            </a:r>
            <a:endParaRPr kumimoji="1" lang="ja-JP" altLang="en-US" sz="3200" dirty="0"/>
          </a:p>
        </p:txBody>
      </p:sp>
      <p:graphicFrame>
        <p:nvGraphicFramePr>
          <p:cNvPr id="13" name="図表 12"/>
          <p:cNvGraphicFramePr/>
          <p:nvPr>
            <p:extLst>
              <p:ext uri="{D42A27DB-BD31-4B8C-83A1-F6EECF244321}">
                <p14:modId xmlns:p14="http://schemas.microsoft.com/office/powerpoint/2010/main" val="2249601781"/>
              </p:ext>
            </p:extLst>
          </p:nvPr>
        </p:nvGraphicFramePr>
        <p:xfrm>
          <a:off x="-612576" y="3629248"/>
          <a:ext cx="4668180" cy="31121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14" name="星 12 13"/>
          <p:cNvSpPr/>
          <p:nvPr/>
        </p:nvSpPr>
        <p:spPr>
          <a:xfrm>
            <a:off x="4067944" y="4399171"/>
            <a:ext cx="3906179" cy="1905920"/>
          </a:xfrm>
          <a:prstGeom prst="star12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b="1" dirty="0" smtClean="0">
                <a:solidFill>
                  <a:schemeClr val="tx1"/>
                </a:solidFill>
              </a:rPr>
              <a:t>ほとんどが</a:t>
            </a:r>
            <a:endParaRPr kumimoji="1" lang="en-US" altLang="ja-JP" sz="2400" b="1" dirty="0" smtClean="0">
              <a:solidFill>
                <a:schemeClr val="tx1"/>
              </a:solidFill>
            </a:endParaRPr>
          </a:p>
          <a:p>
            <a:pPr algn="ctr"/>
            <a:r>
              <a:rPr kumimoji="1" lang="ja-JP" altLang="en-US" sz="2400" b="1" dirty="0" smtClean="0">
                <a:solidFill>
                  <a:schemeClr val="tx1"/>
                </a:solidFill>
              </a:rPr>
              <a:t>「行動」ばかり</a:t>
            </a:r>
            <a:endParaRPr kumimoji="1" lang="en-US" altLang="ja-JP" sz="2400" b="1" dirty="0" smtClean="0">
              <a:solidFill>
                <a:schemeClr val="tx1"/>
              </a:solidFill>
            </a:endParaRPr>
          </a:p>
          <a:p>
            <a:pPr algn="ctr"/>
            <a:r>
              <a:rPr lang="ja-JP" altLang="en-US" sz="2400" b="1" dirty="0">
                <a:solidFill>
                  <a:schemeClr val="tx1"/>
                </a:solidFill>
              </a:rPr>
              <a:t>意識している</a:t>
            </a:r>
            <a:endParaRPr kumimoji="1" lang="ja-JP" altLang="en-US" sz="2400" b="1" dirty="0">
              <a:solidFill>
                <a:schemeClr val="tx1"/>
              </a:solidFill>
            </a:endParaRPr>
          </a:p>
        </p:txBody>
      </p:sp>
      <p:sp>
        <p:nvSpPr>
          <p:cNvPr id="15" name="角丸四角形吹き出し 14"/>
          <p:cNvSpPr/>
          <p:nvPr/>
        </p:nvSpPr>
        <p:spPr>
          <a:xfrm>
            <a:off x="3851920" y="3663993"/>
            <a:ext cx="4392488" cy="811182"/>
          </a:xfrm>
          <a:prstGeom prst="wedgeRoundRectCallout">
            <a:avLst>
              <a:gd name="adj1" fmla="val -59906"/>
              <a:gd name="adj2" fmla="val 45158"/>
              <a:gd name="adj3" fmla="val 1666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 smtClean="0"/>
              <a:t>このサイクルが</a:t>
            </a:r>
            <a:endParaRPr kumimoji="1" lang="en-US" altLang="ja-JP" sz="2800" dirty="0" smtClean="0"/>
          </a:p>
          <a:p>
            <a:pPr algn="ctr"/>
            <a:r>
              <a:rPr lang="ja-JP" altLang="en-US" sz="2800" dirty="0" smtClean="0"/>
              <a:t>不可欠！</a:t>
            </a:r>
            <a:endParaRPr kumimoji="1" lang="ja-JP" altLang="en-US" sz="2800" dirty="0"/>
          </a:p>
        </p:txBody>
      </p:sp>
    </p:spTree>
    <p:extLst>
      <p:ext uri="{BB962C8B-B14F-4D97-AF65-F5344CB8AC3E}">
        <p14:creationId xmlns:p14="http://schemas.microsoft.com/office/powerpoint/2010/main" val="15137726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Graphic spid="13" grpId="0">
        <p:bldAsOne/>
      </p:bldGraphic>
      <p:bldP spid="14" grpId="0" animBg="1"/>
      <p:bldP spid="1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24949"/>
            <a:ext cx="1584176" cy="10718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テキスト ボックス 4"/>
          <p:cNvSpPr txBox="1"/>
          <p:nvPr/>
        </p:nvSpPr>
        <p:spPr>
          <a:xfrm>
            <a:off x="1907703" y="332656"/>
            <a:ext cx="68407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3600" b="1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管理職</a:t>
            </a:r>
            <a:r>
              <a:rPr lang="ja-JP" altLang="en-US" sz="36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が学ぶ時間をつくるには</a:t>
            </a:r>
            <a:endParaRPr kumimoji="1" lang="ja-JP" altLang="en-US" sz="3600" b="1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611560" y="1412776"/>
            <a:ext cx="79928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800" dirty="0" smtClean="0"/>
              <a:t>「管理職は鎖でつながれた囚人の先頭である」</a:t>
            </a:r>
            <a:endParaRPr kumimoji="1" lang="ja-JP" altLang="en-US" sz="28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3928" y="2060849"/>
            <a:ext cx="5112568" cy="165618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8" name="直線矢印コネクタ 7"/>
          <p:cNvCxnSpPr/>
          <p:nvPr/>
        </p:nvCxnSpPr>
        <p:spPr>
          <a:xfrm>
            <a:off x="1907703" y="1935996"/>
            <a:ext cx="2880321" cy="952945"/>
          </a:xfrm>
          <a:prstGeom prst="straightConnector1">
            <a:avLst/>
          </a:prstGeom>
          <a:ln w="762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角丸四角形 12"/>
          <p:cNvSpPr/>
          <p:nvPr/>
        </p:nvSpPr>
        <p:spPr>
          <a:xfrm>
            <a:off x="467544" y="3645024"/>
            <a:ext cx="8136904" cy="1008112"/>
          </a:xfrm>
          <a:prstGeom prst="roundRect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3200" dirty="0" smtClean="0">
                <a:solidFill>
                  <a:srgbClr val="002060"/>
                </a:solidFill>
              </a:rPr>
              <a:t>管理職は自分たちの行動について</a:t>
            </a:r>
            <a:endParaRPr kumimoji="1" lang="en-US" altLang="ja-JP" sz="3200" dirty="0" smtClean="0">
              <a:solidFill>
                <a:srgbClr val="002060"/>
              </a:solidFill>
            </a:endParaRPr>
          </a:p>
          <a:p>
            <a:pPr algn="ctr"/>
            <a:r>
              <a:rPr kumimoji="1" lang="ja-JP" altLang="en-US" sz="3200" dirty="0" smtClean="0">
                <a:solidFill>
                  <a:srgbClr val="002060"/>
                </a:solidFill>
              </a:rPr>
              <a:t>深く考えたりしない</a:t>
            </a:r>
            <a:endParaRPr kumimoji="1" lang="ja-JP" altLang="en-US" sz="3200" dirty="0">
              <a:solidFill>
                <a:srgbClr val="002060"/>
              </a:solidFill>
            </a:endParaRPr>
          </a:p>
        </p:txBody>
      </p:sp>
      <p:sp>
        <p:nvSpPr>
          <p:cNvPr id="14" name="正方形/長方形 13"/>
          <p:cNvSpPr/>
          <p:nvPr/>
        </p:nvSpPr>
        <p:spPr>
          <a:xfrm>
            <a:off x="0" y="5229200"/>
            <a:ext cx="9144000" cy="1152128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3200" dirty="0" smtClean="0"/>
              <a:t>自分の考える時間を見つめ直すこと</a:t>
            </a:r>
            <a:endParaRPr kumimoji="1" lang="en-US" altLang="ja-JP" sz="3200" dirty="0" smtClean="0"/>
          </a:p>
          <a:p>
            <a:pPr algn="ctr"/>
            <a:r>
              <a:rPr lang="ja-JP" altLang="en-US" sz="3200" dirty="0" smtClean="0"/>
              <a:t>時間をつくれないことにまず疑問を抱く</a:t>
            </a:r>
            <a:endParaRPr lang="en-US" altLang="ja-JP" sz="3200" dirty="0" smtClean="0"/>
          </a:p>
        </p:txBody>
      </p:sp>
    </p:spTree>
    <p:extLst>
      <p:ext uri="{BB962C8B-B14F-4D97-AF65-F5344CB8AC3E}">
        <p14:creationId xmlns:p14="http://schemas.microsoft.com/office/powerpoint/2010/main" val="30048907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3" grpId="0" animBg="1"/>
      <p:bldP spid="14" grpId="0" animBg="1"/>
    </p:bldLst>
  </p:timing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</TotalTime>
  <Words>103</Words>
  <Application>Microsoft Office PowerPoint</Application>
  <PresentationFormat>画面に合わせる (4:3)</PresentationFormat>
  <Paragraphs>20</Paragraphs>
  <Slides>3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4" baseType="lpstr">
      <vt:lpstr>Office ​​テーマ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FJ-USER</dc:creator>
  <cp:lastModifiedBy>FJ-USER</cp:lastModifiedBy>
  <cp:revision>4</cp:revision>
  <dcterms:created xsi:type="dcterms:W3CDTF">2015-01-07T22:18:11Z</dcterms:created>
  <dcterms:modified xsi:type="dcterms:W3CDTF">2015-01-07T22:53:19Z</dcterms:modified>
</cp:coreProperties>
</file>