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41" autoAdjust="0"/>
    <p:restoredTop sz="94660"/>
  </p:normalViewPr>
  <p:slideViewPr>
    <p:cSldViewPr snapToGrid="0">
      <p:cViewPr varScale="1">
        <p:scale>
          <a:sx n="40" d="100"/>
          <a:sy n="40" d="100"/>
        </p:scale>
        <p:origin x="54" y="6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EA3BEF-5282-4613-93DB-88EF2F0380AB}"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kumimoji="1" lang="ja-JP" altLang="en-US"/>
        </a:p>
      </dgm:t>
    </dgm:pt>
    <dgm:pt modelId="{5B6D496B-3C74-4947-A038-F475F5F4E969}">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第</a:t>
          </a:r>
          <a:r>
            <a:rPr kumimoji="1" lang="en-US" altLang="ja-JP" dirty="0" smtClean="0">
              <a:latin typeface="メイリオ" panose="020B0604030504040204" pitchFamily="50" charset="-128"/>
              <a:ea typeface="メイリオ" panose="020B0604030504040204" pitchFamily="50" charset="-128"/>
            </a:rPr>
            <a:t>16</a:t>
          </a:r>
          <a:r>
            <a:rPr kumimoji="1" lang="ja-JP" altLang="en-US" dirty="0" smtClean="0">
              <a:latin typeface="メイリオ" panose="020B0604030504040204" pitchFamily="50" charset="-128"/>
              <a:ea typeface="メイリオ" panose="020B0604030504040204" pitchFamily="50" charset="-128"/>
            </a:rPr>
            <a:t>章の要約</a:t>
          </a:r>
          <a:endParaRPr kumimoji="1" lang="ja-JP" altLang="en-US" dirty="0">
            <a:latin typeface="メイリオ" panose="020B0604030504040204" pitchFamily="50" charset="-128"/>
            <a:ea typeface="メイリオ" panose="020B0604030504040204" pitchFamily="50" charset="-128"/>
          </a:endParaRPr>
        </a:p>
      </dgm:t>
    </dgm:pt>
    <dgm:pt modelId="{86441F6F-7D88-4C1A-A566-1386CC63AF78}" type="parTrans" cxnId="{6C221779-D812-4833-9EFE-CAFFEFA3BE7D}">
      <dgm:prSet/>
      <dgm:spPr/>
      <dgm:t>
        <a:bodyPr/>
        <a:lstStyle/>
        <a:p>
          <a:endParaRPr kumimoji="1" lang="ja-JP" altLang="en-US"/>
        </a:p>
      </dgm:t>
    </dgm:pt>
    <dgm:pt modelId="{FA85773B-7291-4A87-BA78-7250BD5761AE}" type="sibTrans" cxnId="{6C221779-D812-4833-9EFE-CAFFEFA3BE7D}">
      <dgm:prSet/>
      <dgm:spPr/>
      <dgm:t>
        <a:bodyPr/>
        <a:lstStyle/>
        <a:p>
          <a:endParaRPr kumimoji="1" lang="ja-JP" altLang="en-US"/>
        </a:p>
      </dgm:t>
    </dgm:pt>
    <dgm:pt modelId="{BED1CA05-27DA-472E-88F3-F4F92589A698}">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ケース紹介</a:t>
          </a:r>
          <a:endParaRPr kumimoji="1" lang="ja-JP" altLang="en-US" dirty="0">
            <a:latin typeface="メイリオ" panose="020B0604030504040204" pitchFamily="50" charset="-128"/>
            <a:ea typeface="メイリオ" panose="020B0604030504040204" pitchFamily="50" charset="-128"/>
          </a:endParaRPr>
        </a:p>
      </dgm:t>
    </dgm:pt>
    <dgm:pt modelId="{25988050-79B7-4302-901F-6F1CD36057AE}" type="parTrans" cxnId="{948CE86A-4268-41B2-9496-A17D96A736EB}">
      <dgm:prSet/>
      <dgm:spPr/>
      <dgm:t>
        <a:bodyPr/>
        <a:lstStyle/>
        <a:p>
          <a:endParaRPr kumimoji="1" lang="ja-JP" altLang="en-US"/>
        </a:p>
      </dgm:t>
    </dgm:pt>
    <dgm:pt modelId="{275B7FF2-AEB0-4730-9096-0C9E05A36C70}" type="sibTrans" cxnId="{948CE86A-4268-41B2-9496-A17D96A736EB}">
      <dgm:prSet/>
      <dgm:spPr/>
      <dgm:t>
        <a:bodyPr/>
        <a:lstStyle/>
        <a:p>
          <a:endParaRPr kumimoji="1" lang="ja-JP" altLang="en-US"/>
        </a:p>
      </dgm:t>
    </dgm:pt>
    <dgm:pt modelId="{D7CD5F0F-6FC9-48A7-8429-E09A398EF725}">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クイズ</a:t>
          </a:r>
          <a:endParaRPr kumimoji="1" lang="ja-JP" altLang="en-US" dirty="0">
            <a:latin typeface="メイリオ" panose="020B0604030504040204" pitchFamily="50" charset="-128"/>
            <a:ea typeface="メイリオ" panose="020B0604030504040204" pitchFamily="50" charset="-128"/>
          </a:endParaRPr>
        </a:p>
      </dgm:t>
    </dgm:pt>
    <dgm:pt modelId="{0022CFDF-0A79-4DC9-BACC-9210CB60A03F}" type="parTrans" cxnId="{D4C75C4B-26AC-4EEB-981D-75D3503BAB01}">
      <dgm:prSet/>
      <dgm:spPr/>
      <dgm:t>
        <a:bodyPr/>
        <a:lstStyle/>
        <a:p>
          <a:endParaRPr kumimoji="1" lang="ja-JP" altLang="en-US"/>
        </a:p>
      </dgm:t>
    </dgm:pt>
    <dgm:pt modelId="{3BC1C551-F6A8-4865-9E88-466C81026B9D}" type="sibTrans" cxnId="{D4C75C4B-26AC-4EEB-981D-75D3503BAB01}">
      <dgm:prSet/>
      <dgm:spPr/>
      <dgm:t>
        <a:bodyPr/>
        <a:lstStyle/>
        <a:p>
          <a:endParaRPr kumimoji="1" lang="ja-JP" altLang="en-US"/>
        </a:p>
      </dgm:t>
    </dgm:pt>
    <dgm:pt modelId="{576070A6-E2DD-4922-A12D-FAB65B12F7EE}">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まとめ</a:t>
          </a:r>
          <a:endParaRPr kumimoji="1" lang="ja-JP" altLang="en-US" dirty="0">
            <a:latin typeface="メイリオ" panose="020B0604030504040204" pitchFamily="50" charset="-128"/>
            <a:ea typeface="メイリオ" panose="020B0604030504040204" pitchFamily="50" charset="-128"/>
          </a:endParaRPr>
        </a:p>
      </dgm:t>
    </dgm:pt>
    <dgm:pt modelId="{75300225-6B8A-4188-AD37-5E2982C94D19}" type="parTrans" cxnId="{EC4364AB-D807-4F22-806A-72187F3AAA65}">
      <dgm:prSet/>
      <dgm:spPr/>
      <dgm:t>
        <a:bodyPr/>
        <a:lstStyle/>
        <a:p>
          <a:endParaRPr kumimoji="1" lang="ja-JP" altLang="en-US"/>
        </a:p>
      </dgm:t>
    </dgm:pt>
    <dgm:pt modelId="{21A01AB2-108B-44E1-9CB3-069302D7616B}" type="sibTrans" cxnId="{EC4364AB-D807-4F22-806A-72187F3AAA65}">
      <dgm:prSet/>
      <dgm:spPr/>
      <dgm:t>
        <a:bodyPr/>
        <a:lstStyle/>
        <a:p>
          <a:endParaRPr kumimoji="1" lang="ja-JP" altLang="en-US"/>
        </a:p>
      </dgm:t>
    </dgm:pt>
    <dgm:pt modelId="{B22B9125-CD2A-4273-A981-A303E73DC3D3}" type="pres">
      <dgm:prSet presAssocID="{A2EA3BEF-5282-4613-93DB-88EF2F0380AB}" presName="linear" presStyleCnt="0">
        <dgm:presLayoutVars>
          <dgm:animLvl val="lvl"/>
          <dgm:resizeHandles val="exact"/>
        </dgm:presLayoutVars>
      </dgm:prSet>
      <dgm:spPr/>
      <dgm:t>
        <a:bodyPr/>
        <a:lstStyle/>
        <a:p>
          <a:endParaRPr kumimoji="1" lang="ja-JP" altLang="en-US"/>
        </a:p>
      </dgm:t>
    </dgm:pt>
    <dgm:pt modelId="{4EDA629B-FD13-473E-80AB-F590D3616849}" type="pres">
      <dgm:prSet presAssocID="{5B6D496B-3C74-4947-A038-F475F5F4E969}" presName="parentText" presStyleLbl="node1" presStyleIdx="0" presStyleCnt="4">
        <dgm:presLayoutVars>
          <dgm:chMax val="0"/>
          <dgm:bulletEnabled val="1"/>
        </dgm:presLayoutVars>
      </dgm:prSet>
      <dgm:spPr/>
      <dgm:t>
        <a:bodyPr/>
        <a:lstStyle/>
        <a:p>
          <a:endParaRPr kumimoji="1" lang="ja-JP" altLang="en-US"/>
        </a:p>
      </dgm:t>
    </dgm:pt>
    <dgm:pt modelId="{E193B8C4-D024-485F-B9D0-B42FA3F98B7B}" type="pres">
      <dgm:prSet presAssocID="{FA85773B-7291-4A87-BA78-7250BD5761AE}" presName="spacer" presStyleCnt="0"/>
      <dgm:spPr/>
    </dgm:pt>
    <dgm:pt modelId="{84DD1D4A-59FE-4B87-9BBE-3938C164EC37}" type="pres">
      <dgm:prSet presAssocID="{BED1CA05-27DA-472E-88F3-F4F92589A698}" presName="parentText" presStyleLbl="node1" presStyleIdx="1" presStyleCnt="4">
        <dgm:presLayoutVars>
          <dgm:chMax val="0"/>
          <dgm:bulletEnabled val="1"/>
        </dgm:presLayoutVars>
      </dgm:prSet>
      <dgm:spPr/>
      <dgm:t>
        <a:bodyPr/>
        <a:lstStyle/>
        <a:p>
          <a:endParaRPr kumimoji="1" lang="ja-JP" altLang="en-US"/>
        </a:p>
      </dgm:t>
    </dgm:pt>
    <dgm:pt modelId="{8EB93A92-396A-4739-B006-3A33F6126CB0}" type="pres">
      <dgm:prSet presAssocID="{275B7FF2-AEB0-4730-9096-0C9E05A36C70}" presName="spacer" presStyleCnt="0"/>
      <dgm:spPr/>
    </dgm:pt>
    <dgm:pt modelId="{3CAB15AF-55FF-4C91-9BC2-944EEB278F82}" type="pres">
      <dgm:prSet presAssocID="{D7CD5F0F-6FC9-48A7-8429-E09A398EF725}" presName="parentText" presStyleLbl="node1" presStyleIdx="2" presStyleCnt="4">
        <dgm:presLayoutVars>
          <dgm:chMax val="0"/>
          <dgm:bulletEnabled val="1"/>
        </dgm:presLayoutVars>
      </dgm:prSet>
      <dgm:spPr/>
      <dgm:t>
        <a:bodyPr/>
        <a:lstStyle/>
        <a:p>
          <a:endParaRPr kumimoji="1" lang="ja-JP" altLang="en-US"/>
        </a:p>
      </dgm:t>
    </dgm:pt>
    <dgm:pt modelId="{BCABDF4A-CA44-488C-9E64-65C7D12E1030}" type="pres">
      <dgm:prSet presAssocID="{3BC1C551-F6A8-4865-9E88-466C81026B9D}" presName="spacer" presStyleCnt="0"/>
      <dgm:spPr/>
    </dgm:pt>
    <dgm:pt modelId="{6C085A58-39F8-480D-8DE0-3A2BE11591BD}" type="pres">
      <dgm:prSet presAssocID="{576070A6-E2DD-4922-A12D-FAB65B12F7EE}" presName="parentText" presStyleLbl="node1" presStyleIdx="3" presStyleCnt="4">
        <dgm:presLayoutVars>
          <dgm:chMax val="0"/>
          <dgm:bulletEnabled val="1"/>
        </dgm:presLayoutVars>
      </dgm:prSet>
      <dgm:spPr/>
      <dgm:t>
        <a:bodyPr/>
        <a:lstStyle/>
        <a:p>
          <a:endParaRPr kumimoji="1" lang="ja-JP" altLang="en-US"/>
        </a:p>
      </dgm:t>
    </dgm:pt>
  </dgm:ptLst>
  <dgm:cxnLst>
    <dgm:cxn modelId="{6C221779-D812-4833-9EFE-CAFFEFA3BE7D}" srcId="{A2EA3BEF-5282-4613-93DB-88EF2F0380AB}" destId="{5B6D496B-3C74-4947-A038-F475F5F4E969}" srcOrd="0" destOrd="0" parTransId="{86441F6F-7D88-4C1A-A566-1386CC63AF78}" sibTransId="{FA85773B-7291-4A87-BA78-7250BD5761AE}"/>
    <dgm:cxn modelId="{7C1A34B0-8C31-44A3-BBC5-D4A6E20C2316}" type="presOf" srcId="{576070A6-E2DD-4922-A12D-FAB65B12F7EE}" destId="{6C085A58-39F8-480D-8DE0-3A2BE11591BD}" srcOrd="0" destOrd="0" presId="urn:microsoft.com/office/officeart/2005/8/layout/vList2"/>
    <dgm:cxn modelId="{471D43DD-4D02-440A-B03A-F5793C060910}" type="presOf" srcId="{5B6D496B-3C74-4947-A038-F475F5F4E969}" destId="{4EDA629B-FD13-473E-80AB-F590D3616849}" srcOrd="0" destOrd="0" presId="urn:microsoft.com/office/officeart/2005/8/layout/vList2"/>
    <dgm:cxn modelId="{EC4364AB-D807-4F22-806A-72187F3AAA65}" srcId="{A2EA3BEF-5282-4613-93DB-88EF2F0380AB}" destId="{576070A6-E2DD-4922-A12D-FAB65B12F7EE}" srcOrd="3" destOrd="0" parTransId="{75300225-6B8A-4188-AD37-5E2982C94D19}" sibTransId="{21A01AB2-108B-44E1-9CB3-069302D7616B}"/>
    <dgm:cxn modelId="{27568AAF-2025-417B-BFCE-568DAEB73496}" type="presOf" srcId="{D7CD5F0F-6FC9-48A7-8429-E09A398EF725}" destId="{3CAB15AF-55FF-4C91-9BC2-944EEB278F82}" srcOrd="0" destOrd="0" presId="urn:microsoft.com/office/officeart/2005/8/layout/vList2"/>
    <dgm:cxn modelId="{BFFFD6A3-8BEA-4B9D-B538-8C6990F1A55F}" type="presOf" srcId="{BED1CA05-27DA-472E-88F3-F4F92589A698}" destId="{84DD1D4A-59FE-4B87-9BBE-3938C164EC37}" srcOrd="0" destOrd="0" presId="urn:microsoft.com/office/officeart/2005/8/layout/vList2"/>
    <dgm:cxn modelId="{948CE86A-4268-41B2-9496-A17D96A736EB}" srcId="{A2EA3BEF-5282-4613-93DB-88EF2F0380AB}" destId="{BED1CA05-27DA-472E-88F3-F4F92589A698}" srcOrd="1" destOrd="0" parTransId="{25988050-79B7-4302-901F-6F1CD36057AE}" sibTransId="{275B7FF2-AEB0-4730-9096-0C9E05A36C70}"/>
    <dgm:cxn modelId="{D4C75C4B-26AC-4EEB-981D-75D3503BAB01}" srcId="{A2EA3BEF-5282-4613-93DB-88EF2F0380AB}" destId="{D7CD5F0F-6FC9-48A7-8429-E09A398EF725}" srcOrd="2" destOrd="0" parTransId="{0022CFDF-0A79-4DC9-BACC-9210CB60A03F}" sibTransId="{3BC1C551-F6A8-4865-9E88-466C81026B9D}"/>
    <dgm:cxn modelId="{3A8889D5-54E2-4A67-A0EC-7014B2329D3B}" type="presOf" srcId="{A2EA3BEF-5282-4613-93DB-88EF2F0380AB}" destId="{B22B9125-CD2A-4273-A981-A303E73DC3D3}" srcOrd="0" destOrd="0" presId="urn:microsoft.com/office/officeart/2005/8/layout/vList2"/>
    <dgm:cxn modelId="{E53B844A-6D68-4C5A-B6F4-78BD75A4CF04}" type="presParOf" srcId="{B22B9125-CD2A-4273-A981-A303E73DC3D3}" destId="{4EDA629B-FD13-473E-80AB-F590D3616849}" srcOrd="0" destOrd="0" presId="urn:microsoft.com/office/officeart/2005/8/layout/vList2"/>
    <dgm:cxn modelId="{42B91472-6997-4EBC-8CF9-E99EA63632F1}" type="presParOf" srcId="{B22B9125-CD2A-4273-A981-A303E73DC3D3}" destId="{E193B8C4-D024-485F-B9D0-B42FA3F98B7B}" srcOrd="1" destOrd="0" presId="urn:microsoft.com/office/officeart/2005/8/layout/vList2"/>
    <dgm:cxn modelId="{A025F387-3E54-4532-88C1-4AED5E3D52E9}" type="presParOf" srcId="{B22B9125-CD2A-4273-A981-A303E73DC3D3}" destId="{84DD1D4A-59FE-4B87-9BBE-3938C164EC37}" srcOrd="2" destOrd="0" presId="urn:microsoft.com/office/officeart/2005/8/layout/vList2"/>
    <dgm:cxn modelId="{D71407B5-4923-45CA-9890-DA88A0F5C718}" type="presParOf" srcId="{B22B9125-CD2A-4273-A981-A303E73DC3D3}" destId="{8EB93A92-396A-4739-B006-3A33F6126CB0}" srcOrd="3" destOrd="0" presId="urn:microsoft.com/office/officeart/2005/8/layout/vList2"/>
    <dgm:cxn modelId="{5EF5FD7A-6D5B-4F36-A34D-3871159C0FDD}" type="presParOf" srcId="{B22B9125-CD2A-4273-A981-A303E73DC3D3}" destId="{3CAB15AF-55FF-4C91-9BC2-944EEB278F82}" srcOrd="4" destOrd="0" presId="urn:microsoft.com/office/officeart/2005/8/layout/vList2"/>
    <dgm:cxn modelId="{2F94DA56-2D6D-404C-A952-812B007687A0}" type="presParOf" srcId="{B22B9125-CD2A-4273-A981-A303E73DC3D3}" destId="{BCABDF4A-CA44-488C-9E64-65C7D12E1030}" srcOrd="5" destOrd="0" presId="urn:microsoft.com/office/officeart/2005/8/layout/vList2"/>
    <dgm:cxn modelId="{10F1BC05-AA13-41F6-AD50-8CFFF33D6E13}" type="presParOf" srcId="{B22B9125-CD2A-4273-A981-A303E73DC3D3}" destId="{6C085A58-39F8-480D-8DE0-3A2BE11591B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EFFB9C-1227-4DD7-91BF-E24875A71983}" type="doc">
      <dgm:prSet loTypeId="urn:microsoft.com/office/officeart/2005/8/layout/vList2" loCatId="list" qsTypeId="urn:microsoft.com/office/officeart/2005/8/quickstyle/simple2" qsCatId="simple" csTypeId="urn:microsoft.com/office/officeart/2005/8/colors/accent6_1" csCatId="accent6" phldr="1"/>
      <dgm:spPr/>
      <dgm:t>
        <a:bodyPr/>
        <a:lstStyle/>
        <a:p>
          <a:endParaRPr kumimoji="1" lang="ja-JP" altLang="en-US"/>
        </a:p>
      </dgm:t>
    </dgm:pt>
    <dgm:pt modelId="{B300B23F-9315-4F16-950E-0CEAAD6BCCDA}">
      <dgm:prSet phldrT="[テキスト]" custT="1"/>
      <dgm:spPr/>
      <dgm:t>
        <a:bodyPr/>
        <a:lstStyle/>
        <a:p>
          <a:r>
            <a:rPr kumimoji="1" lang="ja-JP" altLang="en-US" sz="4000" dirty="0" smtClean="0">
              <a:latin typeface="メイリオ" panose="020B0604030504040204" pitchFamily="50" charset="-128"/>
              <a:ea typeface="メイリオ" panose="020B0604030504040204" pitchFamily="50" charset="-128"/>
            </a:rPr>
            <a:t>”組織による学習のジレンマ“</a:t>
          </a:r>
          <a:endParaRPr kumimoji="1" lang="ja-JP" altLang="en-US" sz="4000" dirty="0">
            <a:latin typeface="メイリオ" panose="020B0604030504040204" pitchFamily="50" charset="-128"/>
            <a:ea typeface="メイリオ" panose="020B0604030504040204" pitchFamily="50" charset="-128"/>
          </a:endParaRPr>
        </a:p>
      </dgm:t>
    </dgm:pt>
    <dgm:pt modelId="{0256C7D6-3823-4033-BA25-E04069E7E372}" type="parTrans" cxnId="{130B59EB-5855-4A6B-A268-2550758CB3E2}">
      <dgm:prSet/>
      <dgm:spPr/>
      <dgm:t>
        <a:bodyPr/>
        <a:lstStyle/>
        <a:p>
          <a:endParaRPr kumimoji="1" lang="ja-JP" altLang="en-US"/>
        </a:p>
      </dgm:t>
    </dgm:pt>
    <dgm:pt modelId="{DD9E6005-C3F7-42B1-9330-A57AFF4E967A}" type="sibTrans" cxnId="{130B59EB-5855-4A6B-A268-2550758CB3E2}">
      <dgm:prSet/>
      <dgm:spPr/>
      <dgm:t>
        <a:bodyPr/>
        <a:lstStyle/>
        <a:p>
          <a:endParaRPr kumimoji="1" lang="ja-JP" altLang="en-US"/>
        </a:p>
      </dgm:t>
    </dgm:pt>
    <dgm:pt modelId="{E91538F7-FD47-4072-AD02-DA3AA07C8186}">
      <dgm:prSet phldrT="[テキスト]"/>
      <dgm:spPr/>
      <dgm:t>
        <a:bodyPr/>
        <a:lstStyle/>
        <a:p>
          <a:r>
            <a:rPr kumimoji="1" lang="ja-JP" altLang="en-US" b="1" dirty="0" smtClean="0">
              <a:latin typeface="メイリオ" panose="020B0604030504040204" pitchFamily="50" charset="-128"/>
              <a:ea typeface="メイリオ" panose="020B0604030504040204" pitchFamily="50" charset="-128"/>
            </a:rPr>
            <a:t>複雑なシステムの中での行動は、結果が遅れて生まれるため不明確</a:t>
          </a:r>
          <a:endParaRPr kumimoji="1" lang="ja-JP" altLang="en-US" b="1" dirty="0">
            <a:latin typeface="メイリオ" panose="020B0604030504040204" pitchFamily="50" charset="-128"/>
            <a:ea typeface="メイリオ" panose="020B0604030504040204" pitchFamily="50" charset="-128"/>
          </a:endParaRPr>
        </a:p>
      </dgm:t>
    </dgm:pt>
    <dgm:pt modelId="{DD87407F-4B42-44A4-A592-6720EB6251DE}" type="parTrans" cxnId="{D4EDE581-77F2-41E6-AABA-BFEAA664546C}">
      <dgm:prSet/>
      <dgm:spPr/>
      <dgm:t>
        <a:bodyPr/>
        <a:lstStyle/>
        <a:p>
          <a:endParaRPr kumimoji="1" lang="ja-JP" altLang="en-US"/>
        </a:p>
      </dgm:t>
    </dgm:pt>
    <dgm:pt modelId="{A8390CF6-6155-460F-A7C7-160D5BF5C7CE}" type="sibTrans" cxnId="{D4EDE581-77F2-41E6-AABA-BFEAA664546C}">
      <dgm:prSet/>
      <dgm:spPr/>
      <dgm:t>
        <a:bodyPr/>
        <a:lstStyle/>
        <a:p>
          <a:endParaRPr kumimoji="1" lang="ja-JP" altLang="en-US"/>
        </a:p>
      </dgm:t>
    </dgm:pt>
    <dgm:pt modelId="{B150DF4F-6E6C-4501-B5DE-5CED09431C2C}" type="pres">
      <dgm:prSet presAssocID="{8BEFFB9C-1227-4DD7-91BF-E24875A71983}" presName="linear" presStyleCnt="0">
        <dgm:presLayoutVars>
          <dgm:animLvl val="lvl"/>
          <dgm:resizeHandles val="exact"/>
        </dgm:presLayoutVars>
      </dgm:prSet>
      <dgm:spPr/>
      <dgm:t>
        <a:bodyPr/>
        <a:lstStyle/>
        <a:p>
          <a:endParaRPr kumimoji="1" lang="ja-JP" altLang="en-US"/>
        </a:p>
      </dgm:t>
    </dgm:pt>
    <dgm:pt modelId="{07C471F5-4258-40FC-9909-1045F322E1C9}" type="pres">
      <dgm:prSet presAssocID="{B300B23F-9315-4F16-950E-0CEAAD6BCCDA}" presName="parentText" presStyleLbl="node1" presStyleIdx="0" presStyleCnt="1">
        <dgm:presLayoutVars>
          <dgm:chMax val="0"/>
          <dgm:bulletEnabled val="1"/>
        </dgm:presLayoutVars>
      </dgm:prSet>
      <dgm:spPr/>
      <dgm:t>
        <a:bodyPr/>
        <a:lstStyle/>
        <a:p>
          <a:endParaRPr kumimoji="1" lang="ja-JP" altLang="en-US"/>
        </a:p>
      </dgm:t>
    </dgm:pt>
    <dgm:pt modelId="{73AE348B-BDED-4583-B0FE-74ED3CE38C39}" type="pres">
      <dgm:prSet presAssocID="{B300B23F-9315-4F16-950E-0CEAAD6BCCDA}" presName="childText" presStyleLbl="revTx" presStyleIdx="0" presStyleCnt="1">
        <dgm:presLayoutVars>
          <dgm:bulletEnabled val="1"/>
        </dgm:presLayoutVars>
      </dgm:prSet>
      <dgm:spPr/>
      <dgm:t>
        <a:bodyPr/>
        <a:lstStyle/>
        <a:p>
          <a:endParaRPr kumimoji="1" lang="ja-JP" altLang="en-US"/>
        </a:p>
      </dgm:t>
    </dgm:pt>
  </dgm:ptLst>
  <dgm:cxnLst>
    <dgm:cxn modelId="{D4EDE581-77F2-41E6-AABA-BFEAA664546C}" srcId="{B300B23F-9315-4F16-950E-0CEAAD6BCCDA}" destId="{E91538F7-FD47-4072-AD02-DA3AA07C8186}" srcOrd="0" destOrd="0" parTransId="{DD87407F-4B42-44A4-A592-6720EB6251DE}" sibTransId="{A8390CF6-6155-460F-A7C7-160D5BF5C7CE}"/>
    <dgm:cxn modelId="{130B59EB-5855-4A6B-A268-2550758CB3E2}" srcId="{8BEFFB9C-1227-4DD7-91BF-E24875A71983}" destId="{B300B23F-9315-4F16-950E-0CEAAD6BCCDA}" srcOrd="0" destOrd="0" parTransId="{0256C7D6-3823-4033-BA25-E04069E7E372}" sibTransId="{DD9E6005-C3F7-42B1-9330-A57AFF4E967A}"/>
    <dgm:cxn modelId="{D93EAE01-3C13-4E17-BE3D-7638DE230A68}" type="presOf" srcId="{8BEFFB9C-1227-4DD7-91BF-E24875A71983}" destId="{B150DF4F-6E6C-4501-B5DE-5CED09431C2C}" srcOrd="0" destOrd="0" presId="urn:microsoft.com/office/officeart/2005/8/layout/vList2"/>
    <dgm:cxn modelId="{3278289E-2EBE-4ABE-9723-B73527EAAF38}" type="presOf" srcId="{B300B23F-9315-4F16-950E-0CEAAD6BCCDA}" destId="{07C471F5-4258-40FC-9909-1045F322E1C9}" srcOrd="0" destOrd="0" presId="urn:microsoft.com/office/officeart/2005/8/layout/vList2"/>
    <dgm:cxn modelId="{7C9ECE6B-2AC6-49C5-BD01-592B3AACF3D6}" type="presOf" srcId="{E91538F7-FD47-4072-AD02-DA3AA07C8186}" destId="{73AE348B-BDED-4583-B0FE-74ED3CE38C39}" srcOrd="0" destOrd="0" presId="urn:microsoft.com/office/officeart/2005/8/layout/vList2"/>
    <dgm:cxn modelId="{151D1755-145F-47B9-99FD-57DEB19F69D2}" type="presParOf" srcId="{B150DF4F-6E6C-4501-B5DE-5CED09431C2C}" destId="{07C471F5-4258-40FC-9909-1045F322E1C9}" srcOrd="0" destOrd="0" presId="urn:microsoft.com/office/officeart/2005/8/layout/vList2"/>
    <dgm:cxn modelId="{AF54D75F-946E-4E5F-9592-43E1D9C7C092}" type="presParOf" srcId="{B150DF4F-6E6C-4501-B5DE-5CED09431C2C}" destId="{73AE348B-BDED-4583-B0FE-74ED3CE38C39}"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E0DC79-3C6E-4BEE-A634-5D42E916BA5B}"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kumimoji="1" lang="ja-JP" altLang="en-US"/>
        </a:p>
      </dgm:t>
    </dgm:pt>
    <dgm:pt modelId="{13E44722-231C-444E-8415-A4F14DFC86D3}">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①未来の学習</a:t>
          </a:r>
          <a:endParaRPr kumimoji="1" lang="ja-JP" altLang="en-US" dirty="0">
            <a:latin typeface="メイリオ" panose="020B0604030504040204" pitchFamily="50" charset="-128"/>
            <a:ea typeface="メイリオ" panose="020B0604030504040204" pitchFamily="50" charset="-128"/>
          </a:endParaRPr>
        </a:p>
      </dgm:t>
    </dgm:pt>
    <dgm:pt modelId="{220F89BE-2C73-4D22-86BF-3A5D536B3C61}" type="parTrans" cxnId="{2FF1C6B8-B16B-4FA0-8D2A-42D4FD8021E9}">
      <dgm:prSet/>
      <dgm:spPr/>
      <dgm:t>
        <a:bodyPr/>
        <a:lstStyle/>
        <a:p>
          <a:endParaRPr kumimoji="1" lang="ja-JP" altLang="en-US"/>
        </a:p>
      </dgm:t>
    </dgm:pt>
    <dgm:pt modelId="{EB620C85-B04A-4145-9EC1-7691240E149B}" type="sibTrans" cxnId="{2FF1C6B8-B16B-4FA0-8D2A-42D4FD8021E9}">
      <dgm:prSet/>
      <dgm:spPr/>
      <dgm:t>
        <a:bodyPr/>
        <a:lstStyle/>
        <a:p>
          <a:endParaRPr kumimoji="1" lang="ja-JP" altLang="en-US"/>
        </a:p>
      </dgm:t>
    </dgm:pt>
    <dgm:pt modelId="{CD8D2922-B9B8-49BA-A859-F755F409FD04}">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②隠れた戦略チャンスの観察</a:t>
          </a:r>
          <a:endParaRPr kumimoji="1" lang="ja-JP" altLang="en-US" dirty="0">
            <a:latin typeface="メイリオ" panose="020B0604030504040204" pitchFamily="50" charset="-128"/>
            <a:ea typeface="メイリオ" panose="020B0604030504040204" pitchFamily="50" charset="-128"/>
          </a:endParaRPr>
        </a:p>
      </dgm:t>
    </dgm:pt>
    <dgm:pt modelId="{E613EC89-7EFC-4664-99D4-6518D1D5B3CB}" type="parTrans" cxnId="{58322509-FA78-4A99-BAD0-14490336C645}">
      <dgm:prSet/>
      <dgm:spPr/>
      <dgm:t>
        <a:bodyPr/>
        <a:lstStyle/>
        <a:p>
          <a:endParaRPr kumimoji="1" lang="ja-JP" altLang="en-US"/>
        </a:p>
      </dgm:t>
    </dgm:pt>
    <dgm:pt modelId="{B9FB8C1D-B0BC-4579-A5C8-F9037B32516D}" type="sibTrans" cxnId="{58322509-FA78-4A99-BAD0-14490336C645}">
      <dgm:prSet/>
      <dgm:spPr/>
      <dgm:t>
        <a:bodyPr/>
        <a:lstStyle/>
        <a:p>
          <a:endParaRPr kumimoji="1" lang="ja-JP" altLang="en-US"/>
        </a:p>
      </dgm:t>
    </dgm:pt>
    <dgm:pt modelId="{43B5013E-7695-4F5E-8007-55243651C368}">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③使われていないレバレッジの発見</a:t>
          </a:r>
          <a:endParaRPr kumimoji="1" lang="ja-JP" altLang="en-US" dirty="0">
            <a:latin typeface="メイリオ" panose="020B0604030504040204" pitchFamily="50" charset="-128"/>
            <a:ea typeface="メイリオ" panose="020B0604030504040204" pitchFamily="50" charset="-128"/>
          </a:endParaRPr>
        </a:p>
      </dgm:t>
    </dgm:pt>
    <dgm:pt modelId="{67A3C5FA-1505-4D4A-8EFF-FB0BAED8E80D}" type="parTrans" cxnId="{2A249339-09B6-40F5-8030-354831C0F59C}">
      <dgm:prSet/>
      <dgm:spPr/>
      <dgm:t>
        <a:bodyPr/>
        <a:lstStyle/>
        <a:p>
          <a:endParaRPr kumimoji="1" lang="ja-JP" altLang="en-US"/>
        </a:p>
      </dgm:t>
    </dgm:pt>
    <dgm:pt modelId="{840ACAEE-40D7-4CF4-B60A-86D396E58A0B}" type="sibTrans" cxnId="{2A249339-09B6-40F5-8030-354831C0F59C}">
      <dgm:prSet/>
      <dgm:spPr/>
      <dgm:t>
        <a:bodyPr/>
        <a:lstStyle/>
        <a:p>
          <a:endParaRPr kumimoji="1" lang="ja-JP" altLang="en-US"/>
        </a:p>
      </dgm:t>
    </dgm:pt>
    <dgm:pt modelId="{85B799E0-FB46-42E0-80B3-4FE00C0620BE}" type="pres">
      <dgm:prSet presAssocID="{DDE0DC79-3C6E-4BEE-A634-5D42E916BA5B}" presName="linear" presStyleCnt="0">
        <dgm:presLayoutVars>
          <dgm:animLvl val="lvl"/>
          <dgm:resizeHandles val="exact"/>
        </dgm:presLayoutVars>
      </dgm:prSet>
      <dgm:spPr/>
      <dgm:t>
        <a:bodyPr/>
        <a:lstStyle/>
        <a:p>
          <a:endParaRPr kumimoji="1" lang="ja-JP" altLang="en-US"/>
        </a:p>
      </dgm:t>
    </dgm:pt>
    <dgm:pt modelId="{C9728A8C-AE6D-4551-89EB-052E2D96FF18}" type="pres">
      <dgm:prSet presAssocID="{13E44722-231C-444E-8415-A4F14DFC86D3}" presName="parentText" presStyleLbl="node1" presStyleIdx="0" presStyleCnt="3">
        <dgm:presLayoutVars>
          <dgm:chMax val="0"/>
          <dgm:bulletEnabled val="1"/>
        </dgm:presLayoutVars>
      </dgm:prSet>
      <dgm:spPr/>
      <dgm:t>
        <a:bodyPr/>
        <a:lstStyle/>
        <a:p>
          <a:endParaRPr kumimoji="1" lang="ja-JP" altLang="en-US"/>
        </a:p>
      </dgm:t>
    </dgm:pt>
    <dgm:pt modelId="{5DCF75C0-0A71-4298-A7DB-92788514A06C}" type="pres">
      <dgm:prSet presAssocID="{EB620C85-B04A-4145-9EC1-7691240E149B}" presName="spacer" presStyleCnt="0"/>
      <dgm:spPr/>
    </dgm:pt>
    <dgm:pt modelId="{F76BB4CD-EB98-4EEB-8092-796139D0728A}" type="pres">
      <dgm:prSet presAssocID="{CD8D2922-B9B8-49BA-A859-F755F409FD04}" presName="parentText" presStyleLbl="node1" presStyleIdx="1" presStyleCnt="3">
        <dgm:presLayoutVars>
          <dgm:chMax val="0"/>
          <dgm:bulletEnabled val="1"/>
        </dgm:presLayoutVars>
      </dgm:prSet>
      <dgm:spPr/>
      <dgm:t>
        <a:bodyPr/>
        <a:lstStyle/>
        <a:p>
          <a:endParaRPr kumimoji="1" lang="ja-JP" altLang="en-US"/>
        </a:p>
      </dgm:t>
    </dgm:pt>
    <dgm:pt modelId="{19D54A1C-6DAE-4F71-8A84-B260ADBBE027}" type="pres">
      <dgm:prSet presAssocID="{B9FB8C1D-B0BC-4579-A5C8-F9037B32516D}" presName="spacer" presStyleCnt="0"/>
      <dgm:spPr/>
    </dgm:pt>
    <dgm:pt modelId="{2BD80B36-9901-49FF-B044-D4218E25C1E0}" type="pres">
      <dgm:prSet presAssocID="{43B5013E-7695-4F5E-8007-55243651C368}" presName="parentText" presStyleLbl="node1" presStyleIdx="2" presStyleCnt="3">
        <dgm:presLayoutVars>
          <dgm:chMax val="0"/>
          <dgm:bulletEnabled val="1"/>
        </dgm:presLayoutVars>
      </dgm:prSet>
      <dgm:spPr/>
      <dgm:t>
        <a:bodyPr/>
        <a:lstStyle/>
        <a:p>
          <a:endParaRPr kumimoji="1" lang="ja-JP" altLang="en-US"/>
        </a:p>
      </dgm:t>
    </dgm:pt>
  </dgm:ptLst>
  <dgm:cxnLst>
    <dgm:cxn modelId="{55D860C7-2743-4022-BA63-851D74F0F4E6}" type="presOf" srcId="{DDE0DC79-3C6E-4BEE-A634-5D42E916BA5B}" destId="{85B799E0-FB46-42E0-80B3-4FE00C0620BE}" srcOrd="0" destOrd="0" presId="urn:microsoft.com/office/officeart/2005/8/layout/vList2"/>
    <dgm:cxn modelId="{2FF1C6B8-B16B-4FA0-8D2A-42D4FD8021E9}" srcId="{DDE0DC79-3C6E-4BEE-A634-5D42E916BA5B}" destId="{13E44722-231C-444E-8415-A4F14DFC86D3}" srcOrd="0" destOrd="0" parTransId="{220F89BE-2C73-4D22-86BF-3A5D536B3C61}" sibTransId="{EB620C85-B04A-4145-9EC1-7691240E149B}"/>
    <dgm:cxn modelId="{ABBA4575-DAA9-485E-A960-B96FB52D0B17}" type="presOf" srcId="{43B5013E-7695-4F5E-8007-55243651C368}" destId="{2BD80B36-9901-49FF-B044-D4218E25C1E0}" srcOrd="0" destOrd="0" presId="urn:microsoft.com/office/officeart/2005/8/layout/vList2"/>
    <dgm:cxn modelId="{5C3A75D1-FA58-4571-9295-B2C076F85FF9}" type="presOf" srcId="{13E44722-231C-444E-8415-A4F14DFC86D3}" destId="{C9728A8C-AE6D-4551-89EB-052E2D96FF18}" srcOrd="0" destOrd="0" presId="urn:microsoft.com/office/officeart/2005/8/layout/vList2"/>
    <dgm:cxn modelId="{393FBE4D-C217-47BC-A22B-40F116AC8E2D}" type="presOf" srcId="{CD8D2922-B9B8-49BA-A859-F755F409FD04}" destId="{F76BB4CD-EB98-4EEB-8092-796139D0728A}" srcOrd="0" destOrd="0" presId="urn:microsoft.com/office/officeart/2005/8/layout/vList2"/>
    <dgm:cxn modelId="{2A249339-09B6-40F5-8030-354831C0F59C}" srcId="{DDE0DC79-3C6E-4BEE-A634-5D42E916BA5B}" destId="{43B5013E-7695-4F5E-8007-55243651C368}" srcOrd="2" destOrd="0" parTransId="{67A3C5FA-1505-4D4A-8EFF-FB0BAED8E80D}" sibTransId="{840ACAEE-40D7-4CF4-B60A-86D396E58A0B}"/>
    <dgm:cxn modelId="{58322509-FA78-4A99-BAD0-14490336C645}" srcId="{DDE0DC79-3C6E-4BEE-A634-5D42E916BA5B}" destId="{CD8D2922-B9B8-49BA-A859-F755F409FD04}" srcOrd="1" destOrd="0" parTransId="{E613EC89-7EFC-4664-99D4-6518D1D5B3CB}" sibTransId="{B9FB8C1D-B0BC-4579-A5C8-F9037B32516D}"/>
    <dgm:cxn modelId="{342AF9EC-F6CB-46BC-BE25-B03DC8D8A305}" type="presParOf" srcId="{85B799E0-FB46-42E0-80B3-4FE00C0620BE}" destId="{C9728A8C-AE6D-4551-89EB-052E2D96FF18}" srcOrd="0" destOrd="0" presId="urn:microsoft.com/office/officeart/2005/8/layout/vList2"/>
    <dgm:cxn modelId="{6352FF2B-D247-426F-9D35-A0C86E33CC37}" type="presParOf" srcId="{85B799E0-FB46-42E0-80B3-4FE00C0620BE}" destId="{5DCF75C0-0A71-4298-A7DB-92788514A06C}" srcOrd="1" destOrd="0" presId="urn:microsoft.com/office/officeart/2005/8/layout/vList2"/>
    <dgm:cxn modelId="{B9133D20-C139-461E-A2D7-9DE4F8C8A07A}" type="presParOf" srcId="{85B799E0-FB46-42E0-80B3-4FE00C0620BE}" destId="{F76BB4CD-EB98-4EEB-8092-796139D0728A}" srcOrd="2" destOrd="0" presId="urn:microsoft.com/office/officeart/2005/8/layout/vList2"/>
    <dgm:cxn modelId="{A9D0B0ED-12AC-4DD2-ADB7-332F22846AD8}" type="presParOf" srcId="{85B799E0-FB46-42E0-80B3-4FE00C0620BE}" destId="{19D54A1C-6DAE-4F71-8A84-B260ADBBE027}" srcOrd="3" destOrd="0" presId="urn:microsoft.com/office/officeart/2005/8/layout/vList2"/>
    <dgm:cxn modelId="{EBAC4305-4D09-4DD1-B090-585EFCF5E27F}" type="presParOf" srcId="{85B799E0-FB46-42E0-80B3-4FE00C0620BE}" destId="{2BD80B36-9901-49FF-B044-D4218E25C1E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EA3BEF-5282-4613-93DB-88EF2F0380AB}"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kumimoji="1" lang="ja-JP" altLang="en-US"/>
        </a:p>
      </dgm:t>
    </dgm:pt>
    <dgm:pt modelId="{5B6D496B-3C74-4947-A038-F475F5F4E969}">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第</a:t>
          </a:r>
          <a:r>
            <a:rPr kumimoji="1" lang="en-US" altLang="ja-JP" dirty="0" smtClean="0">
              <a:latin typeface="メイリオ" panose="020B0604030504040204" pitchFamily="50" charset="-128"/>
              <a:ea typeface="メイリオ" panose="020B0604030504040204" pitchFamily="50" charset="-128"/>
            </a:rPr>
            <a:t>16</a:t>
          </a:r>
          <a:r>
            <a:rPr kumimoji="1" lang="ja-JP" altLang="en-US" dirty="0" smtClean="0">
              <a:latin typeface="メイリオ" panose="020B0604030504040204" pitchFamily="50" charset="-128"/>
              <a:ea typeface="メイリオ" panose="020B0604030504040204" pitchFamily="50" charset="-128"/>
            </a:rPr>
            <a:t>章の要約</a:t>
          </a:r>
          <a:endParaRPr kumimoji="1" lang="ja-JP" altLang="en-US" dirty="0">
            <a:latin typeface="メイリオ" panose="020B0604030504040204" pitchFamily="50" charset="-128"/>
            <a:ea typeface="メイリオ" panose="020B0604030504040204" pitchFamily="50" charset="-128"/>
          </a:endParaRPr>
        </a:p>
      </dgm:t>
    </dgm:pt>
    <dgm:pt modelId="{86441F6F-7D88-4C1A-A566-1386CC63AF78}" type="parTrans" cxnId="{6C221779-D812-4833-9EFE-CAFFEFA3BE7D}">
      <dgm:prSet/>
      <dgm:spPr/>
      <dgm:t>
        <a:bodyPr/>
        <a:lstStyle/>
        <a:p>
          <a:endParaRPr kumimoji="1" lang="ja-JP" altLang="en-US"/>
        </a:p>
      </dgm:t>
    </dgm:pt>
    <dgm:pt modelId="{FA85773B-7291-4A87-BA78-7250BD5761AE}" type="sibTrans" cxnId="{6C221779-D812-4833-9EFE-CAFFEFA3BE7D}">
      <dgm:prSet/>
      <dgm:spPr/>
      <dgm:t>
        <a:bodyPr/>
        <a:lstStyle/>
        <a:p>
          <a:endParaRPr kumimoji="1" lang="ja-JP" altLang="en-US"/>
        </a:p>
      </dgm:t>
    </dgm:pt>
    <dgm:pt modelId="{BED1CA05-27DA-472E-88F3-F4F92589A698}">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ケース紹介</a:t>
          </a:r>
          <a:endParaRPr kumimoji="1" lang="ja-JP" altLang="en-US" dirty="0">
            <a:latin typeface="メイリオ" panose="020B0604030504040204" pitchFamily="50" charset="-128"/>
            <a:ea typeface="メイリオ" panose="020B0604030504040204" pitchFamily="50" charset="-128"/>
          </a:endParaRPr>
        </a:p>
      </dgm:t>
    </dgm:pt>
    <dgm:pt modelId="{25988050-79B7-4302-901F-6F1CD36057AE}" type="parTrans" cxnId="{948CE86A-4268-41B2-9496-A17D96A736EB}">
      <dgm:prSet/>
      <dgm:spPr/>
      <dgm:t>
        <a:bodyPr/>
        <a:lstStyle/>
        <a:p>
          <a:endParaRPr kumimoji="1" lang="ja-JP" altLang="en-US"/>
        </a:p>
      </dgm:t>
    </dgm:pt>
    <dgm:pt modelId="{275B7FF2-AEB0-4730-9096-0C9E05A36C70}" type="sibTrans" cxnId="{948CE86A-4268-41B2-9496-A17D96A736EB}">
      <dgm:prSet/>
      <dgm:spPr/>
      <dgm:t>
        <a:bodyPr/>
        <a:lstStyle/>
        <a:p>
          <a:endParaRPr kumimoji="1" lang="ja-JP" altLang="en-US"/>
        </a:p>
      </dgm:t>
    </dgm:pt>
    <dgm:pt modelId="{D7CD5F0F-6FC9-48A7-8429-E09A398EF725}">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クイズ</a:t>
          </a:r>
          <a:endParaRPr kumimoji="1" lang="ja-JP" altLang="en-US" dirty="0">
            <a:latin typeface="メイリオ" panose="020B0604030504040204" pitchFamily="50" charset="-128"/>
            <a:ea typeface="メイリオ" panose="020B0604030504040204" pitchFamily="50" charset="-128"/>
          </a:endParaRPr>
        </a:p>
      </dgm:t>
    </dgm:pt>
    <dgm:pt modelId="{0022CFDF-0A79-4DC9-BACC-9210CB60A03F}" type="parTrans" cxnId="{D4C75C4B-26AC-4EEB-981D-75D3503BAB01}">
      <dgm:prSet/>
      <dgm:spPr/>
      <dgm:t>
        <a:bodyPr/>
        <a:lstStyle/>
        <a:p>
          <a:endParaRPr kumimoji="1" lang="ja-JP" altLang="en-US"/>
        </a:p>
      </dgm:t>
    </dgm:pt>
    <dgm:pt modelId="{3BC1C551-F6A8-4865-9E88-466C81026B9D}" type="sibTrans" cxnId="{D4C75C4B-26AC-4EEB-981D-75D3503BAB01}">
      <dgm:prSet/>
      <dgm:spPr/>
      <dgm:t>
        <a:bodyPr/>
        <a:lstStyle/>
        <a:p>
          <a:endParaRPr kumimoji="1" lang="ja-JP" altLang="en-US"/>
        </a:p>
      </dgm:t>
    </dgm:pt>
    <dgm:pt modelId="{576070A6-E2DD-4922-A12D-FAB65B12F7EE}">
      <dgm:prSet phldrT="[テキスト]"/>
      <dgm:spPr/>
      <dgm:t>
        <a:bodyPr/>
        <a:lstStyle/>
        <a:p>
          <a:r>
            <a:rPr kumimoji="1" lang="ja-JP" altLang="en-US" dirty="0" smtClean="0">
              <a:latin typeface="メイリオ" panose="020B0604030504040204" pitchFamily="50" charset="-128"/>
              <a:ea typeface="メイリオ" panose="020B0604030504040204" pitchFamily="50" charset="-128"/>
            </a:rPr>
            <a:t>まとめ</a:t>
          </a:r>
          <a:endParaRPr kumimoji="1" lang="ja-JP" altLang="en-US" dirty="0">
            <a:latin typeface="メイリオ" panose="020B0604030504040204" pitchFamily="50" charset="-128"/>
            <a:ea typeface="メイリオ" panose="020B0604030504040204" pitchFamily="50" charset="-128"/>
          </a:endParaRPr>
        </a:p>
      </dgm:t>
    </dgm:pt>
    <dgm:pt modelId="{75300225-6B8A-4188-AD37-5E2982C94D19}" type="parTrans" cxnId="{EC4364AB-D807-4F22-806A-72187F3AAA65}">
      <dgm:prSet/>
      <dgm:spPr/>
      <dgm:t>
        <a:bodyPr/>
        <a:lstStyle/>
        <a:p>
          <a:endParaRPr kumimoji="1" lang="ja-JP" altLang="en-US"/>
        </a:p>
      </dgm:t>
    </dgm:pt>
    <dgm:pt modelId="{21A01AB2-108B-44E1-9CB3-069302D7616B}" type="sibTrans" cxnId="{EC4364AB-D807-4F22-806A-72187F3AAA65}">
      <dgm:prSet/>
      <dgm:spPr/>
      <dgm:t>
        <a:bodyPr/>
        <a:lstStyle/>
        <a:p>
          <a:endParaRPr kumimoji="1" lang="ja-JP" altLang="en-US"/>
        </a:p>
      </dgm:t>
    </dgm:pt>
    <dgm:pt modelId="{B22B9125-CD2A-4273-A981-A303E73DC3D3}" type="pres">
      <dgm:prSet presAssocID="{A2EA3BEF-5282-4613-93DB-88EF2F0380AB}" presName="linear" presStyleCnt="0">
        <dgm:presLayoutVars>
          <dgm:animLvl val="lvl"/>
          <dgm:resizeHandles val="exact"/>
        </dgm:presLayoutVars>
      </dgm:prSet>
      <dgm:spPr/>
      <dgm:t>
        <a:bodyPr/>
        <a:lstStyle/>
        <a:p>
          <a:endParaRPr kumimoji="1" lang="ja-JP" altLang="en-US"/>
        </a:p>
      </dgm:t>
    </dgm:pt>
    <dgm:pt modelId="{4EDA629B-FD13-473E-80AB-F590D3616849}" type="pres">
      <dgm:prSet presAssocID="{5B6D496B-3C74-4947-A038-F475F5F4E969}" presName="parentText" presStyleLbl="node1" presStyleIdx="0" presStyleCnt="4">
        <dgm:presLayoutVars>
          <dgm:chMax val="0"/>
          <dgm:bulletEnabled val="1"/>
        </dgm:presLayoutVars>
      </dgm:prSet>
      <dgm:spPr/>
      <dgm:t>
        <a:bodyPr/>
        <a:lstStyle/>
        <a:p>
          <a:endParaRPr kumimoji="1" lang="ja-JP" altLang="en-US"/>
        </a:p>
      </dgm:t>
    </dgm:pt>
    <dgm:pt modelId="{E193B8C4-D024-485F-B9D0-B42FA3F98B7B}" type="pres">
      <dgm:prSet presAssocID="{FA85773B-7291-4A87-BA78-7250BD5761AE}" presName="spacer" presStyleCnt="0"/>
      <dgm:spPr/>
    </dgm:pt>
    <dgm:pt modelId="{84DD1D4A-59FE-4B87-9BBE-3938C164EC37}" type="pres">
      <dgm:prSet presAssocID="{BED1CA05-27DA-472E-88F3-F4F92589A698}" presName="parentText" presStyleLbl="node1" presStyleIdx="1" presStyleCnt="4">
        <dgm:presLayoutVars>
          <dgm:chMax val="0"/>
          <dgm:bulletEnabled val="1"/>
        </dgm:presLayoutVars>
      </dgm:prSet>
      <dgm:spPr/>
      <dgm:t>
        <a:bodyPr/>
        <a:lstStyle/>
        <a:p>
          <a:endParaRPr kumimoji="1" lang="ja-JP" altLang="en-US"/>
        </a:p>
      </dgm:t>
    </dgm:pt>
    <dgm:pt modelId="{8EB93A92-396A-4739-B006-3A33F6126CB0}" type="pres">
      <dgm:prSet presAssocID="{275B7FF2-AEB0-4730-9096-0C9E05A36C70}" presName="spacer" presStyleCnt="0"/>
      <dgm:spPr/>
    </dgm:pt>
    <dgm:pt modelId="{3CAB15AF-55FF-4C91-9BC2-944EEB278F82}" type="pres">
      <dgm:prSet presAssocID="{D7CD5F0F-6FC9-48A7-8429-E09A398EF725}" presName="parentText" presStyleLbl="node1" presStyleIdx="2" presStyleCnt="4">
        <dgm:presLayoutVars>
          <dgm:chMax val="0"/>
          <dgm:bulletEnabled val="1"/>
        </dgm:presLayoutVars>
      </dgm:prSet>
      <dgm:spPr/>
      <dgm:t>
        <a:bodyPr/>
        <a:lstStyle/>
        <a:p>
          <a:endParaRPr kumimoji="1" lang="ja-JP" altLang="en-US"/>
        </a:p>
      </dgm:t>
    </dgm:pt>
    <dgm:pt modelId="{BCABDF4A-CA44-488C-9E64-65C7D12E1030}" type="pres">
      <dgm:prSet presAssocID="{3BC1C551-F6A8-4865-9E88-466C81026B9D}" presName="spacer" presStyleCnt="0"/>
      <dgm:spPr/>
    </dgm:pt>
    <dgm:pt modelId="{6C085A58-39F8-480D-8DE0-3A2BE11591BD}" type="pres">
      <dgm:prSet presAssocID="{576070A6-E2DD-4922-A12D-FAB65B12F7EE}" presName="parentText" presStyleLbl="node1" presStyleIdx="3" presStyleCnt="4">
        <dgm:presLayoutVars>
          <dgm:chMax val="0"/>
          <dgm:bulletEnabled val="1"/>
        </dgm:presLayoutVars>
      </dgm:prSet>
      <dgm:spPr/>
      <dgm:t>
        <a:bodyPr/>
        <a:lstStyle/>
        <a:p>
          <a:endParaRPr kumimoji="1" lang="ja-JP" altLang="en-US"/>
        </a:p>
      </dgm:t>
    </dgm:pt>
  </dgm:ptLst>
  <dgm:cxnLst>
    <dgm:cxn modelId="{6EB951DC-5420-4CB1-BEA5-7CB11F472EB9}" type="presOf" srcId="{BED1CA05-27DA-472E-88F3-F4F92589A698}" destId="{84DD1D4A-59FE-4B87-9BBE-3938C164EC37}" srcOrd="0" destOrd="0" presId="urn:microsoft.com/office/officeart/2005/8/layout/vList2"/>
    <dgm:cxn modelId="{948CE86A-4268-41B2-9496-A17D96A736EB}" srcId="{A2EA3BEF-5282-4613-93DB-88EF2F0380AB}" destId="{BED1CA05-27DA-472E-88F3-F4F92589A698}" srcOrd="1" destOrd="0" parTransId="{25988050-79B7-4302-901F-6F1CD36057AE}" sibTransId="{275B7FF2-AEB0-4730-9096-0C9E05A36C70}"/>
    <dgm:cxn modelId="{FE3370FD-73F2-45F4-BE4A-E5FEC2333C18}" type="presOf" srcId="{576070A6-E2DD-4922-A12D-FAB65B12F7EE}" destId="{6C085A58-39F8-480D-8DE0-3A2BE11591BD}" srcOrd="0" destOrd="0" presId="urn:microsoft.com/office/officeart/2005/8/layout/vList2"/>
    <dgm:cxn modelId="{6A649343-BC1E-44A5-8019-696D6459E008}" type="presOf" srcId="{D7CD5F0F-6FC9-48A7-8429-E09A398EF725}" destId="{3CAB15AF-55FF-4C91-9BC2-944EEB278F82}" srcOrd="0" destOrd="0" presId="urn:microsoft.com/office/officeart/2005/8/layout/vList2"/>
    <dgm:cxn modelId="{D4C75C4B-26AC-4EEB-981D-75D3503BAB01}" srcId="{A2EA3BEF-5282-4613-93DB-88EF2F0380AB}" destId="{D7CD5F0F-6FC9-48A7-8429-E09A398EF725}" srcOrd="2" destOrd="0" parTransId="{0022CFDF-0A79-4DC9-BACC-9210CB60A03F}" sibTransId="{3BC1C551-F6A8-4865-9E88-466C81026B9D}"/>
    <dgm:cxn modelId="{3B5EACA3-BA0D-41EB-81B4-162E1CF41A98}" type="presOf" srcId="{A2EA3BEF-5282-4613-93DB-88EF2F0380AB}" destId="{B22B9125-CD2A-4273-A981-A303E73DC3D3}" srcOrd="0" destOrd="0" presId="urn:microsoft.com/office/officeart/2005/8/layout/vList2"/>
    <dgm:cxn modelId="{EC4364AB-D807-4F22-806A-72187F3AAA65}" srcId="{A2EA3BEF-5282-4613-93DB-88EF2F0380AB}" destId="{576070A6-E2DD-4922-A12D-FAB65B12F7EE}" srcOrd="3" destOrd="0" parTransId="{75300225-6B8A-4188-AD37-5E2982C94D19}" sibTransId="{21A01AB2-108B-44E1-9CB3-069302D7616B}"/>
    <dgm:cxn modelId="{6C221779-D812-4833-9EFE-CAFFEFA3BE7D}" srcId="{A2EA3BEF-5282-4613-93DB-88EF2F0380AB}" destId="{5B6D496B-3C74-4947-A038-F475F5F4E969}" srcOrd="0" destOrd="0" parTransId="{86441F6F-7D88-4C1A-A566-1386CC63AF78}" sibTransId="{FA85773B-7291-4A87-BA78-7250BD5761AE}"/>
    <dgm:cxn modelId="{4F8AD61B-6816-4851-A300-CC6C9649E6BF}" type="presOf" srcId="{5B6D496B-3C74-4947-A038-F475F5F4E969}" destId="{4EDA629B-FD13-473E-80AB-F590D3616849}" srcOrd="0" destOrd="0" presId="urn:microsoft.com/office/officeart/2005/8/layout/vList2"/>
    <dgm:cxn modelId="{35D3B443-EEEC-4FDE-9462-7399CD34A095}" type="presParOf" srcId="{B22B9125-CD2A-4273-A981-A303E73DC3D3}" destId="{4EDA629B-FD13-473E-80AB-F590D3616849}" srcOrd="0" destOrd="0" presId="urn:microsoft.com/office/officeart/2005/8/layout/vList2"/>
    <dgm:cxn modelId="{B359E61C-442D-4308-A89E-BAE10567F6F4}" type="presParOf" srcId="{B22B9125-CD2A-4273-A981-A303E73DC3D3}" destId="{E193B8C4-D024-485F-B9D0-B42FA3F98B7B}" srcOrd="1" destOrd="0" presId="urn:microsoft.com/office/officeart/2005/8/layout/vList2"/>
    <dgm:cxn modelId="{33920D72-E3F0-4D70-957C-01DC964124E8}" type="presParOf" srcId="{B22B9125-CD2A-4273-A981-A303E73DC3D3}" destId="{84DD1D4A-59FE-4B87-9BBE-3938C164EC37}" srcOrd="2" destOrd="0" presId="urn:microsoft.com/office/officeart/2005/8/layout/vList2"/>
    <dgm:cxn modelId="{22D1D21F-DCD7-4C88-99CD-F9074C0AB36A}" type="presParOf" srcId="{B22B9125-CD2A-4273-A981-A303E73DC3D3}" destId="{8EB93A92-396A-4739-B006-3A33F6126CB0}" srcOrd="3" destOrd="0" presId="urn:microsoft.com/office/officeart/2005/8/layout/vList2"/>
    <dgm:cxn modelId="{D51CC9A7-A347-4404-BC14-23BFB78A57F0}" type="presParOf" srcId="{B22B9125-CD2A-4273-A981-A303E73DC3D3}" destId="{3CAB15AF-55FF-4C91-9BC2-944EEB278F82}" srcOrd="4" destOrd="0" presId="urn:microsoft.com/office/officeart/2005/8/layout/vList2"/>
    <dgm:cxn modelId="{D58259E9-F03F-4C76-BF76-49CF35780899}" type="presParOf" srcId="{B22B9125-CD2A-4273-A981-A303E73DC3D3}" destId="{BCABDF4A-CA44-488C-9E64-65C7D12E1030}" srcOrd="5" destOrd="0" presId="urn:microsoft.com/office/officeart/2005/8/layout/vList2"/>
    <dgm:cxn modelId="{CBA7FAF7-F492-4E33-9E86-42E8B112D1B2}" type="presParOf" srcId="{B22B9125-CD2A-4273-A981-A303E73DC3D3}" destId="{6C085A58-39F8-480D-8DE0-3A2BE11591B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671C24B-246E-4B76-8873-F478C27E4E47}" type="doc">
      <dgm:prSet loTypeId="urn:microsoft.com/office/officeart/2005/8/layout/vList2" loCatId="list" qsTypeId="urn:microsoft.com/office/officeart/2005/8/quickstyle/simple1" qsCatId="simple" csTypeId="urn:microsoft.com/office/officeart/2005/8/colors/accent1_1" csCatId="accent1" phldr="1"/>
      <dgm:spPr/>
    </dgm:pt>
    <dgm:pt modelId="{272E03BF-B825-4BB5-8D77-849ACA16114B}">
      <dgm:prSet phldrT="[テキスト]" custT="1"/>
      <dgm:spPr/>
      <dgm:t>
        <a:bodyPr/>
        <a:lstStyle/>
        <a:p>
          <a:r>
            <a:rPr kumimoji="1" lang="ja-JP" altLang="en-US" sz="2400" b="1" dirty="0" smtClean="0">
              <a:latin typeface="メイリオ" panose="020B0604030504040204" pitchFamily="50" charset="-128"/>
              <a:ea typeface="メイリオ" panose="020B0604030504040204" pitchFamily="50" charset="-128"/>
            </a:rPr>
            <a:t>①振る舞いのリアリティ</a:t>
          </a:r>
          <a:endParaRPr kumimoji="1" lang="ja-JP" altLang="en-US" sz="2400" b="1" dirty="0">
            <a:latin typeface="メイリオ" panose="020B0604030504040204" pitchFamily="50" charset="-128"/>
            <a:ea typeface="メイリオ" panose="020B0604030504040204" pitchFamily="50" charset="-128"/>
          </a:endParaRPr>
        </a:p>
      </dgm:t>
    </dgm:pt>
    <dgm:pt modelId="{69267608-AF06-4A1E-8647-2FC91FEB54A5}" type="parTrans" cxnId="{74BB8F0B-3B2E-4E52-9F2F-61C44E5E8C1E}">
      <dgm:prSet/>
      <dgm:spPr/>
      <dgm:t>
        <a:bodyPr/>
        <a:lstStyle/>
        <a:p>
          <a:endParaRPr kumimoji="1" lang="ja-JP" altLang="en-US"/>
        </a:p>
      </dgm:t>
    </dgm:pt>
    <dgm:pt modelId="{A013C80D-E817-474E-B609-5F17F1A7C5C6}" type="sibTrans" cxnId="{74BB8F0B-3B2E-4E52-9F2F-61C44E5E8C1E}">
      <dgm:prSet/>
      <dgm:spPr/>
      <dgm:t>
        <a:bodyPr/>
        <a:lstStyle/>
        <a:p>
          <a:endParaRPr kumimoji="1" lang="ja-JP" altLang="en-US"/>
        </a:p>
      </dgm:t>
    </dgm:pt>
    <dgm:pt modelId="{FA6C6B65-E19B-4D84-9BCF-9B7D9865716E}">
      <dgm:prSet phldrT="[テキスト]" custT="1"/>
      <dgm:spPr/>
      <dgm:t>
        <a:bodyPr/>
        <a:lstStyle/>
        <a:p>
          <a:r>
            <a:rPr kumimoji="1" lang="ja-JP" altLang="en-US" sz="2400" b="1" dirty="0" smtClean="0">
              <a:latin typeface="メイリオ" panose="020B0604030504040204" pitchFamily="50" charset="-128"/>
              <a:ea typeface="メイリオ" panose="020B0604030504040204" pitchFamily="50" charset="-128"/>
            </a:rPr>
            <a:t> ②操作的リアリティ</a:t>
          </a:r>
          <a:endParaRPr kumimoji="1" lang="ja-JP" altLang="en-US" sz="2400" b="1" dirty="0">
            <a:latin typeface="メイリオ" panose="020B0604030504040204" pitchFamily="50" charset="-128"/>
            <a:ea typeface="メイリオ" panose="020B0604030504040204" pitchFamily="50" charset="-128"/>
          </a:endParaRPr>
        </a:p>
      </dgm:t>
    </dgm:pt>
    <dgm:pt modelId="{34181F96-282C-49B8-AFEF-D666494D3D21}" type="parTrans" cxnId="{ECB71963-1472-4F39-B1EE-9269E4B7DB94}">
      <dgm:prSet/>
      <dgm:spPr/>
      <dgm:t>
        <a:bodyPr/>
        <a:lstStyle/>
        <a:p>
          <a:endParaRPr kumimoji="1" lang="ja-JP" altLang="en-US"/>
        </a:p>
      </dgm:t>
    </dgm:pt>
    <dgm:pt modelId="{71291206-603E-4517-B8F0-497FFB08416D}" type="sibTrans" cxnId="{ECB71963-1472-4F39-B1EE-9269E4B7DB94}">
      <dgm:prSet/>
      <dgm:spPr/>
      <dgm:t>
        <a:bodyPr/>
        <a:lstStyle/>
        <a:p>
          <a:endParaRPr kumimoji="1" lang="ja-JP" altLang="en-US"/>
        </a:p>
      </dgm:t>
    </dgm:pt>
    <dgm:pt modelId="{1F0252CF-EA0F-4655-91D6-CA471E614690}">
      <dgm:prSet phldrT="[テキスト]" custT="1"/>
      <dgm:spPr/>
      <dgm:t>
        <a:bodyPr/>
        <a:lstStyle/>
        <a:p>
          <a:r>
            <a:rPr kumimoji="1" lang="ja-JP" altLang="en-US" sz="2400" b="1" dirty="0" smtClean="0">
              <a:latin typeface="メイリオ" panose="020B0604030504040204" pitchFamily="50" charset="-128"/>
              <a:ea typeface="メイリオ" panose="020B0604030504040204" pitchFamily="50" charset="-128"/>
            </a:rPr>
            <a:t> ③没入的リアリティ</a:t>
          </a:r>
          <a:endParaRPr kumimoji="1" lang="ja-JP" altLang="en-US" sz="2400" b="1" dirty="0">
            <a:latin typeface="メイリオ" panose="020B0604030504040204" pitchFamily="50" charset="-128"/>
            <a:ea typeface="メイリオ" panose="020B0604030504040204" pitchFamily="50" charset="-128"/>
          </a:endParaRPr>
        </a:p>
      </dgm:t>
    </dgm:pt>
    <dgm:pt modelId="{8A39DA98-F65A-455D-B906-FF03DD302579}" type="parTrans" cxnId="{914E4655-76B7-44D3-8184-41A23D784365}">
      <dgm:prSet/>
      <dgm:spPr/>
      <dgm:t>
        <a:bodyPr/>
        <a:lstStyle/>
        <a:p>
          <a:endParaRPr kumimoji="1" lang="ja-JP" altLang="en-US"/>
        </a:p>
      </dgm:t>
    </dgm:pt>
    <dgm:pt modelId="{80F80C24-2AE9-4A32-B3B9-4A3860F945BA}" type="sibTrans" cxnId="{914E4655-76B7-44D3-8184-41A23D784365}">
      <dgm:prSet/>
      <dgm:spPr/>
      <dgm:t>
        <a:bodyPr/>
        <a:lstStyle/>
        <a:p>
          <a:endParaRPr kumimoji="1" lang="ja-JP" altLang="en-US"/>
        </a:p>
      </dgm:t>
    </dgm:pt>
    <dgm:pt modelId="{1DF0935A-C806-41AA-9BE3-7A4C127D33F7}" type="pres">
      <dgm:prSet presAssocID="{7671C24B-246E-4B76-8873-F478C27E4E47}" presName="linear" presStyleCnt="0">
        <dgm:presLayoutVars>
          <dgm:animLvl val="lvl"/>
          <dgm:resizeHandles val="exact"/>
        </dgm:presLayoutVars>
      </dgm:prSet>
      <dgm:spPr/>
    </dgm:pt>
    <dgm:pt modelId="{E7638880-BCD0-4510-9C00-387DA9977C49}" type="pres">
      <dgm:prSet presAssocID="{272E03BF-B825-4BB5-8D77-849ACA16114B}" presName="parentText" presStyleLbl="node1" presStyleIdx="0" presStyleCnt="3">
        <dgm:presLayoutVars>
          <dgm:chMax val="0"/>
          <dgm:bulletEnabled val="1"/>
        </dgm:presLayoutVars>
      </dgm:prSet>
      <dgm:spPr/>
      <dgm:t>
        <a:bodyPr/>
        <a:lstStyle/>
        <a:p>
          <a:endParaRPr kumimoji="1" lang="ja-JP" altLang="en-US"/>
        </a:p>
      </dgm:t>
    </dgm:pt>
    <dgm:pt modelId="{4478E3D8-5358-4953-82BE-DFE907500E6A}" type="pres">
      <dgm:prSet presAssocID="{A013C80D-E817-474E-B609-5F17F1A7C5C6}" presName="spacer" presStyleCnt="0"/>
      <dgm:spPr/>
    </dgm:pt>
    <dgm:pt modelId="{35FB8840-E4A3-413C-97CD-EF92DC7AFBA6}" type="pres">
      <dgm:prSet presAssocID="{FA6C6B65-E19B-4D84-9BCF-9B7D9865716E}" presName="parentText" presStyleLbl="node1" presStyleIdx="1" presStyleCnt="3" custLinFactNeighborX="-118">
        <dgm:presLayoutVars>
          <dgm:chMax val="0"/>
          <dgm:bulletEnabled val="1"/>
        </dgm:presLayoutVars>
      </dgm:prSet>
      <dgm:spPr/>
      <dgm:t>
        <a:bodyPr/>
        <a:lstStyle/>
        <a:p>
          <a:endParaRPr kumimoji="1" lang="ja-JP" altLang="en-US"/>
        </a:p>
      </dgm:t>
    </dgm:pt>
    <dgm:pt modelId="{6F4FAF20-28A9-40D7-9CE9-BA595F71E361}" type="pres">
      <dgm:prSet presAssocID="{71291206-603E-4517-B8F0-497FFB08416D}" presName="spacer" presStyleCnt="0"/>
      <dgm:spPr/>
    </dgm:pt>
    <dgm:pt modelId="{A5696400-FF8A-4ADA-9ED6-4FEE3D98A81F}" type="pres">
      <dgm:prSet presAssocID="{1F0252CF-EA0F-4655-91D6-CA471E614690}" presName="parentText" presStyleLbl="node1" presStyleIdx="2" presStyleCnt="3">
        <dgm:presLayoutVars>
          <dgm:chMax val="0"/>
          <dgm:bulletEnabled val="1"/>
        </dgm:presLayoutVars>
      </dgm:prSet>
      <dgm:spPr/>
      <dgm:t>
        <a:bodyPr/>
        <a:lstStyle/>
        <a:p>
          <a:endParaRPr kumimoji="1" lang="ja-JP" altLang="en-US"/>
        </a:p>
      </dgm:t>
    </dgm:pt>
  </dgm:ptLst>
  <dgm:cxnLst>
    <dgm:cxn modelId="{914E4655-76B7-44D3-8184-41A23D784365}" srcId="{7671C24B-246E-4B76-8873-F478C27E4E47}" destId="{1F0252CF-EA0F-4655-91D6-CA471E614690}" srcOrd="2" destOrd="0" parTransId="{8A39DA98-F65A-455D-B906-FF03DD302579}" sibTransId="{80F80C24-2AE9-4A32-B3B9-4A3860F945BA}"/>
    <dgm:cxn modelId="{229C708A-3F77-406A-92F9-1466EC97994B}" type="presOf" srcId="{7671C24B-246E-4B76-8873-F478C27E4E47}" destId="{1DF0935A-C806-41AA-9BE3-7A4C127D33F7}" srcOrd="0" destOrd="0" presId="urn:microsoft.com/office/officeart/2005/8/layout/vList2"/>
    <dgm:cxn modelId="{282EAD74-C7D2-4397-AE2C-490680455041}" type="presOf" srcId="{272E03BF-B825-4BB5-8D77-849ACA16114B}" destId="{E7638880-BCD0-4510-9C00-387DA9977C49}" srcOrd="0" destOrd="0" presId="urn:microsoft.com/office/officeart/2005/8/layout/vList2"/>
    <dgm:cxn modelId="{476E5EE8-A770-4EC1-8D67-165BD058CCBD}" type="presOf" srcId="{FA6C6B65-E19B-4D84-9BCF-9B7D9865716E}" destId="{35FB8840-E4A3-413C-97CD-EF92DC7AFBA6}" srcOrd="0" destOrd="0" presId="urn:microsoft.com/office/officeart/2005/8/layout/vList2"/>
    <dgm:cxn modelId="{ECB71963-1472-4F39-B1EE-9269E4B7DB94}" srcId="{7671C24B-246E-4B76-8873-F478C27E4E47}" destId="{FA6C6B65-E19B-4D84-9BCF-9B7D9865716E}" srcOrd="1" destOrd="0" parTransId="{34181F96-282C-49B8-AFEF-D666494D3D21}" sibTransId="{71291206-603E-4517-B8F0-497FFB08416D}"/>
    <dgm:cxn modelId="{B99AD506-29F5-4930-AD8A-4C761F5AE2EE}" type="presOf" srcId="{1F0252CF-EA0F-4655-91D6-CA471E614690}" destId="{A5696400-FF8A-4ADA-9ED6-4FEE3D98A81F}" srcOrd="0" destOrd="0" presId="urn:microsoft.com/office/officeart/2005/8/layout/vList2"/>
    <dgm:cxn modelId="{74BB8F0B-3B2E-4E52-9F2F-61C44E5E8C1E}" srcId="{7671C24B-246E-4B76-8873-F478C27E4E47}" destId="{272E03BF-B825-4BB5-8D77-849ACA16114B}" srcOrd="0" destOrd="0" parTransId="{69267608-AF06-4A1E-8647-2FC91FEB54A5}" sibTransId="{A013C80D-E817-474E-B609-5F17F1A7C5C6}"/>
    <dgm:cxn modelId="{26A91B31-BDFB-4078-A8A8-AA6F13E01AF0}" type="presParOf" srcId="{1DF0935A-C806-41AA-9BE3-7A4C127D33F7}" destId="{E7638880-BCD0-4510-9C00-387DA9977C49}" srcOrd="0" destOrd="0" presId="urn:microsoft.com/office/officeart/2005/8/layout/vList2"/>
    <dgm:cxn modelId="{0216CFEF-B7C4-4DBC-B067-FDF25BC51EA0}" type="presParOf" srcId="{1DF0935A-C806-41AA-9BE3-7A4C127D33F7}" destId="{4478E3D8-5358-4953-82BE-DFE907500E6A}" srcOrd="1" destOrd="0" presId="urn:microsoft.com/office/officeart/2005/8/layout/vList2"/>
    <dgm:cxn modelId="{572007CD-ABBF-4D17-91E3-C96F6EFEA491}" type="presParOf" srcId="{1DF0935A-C806-41AA-9BE3-7A4C127D33F7}" destId="{35FB8840-E4A3-413C-97CD-EF92DC7AFBA6}" srcOrd="2" destOrd="0" presId="urn:microsoft.com/office/officeart/2005/8/layout/vList2"/>
    <dgm:cxn modelId="{F2F1E12D-9E25-47F1-84E7-687516273DFA}" type="presParOf" srcId="{1DF0935A-C806-41AA-9BE3-7A4C127D33F7}" destId="{6F4FAF20-28A9-40D7-9CE9-BA595F71E361}" srcOrd="3" destOrd="0" presId="urn:microsoft.com/office/officeart/2005/8/layout/vList2"/>
    <dgm:cxn modelId="{ADD3EF15-160E-467D-879A-03564875A6F5}" type="presParOf" srcId="{1DF0935A-C806-41AA-9BE3-7A4C127D33F7}" destId="{A5696400-FF8A-4ADA-9ED6-4FEE3D98A81F}"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DA629B-FD13-473E-80AB-F590D3616849}">
      <dsp:nvSpPr>
        <dsp:cNvPr id="0" name=""/>
        <dsp:cNvSpPr/>
      </dsp:nvSpPr>
      <dsp:spPr>
        <a:xfrm>
          <a:off x="0" y="2345"/>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第</a:t>
          </a:r>
          <a:r>
            <a:rPr kumimoji="1" lang="en-US" altLang="ja-JP" sz="3500" kern="1200" dirty="0" smtClean="0">
              <a:latin typeface="メイリオ" panose="020B0604030504040204" pitchFamily="50" charset="-128"/>
              <a:ea typeface="メイリオ" panose="020B0604030504040204" pitchFamily="50" charset="-128"/>
            </a:rPr>
            <a:t>16</a:t>
          </a:r>
          <a:r>
            <a:rPr kumimoji="1" lang="ja-JP" altLang="en-US" sz="3500" kern="1200" dirty="0" smtClean="0">
              <a:latin typeface="メイリオ" panose="020B0604030504040204" pitchFamily="50" charset="-128"/>
              <a:ea typeface="メイリオ" panose="020B0604030504040204" pitchFamily="50" charset="-128"/>
            </a:rPr>
            <a:t>章の要約</a:t>
          </a:r>
          <a:endParaRPr kumimoji="1" lang="ja-JP" altLang="en-US" sz="3500" kern="1200" dirty="0">
            <a:latin typeface="メイリオ" panose="020B0604030504040204" pitchFamily="50" charset="-128"/>
            <a:ea typeface="メイリオ" panose="020B0604030504040204" pitchFamily="50" charset="-128"/>
          </a:endParaRPr>
        </a:p>
      </dsp:txBody>
      <dsp:txXfrm>
        <a:off x="58752" y="61097"/>
        <a:ext cx="7197696" cy="1086042"/>
      </dsp:txXfrm>
    </dsp:sp>
    <dsp:sp modelId="{84DD1D4A-59FE-4B87-9BBE-3938C164EC37}">
      <dsp:nvSpPr>
        <dsp:cNvPr id="0" name=""/>
        <dsp:cNvSpPr/>
      </dsp:nvSpPr>
      <dsp:spPr>
        <a:xfrm>
          <a:off x="0" y="1306691"/>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ケース紹介</a:t>
          </a:r>
          <a:endParaRPr kumimoji="1" lang="ja-JP" altLang="en-US" sz="3500" kern="1200" dirty="0">
            <a:latin typeface="メイリオ" panose="020B0604030504040204" pitchFamily="50" charset="-128"/>
            <a:ea typeface="メイリオ" panose="020B0604030504040204" pitchFamily="50" charset="-128"/>
          </a:endParaRPr>
        </a:p>
      </dsp:txBody>
      <dsp:txXfrm>
        <a:off x="58752" y="1365443"/>
        <a:ext cx="7197696" cy="1086042"/>
      </dsp:txXfrm>
    </dsp:sp>
    <dsp:sp modelId="{3CAB15AF-55FF-4C91-9BC2-944EEB278F82}">
      <dsp:nvSpPr>
        <dsp:cNvPr id="0" name=""/>
        <dsp:cNvSpPr/>
      </dsp:nvSpPr>
      <dsp:spPr>
        <a:xfrm>
          <a:off x="0" y="2611037"/>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クイズ</a:t>
          </a:r>
          <a:endParaRPr kumimoji="1" lang="ja-JP" altLang="en-US" sz="3500" kern="1200" dirty="0">
            <a:latin typeface="メイリオ" panose="020B0604030504040204" pitchFamily="50" charset="-128"/>
            <a:ea typeface="メイリオ" panose="020B0604030504040204" pitchFamily="50" charset="-128"/>
          </a:endParaRPr>
        </a:p>
      </dsp:txBody>
      <dsp:txXfrm>
        <a:off x="58752" y="2669789"/>
        <a:ext cx="7197696" cy="1086042"/>
      </dsp:txXfrm>
    </dsp:sp>
    <dsp:sp modelId="{6C085A58-39F8-480D-8DE0-3A2BE11591BD}">
      <dsp:nvSpPr>
        <dsp:cNvPr id="0" name=""/>
        <dsp:cNvSpPr/>
      </dsp:nvSpPr>
      <dsp:spPr>
        <a:xfrm>
          <a:off x="0" y="3915383"/>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まとめ</a:t>
          </a:r>
          <a:endParaRPr kumimoji="1" lang="ja-JP" altLang="en-US" sz="3500" kern="1200" dirty="0">
            <a:latin typeface="メイリオ" panose="020B0604030504040204" pitchFamily="50" charset="-128"/>
            <a:ea typeface="メイリオ" panose="020B0604030504040204" pitchFamily="50" charset="-128"/>
          </a:endParaRPr>
        </a:p>
      </dsp:txBody>
      <dsp:txXfrm>
        <a:off x="58752" y="3974135"/>
        <a:ext cx="7197696" cy="10860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471F5-4258-40FC-9909-1045F322E1C9}">
      <dsp:nvSpPr>
        <dsp:cNvPr id="0" name=""/>
        <dsp:cNvSpPr/>
      </dsp:nvSpPr>
      <dsp:spPr>
        <a:xfrm>
          <a:off x="0" y="7052"/>
          <a:ext cx="7315200" cy="1326780"/>
        </a:xfrm>
        <a:prstGeom prst="roundRect">
          <a:avLst/>
        </a:prstGeom>
        <a:solidFill>
          <a:schemeClr val="lt1">
            <a:hueOff val="0"/>
            <a:satOff val="0"/>
            <a:lumOff val="0"/>
            <a:alphaOff val="0"/>
          </a:schemeClr>
        </a:solidFill>
        <a:ln w="31800" cap="flat" cmpd="sng" algn="ctr">
          <a:solidFill>
            <a:schemeClr val="accent6">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kumimoji="1" lang="ja-JP" altLang="en-US" sz="4000" kern="1200" dirty="0" smtClean="0">
              <a:latin typeface="メイリオ" panose="020B0604030504040204" pitchFamily="50" charset="-128"/>
              <a:ea typeface="メイリオ" panose="020B0604030504040204" pitchFamily="50" charset="-128"/>
            </a:rPr>
            <a:t>”組織による学習のジレンマ“</a:t>
          </a:r>
          <a:endParaRPr kumimoji="1" lang="ja-JP" altLang="en-US" sz="4000" kern="1200" dirty="0">
            <a:latin typeface="メイリオ" panose="020B0604030504040204" pitchFamily="50" charset="-128"/>
            <a:ea typeface="メイリオ" panose="020B0604030504040204" pitchFamily="50" charset="-128"/>
          </a:endParaRPr>
        </a:p>
      </dsp:txBody>
      <dsp:txXfrm>
        <a:off x="64768" y="71820"/>
        <a:ext cx="7185664" cy="1197244"/>
      </dsp:txXfrm>
    </dsp:sp>
    <dsp:sp modelId="{73AE348B-BDED-4583-B0FE-74ED3CE38C39}">
      <dsp:nvSpPr>
        <dsp:cNvPr id="0" name=""/>
        <dsp:cNvSpPr/>
      </dsp:nvSpPr>
      <dsp:spPr>
        <a:xfrm>
          <a:off x="0" y="1333832"/>
          <a:ext cx="7315200" cy="16083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2258" tIns="53340" rIns="298704" bIns="53340" numCol="1" spcCol="1270" anchor="t" anchorCtr="0">
          <a:noAutofit/>
        </a:bodyPr>
        <a:lstStyle/>
        <a:p>
          <a:pPr marL="285750" lvl="1" indent="-285750" algn="l" defTabSz="1466850">
            <a:lnSpc>
              <a:spcPct val="90000"/>
            </a:lnSpc>
            <a:spcBef>
              <a:spcPct val="0"/>
            </a:spcBef>
            <a:spcAft>
              <a:spcPct val="20000"/>
            </a:spcAft>
            <a:buChar char="••"/>
          </a:pPr>
          <a:r>
            <a:rPr kumimoji="1" lang="ja-JP" altLang="en-US" sz="3300" b="1" kern="1200" dirty="0" smtClean="0">
              <a:latin typeface="メイリオ" panose="020B0604030504040204" pitchFamily="50" charset="-128"/>
              <a:ea typeface="メイリオ" panose="020B0604030504040204" pitchFamily="50" charset="-128"/>
            </a:rPr>
            <a:t>複雑なシステムの中での行動は、結果が遅れて生まれるため不明確</a:t>
          </a:r>
          <a:endParaRPr kumimoji="1" lang="ja-JP" altLang="en-US" sz="3300" b="1" kern="1200" dirty="0">
            <a:latin typeface="メイリオ" panose="020B0604030504040204" pitchFamily="50" charset="-128"/>
            <a:ea typeface="メイリオ" panose="020B0604030504040204" pitchFamily="50" charset="-128"/>
          </a:endParaRPr>
        </a:p>
      </dsp:txBody>
      <dsp:txXfrm>
        <a:off x="0" y="1333832"/>
        <a:ext cx="7315200" cy="16083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28A8C-AE6D-4551-89EB-052E2D96FF18}">
      <dsp:nvSpPr>
        <dsp:cNvPr id="0" name=""/>
        <dsp:cNvSpPr/>
      </dsp:nvSpPr>
      <dsp:spPr>
        <a:xfrm>
          <a:off x="0" y="708978"/>
          <a:ext cx="7315200" cy="1169159"/>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kumimoji="1" lang="ja-JP" altLang="en-US" sz="3400" kern="1200" dirty="0" smtClean="0">
              <a:latin typeface="メイリオ" panose="020B0604030504040204" pitchFamily="50" charset="-128"/>
              <a:ea typeface="メイリオ" panose="020B0604030504040204" pitchFamily="50" charset="-128"/>
            </a:rPr>
            <a:t>①未来の学習</a:t>
          </a:r>
          <a:endParaRPr kumimoji="1" lang="ja-JP" altLang="en-US" sz="3400" kern="1200" dirty="0">
            <a:latin typeface="メイリオ" panose="020B0604030504040204" pitchFamily="50" charset="-128"/>
            <a:ea typeface="メイリオ" panose="020B0604030504040204" pitchFamily="50" charset="-128"/>
          </a:endParaRPr>
        </a:p>
      </dsp:txBody>
      <dsp:txXfrm>
        <a:off x="57074" y="766052"/>
        <a:ext cx="7201052" cy="1055011"/>
      </dsp:txXfrm>
    </dsp:sp>
    <dsp:sp modelId="{F76BB4CD-EB98-4EEB-8092-796139D0728A}">
      <dsp:nvSpPr>
        <dsp:cNvPr id="0" name=""/>
        <dsp:cNvSpPr/>
      </dsp:nvSpPr>
      <dsp:spPr>
        <a:xfrm>
          <a:off x="0" y="1976057"/>
          <a:ext cx="7315200" cy="1169159"/>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kumimoji="1" lang="ja-JP" altLang="en-US" sz="3400" kern="1200" dirty="0" smtClean="0">
              <a:latin typeface="メイリオ" panose="020B0604030504040204" pitchFamily="50" charset="-128"/>
              <a:ea typeface="メイリオ" panose="020B0604030504040204" pitchFamily="50" charset="-128"/>
            </a:rPr>
            <a:t>②隠れた戦略チャンスの観察</a:t>
          </a:r>
          <a:endParaRPr kumimoji="1" lang="ja-JP" altLang="en-US" sz="3400" kern="1200" dirty="0">
            <a:latin typeface="メイリオ" panose="020B0604030504040204" pitchFamily="50" charset="-128"/>
            <a:ea typeface="メイリオ" panose="020B0604030504040204" pitchFamily="50" charset="-128"/>
          </a:endParaRPr>
        </a:p>
      </dsp:txBody>
      <dsp:txXfrm>
        <a:off x="57074" y="2033131"/>
        <a:ext cx="7201052" cy="1055011"/>
      </dsp:txXfrm>
    </dsp:sp>
    <dsp:sp modelId="{2BD80B36-9901-49FF-B044-D4218E25C1E0}">
      <dsp:nvSpPr>
        <dsp:cNvPr id="0" name=""/>
        <dsp:cNvSpPr/>
      </dsp:nvSpPr>
      <dsp:spPr>
        <a:xfrm>
          <a:off x="0" y="3243137"/>
          <a:ext cx="7315200" cy="1169159"/>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kumimoji="1" lang="ja-JP" altLang="en-US" sz="3400" kern="1200" dirty="0" smtClean="0">
              <a:latin typeface="メイリオ" panose="020B0604030504040204" pitchFamily="50" charset="-128"/>
              <a:ea typeface="メイリオ" panose="020B0604030504040204" pitchFamily="50" charset="-128"/>
            </a:rPr>
            <a:t>③使われていないレバレッジの発見</a:t>
          </a:r>
          <a:endParaRPr kumimoji="1" lang="ja-JP" altLang="en-US" sz="3400" kern="1200" dirty="0">
            <a:latin typeface="メイリオ" panose="020B0604030504040204" pitchFamily="50" charset="-128"/>
            <a:ea typeface="メイリオ" panose="020B0604030504040204" pitchFamily="50" charset="-128"/>
          </a:endParaRPr>
        </a:p>
      </dsp:txBody>
      <dsp:txXfrm>
        <a:off x="57074" y="3300211"/>
        <a:ext cx="7201052" cy="10550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DA629B-FD13-473E-80AB-F590D3616849}">
      <dsp:nvSpPr>
        <dsp:cNvPr id="0" name=""/>
        <dsp:cNvSpPr/>
      </dsp:nvSpPr>
      <dsp:spPr>
        <a:xfrm>
          <a:off x="0" y="2345"/>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第</a:t>
          </a:r>
          <a:r>
            <a:rPr kumimoji="1" lang="en-US" altLang="ja-JP" sz="3500" kern="1200" dirty="0" smtClean="0">
              <a:latin typeface="メイリオ" panose="020B0604030504040204" pitchFamily="50" charset="-128"/>
              <a:ea typeface="メイリオ" panose="020B0604030504040204" pitchFamily="50" charset="-128"/>
            </a:rPr>
            <a:t>16</a:t>
          </a:r>
          <a:r>
            <a:rPr kumimoji="1" lang="ja-JP" altLang="en-US" sz="3500" kern="1200" dirty="0" smtClean="0">
              <a:latin typeface="メイリオ" panose="020B0604030504040204" pitchFamily="50" charset="-128"/>
              <a:ea typeface="メイリオ" panose="020B0604030504040204" pitchFamily="50" charset="-128"/>
            </a:rPr>
            <a:t>章の要約</a:t>
          </a:r>
          <a:endParaRPr kumimoji="1" lang="ja-JP" altLang="en-US" sz="3500" kern="1200" dirty="0">
            <a:latin typeface="メイリオ" panose="020B0604030504040204" pitchFamily="50" charset="-128"/>
            <a:ea typeface="メイリオ" panose="020B0604030504040204" pitchFamily="50" charset="-128"/>
          </a:endParaRPr>
        </a:p>
      </dsp:txBody>
      <dsp:txXfrm>
        <a:off x="58752" y="61097"/>
        <a:ext cx="7197696" cy="1086042"/>
      </dsp:txXfrm>
    </dsp:sp>
    <dsp:sp modelId="{84DD1D4A-59FE-4B87-9BBE-3938C164EC37}">
      <dsp:nvSpPr>
        <dsp:cNvPr id="0" name=""/>
        <dsp:cNvSpPr/>
      </dsp:nvSpPr>
      <dsp:spPr>
        <a:xfrm>
          <a:off x="0" y="1306691"/>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ケース紹介</a:t>
          </a:r>
          <a:endParaRPr kumimoji="1" lang="ja-JP" altLang="en-US" sz="3500" kern="1200" dirty="0">
            <a:latin typeface="メイリオ" panose="020B0604030504040204" pitchFamily="50" charset="-128"/>
            <a:ea typeface="メイリオ" panose="020B0604030504040204" pitchFamily="50" charset="-128"/>
          </a:endParaRPr>
        </a:p>
      </dsp:txBody>
      <dsp:txXfrm>
        <a:off x="58752" y="1365443"/>
        <a:ext cx="7197696" cy="1086042"/>
      </dsp:txXfrm>
    </dsp:sp>
    <dsp:sp modelId="{3CAB15AF-55FF-4C91-9BC2-944EEB278F82}">
      <dsp:nvSpPr>
        <dsp:cNvPr id="0" name=""/>
        <dsp:cNvSpPr/>
      </dsp:nvSpPr>
      <dsp:spPr>
        <a:xfrm>
          <a:off x="0" y="2611037"/>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クイズ</a:t>
          </a:r>
          <a:endParaRPr kumimoji="1" lang="ja-JP" altLang="en-US" sz="3500" kern="1200" dirty="0">
            <a:latin typeface="メイリオ" panose="020B0604030504040204" pitchFamily="50" charset="-128"/>
            <a:ea typeface="メイリオ" panose="020B0604030504040204" pitchFamily="50" charset="-128"/>
          </a:endParaRPr>
        </a:p>
      </dsp:txBody>
      <dsp:txXfrm>
        <a:off x="58752" y="2669789"/>
        <a:ext cx="7197696" cy="1086042"/>
      </dsp:txXfrm>
    </dsp:sp>
    <dsp:sp modelId="{6C085A58-39F8-480D-8DE0-3A2BE11591BD}">
      <dsp:nvSpPr>
        <dsp:cNvPr id="0" name=""/>
        <dsp:cNvSpPr/>
      </dsp:nvSpPr>
      <dsp:spPr>
        <a:xfrm>
          <a:off x="0" y="3915383"/>
          <a:ext cx="7315200" cy="1203546"/>
        </a:xfrm>
        <a:prstGeom prst="roundRect">
          <a:avLst/>
        </a:prstGeom>
        <a:solidFill>
          <a:schemeClr val="lt1">
            <a:hueOff val="0"/>
            <a:satOff val="0"/>
            <a:lumOff val="0"/>
            <a:alphaOff val="0"/>
          </a:schemeClr>
        </a:solidFill>
        <a:ln w="31800" cap="flat" cmpd="sng" algn="ctr">
          <a:solidFill>
            <a:schemeClr val="accent1">
              <a:shade val="80000"/>
              <a:hueOff val="0"/>
              <a:satOff val="0"/>
              <a:lumOff val="0"/>
              <a:alphaOff val="0"/>
            </a:schemeClr>
          </a:solidFill>
          <a:prstDash val="solid"/>
        </a:ln>
        <a:effectLst>
          <a:outerShdw blurRad="50800" dist="25000" dir="5400000" rotWithShape="0">
            <a:schemeClr val="lt1">
              <a:hueOff val="0"/>
              <a:satOff val="0"/>
              <a:lumOff val="0"/>
              <a:alphaOff val="0"/>
              <a:shade val="30000"/>
              <a:satMod val="150000"/>
              <a:alpha val="3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kumimoji="1" lang="ja-JP" altLang="en-US" sz="3500" kern="1200" dirty="0" smtClean="0">
              <a:latin typeface="メイリオ" panose="020B0604030504040204" pitchFamily="50" charset="-128"/>
              <a:ea typeface="メイリオ" panose="020B0604030504040204" pitchFamily="50" charset="-128"/>
            </a:rPr>
            <a:t>まとめ</a:t>
          </a:r>
          <a:endParaRPr kumimoji="1" lang="ja-JP" altLang="en-US" sz="3500" kern="1200" dirty="0">
            <a:latin typeface="メイリオ" panose="020B0604030504040204" pitchFamily="50" charset="-128"/>
            <a:ea typeface="メイリオ" panose="020B0604030504040204" pitchFamily="50" charset="-128"/>
          </a:endParaRPr>
        </a:p>
      </dsp:txBody>
      <dsp:txXfrm>
        <a:off x="58752" y="3974135"/>
        <a:ext cx="7197696" cy="10860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638880-BCD0-4510-9C00-387DA9977C49}">
      <dsp:nvSpPr>
        <dsp:cNvPr id="0" name=""/>
        <dsp:cNvSpPr/>
      </dsp:nvSpPr>
      <dsp:spPr>
        <a:xfrm>
          <a:off x="0" y="19225"/>
          <a:ext cx="7315200" cy="992160"/>
        </a:xfrm>
        <a:prstGeom prst="roundRect">
          <a:avLst/>
        </a:prstGeom>
        <a:solidFill>
          <a:schemeClr val="lt1">
            <a:hueOff val="0"/>
            <a:satOff val="0"/>
            <a:lumOff val="0"/>
            <a:alphaOff val="0"/>
          </a:schemeClr>
        </a:solidFill>
        <a:ln w="400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b="1" kern="1200" dirty="0" smtClean="0">
              <a:latin typeface="メイリオ" panose="020B0604030504040204" pitchFamily="50" charset="-128"/>
              <a:ea typeface="メイリオ" panose="020B0604030504040204" pitchFamily="50" charset="-128"/>
            </a:rPr>
            <a:t>①振る舞いのリアリティ</a:t>
          </a:r>
          <a:endParaRPr kumimoji="1" lang="ja-JP" altLang="en-US" sz="2400" b="1" kern="1200" dirty="0">
            <a:latin typeface="メイリオ" panose="020B0604030504040204" pitchFamily="50" charset="-128"/>
            <a:ea typeface="メイリオ" panose="020B0604030504040204" pitchFamily="50" charset="-128"/>
          </a:endParaRPr>
        </a:p>
      </dsp:txBody>
      <dsp:txXfrm>
        <a:off x="48433" y="67658"/>
        <a:ext cx="7218334" cy="895294"/>
      </dsp:txXfrm>
    </dsp:sp>
    <dsp:sp modelId="{35FB8840-E4A3-413C-97CD-EF92DC7AFBA6}">
      <dsp:nvSpPr>
        <dsp:cNvPr id="0" name=""/>
        <dsp:cNvSpPr/>
      </dsp:nvSpPr>
      <dsp:spPr>
        <a:xfrm>
          <a:off x="0" y="1164025"/>
          <a:ext cx="7315200" cy="992160"/>
        </a:xfrm>
        <a:prstGeom prst="roundRect">
          <a:avLst/>
        </a:prstGeom>
        <a:solidFill>
          <a:schemeClr val="lt1">
            <a:hueOff val="0"/>
            <a:satOff val="0"/>
            <a:lumOff val="0"/>
            <a:alphaOff val="0"/>
          </a:schemeClr>
        </a:solidFill>
        <a:ln w="400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b="1" kern="1200" dirty="0" smtClean="0">
              <a:latin typeface="メイリオ" panose="020B0604030504040204" pitchFamily="50" charset="-128"/>
              <a:ea typeface="メイリオ" panose="020B0604030504040204" pitchFamily="50" charset="-128"/>
            </a:rPr>
            <a:t> ②操作的リアリティ</a:t>
          </a:r>
          <a:endParaRPr kumimoji="1" lang="ja-JP" altLang="en-US" sz="2400" b="1" kern="1200" dirty="0">
            <a:latin typeface="メイリオ" panose="020B0604030504040204" pitchFamily="50" charset="-128"/>
            <a:ea typeface="メイリオ" panose="020B0604030504040204" pitchFamily="50" charset="-128"/>
          </a:endParaRPr>
        </a:p>
      </dsp:txBody>
      <dsp:txXfrm>
        <a:off x="48433" y="1212458"/>
        <a:ext cx="7218334" cy="895294"/>
      </dsp:txXfrm>
    </dsp:sp>
    <dsp:sp modelId="{A5696400-FF8A-4ADA-9ED6-4FEE3D98A81F}">
      <dsp:nvSpPr>
        <dsp:cNvPr id="0" name=""/>
        <dsp:cNvSpPr/>
      </dsp:nvSpPr>
      <dsp:spPr>
        <a:xfrm>
          <a:off x="0" y="2308825"/>
          <a:ext cx="7315200" cy="992160"/>
        </a:xfrm>
        <a:prstGeom prst="roundRect">
          <a:avLst/>
        </a:prstGeom>
        <a:solidFill>
          <a:schemeClr val="lt1">
            <a:hueOff val="0"/>
            <a:satOff val="0"/>
            <a:lumOff val="0"/>
            <a:alphaOff val="0"/>
          </a:schemeClr>
        </a:solidFill>
        <a:ln w="400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b="1" kern="1200" dirty="0" smtClean="0">
              <a:latin typeface="メイリオ" panose="020B0604030504040204" pitchFamily="50" charset="-128"/>
              <a:ea typeface="メイリオ" panose="020B0604030504040204" pitchFamily="50" charset="-128"/>
            </a:rPr>
            <a:t> ③没入的リアリティ</a:t>
          </a:r>
          <a:endParaRPr kumimoji="1" lang="ja-JP" altLang="en-US" sz="2400" b="1" kern="1200" dirty="0">
            <a:latin typeface="メイリオ" panose="020B0604030504040204" pitchFamily="50" charset="-128"/>
            <a:ea typeface="メイリオ" panose="020B0604030504040204" pitchFamily="50" charset="-128"/>
          </a:endParaRPr>
        </a:p>
      </dsp:txBody>
      <dsp:txXfrm>
        <a:off x="48433" y="2357258"/>
        <a:ext cx="7218334" cy="89529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1836CB-6DA1-457D-8E20-3E0B1F2DF55F}" type="datetimeFigureOut">
              <a:rPr kumimoji="1" lang="ja-JP" altLang="en-US" smtClean="0"/>
              <a:t>2015/1/9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4E9D39-AA35-406E-9630-1DB509296E09}" type="slidenum">
              <a:rPr kumimoji="1" lang="ja-JP" altLang="en-US" smtClean="0"/>
              <a:t>‹#›</a:t>
            </a:fld>
            <a:endParaRPr kumimoji="1" lang="ja-JP" altLang="en-US"/>
          </a:p>
        </p:txBody>
      </p:sp>
    </p:spTree>
    <p:extLst>
      <p:ext uri="{BB962C8B-B14F-4D97-AF65-F5344CB8AC3E}">
        <p14:creationId xmlns:p14="http://schemas.microsoft.com/office/powerpoint/2010/main" val="105229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EFA5E3C-E9FA-490E-8A2F-0CA4F70066F0}" type="slidenum">
              <a:rPr kumimoji="1" lang="ja-JP" altLang="en-US" smtClean="0">
                <a:solidFill>
                  <a:prstClr val="black"/>
                </a:solidFill>
              </a:rPr>
              <a:pPr/>
              <a:t>1</a:t>
            </a:fld>
            <a:endParaRPr kumimoji="1" lang="ja-JP" altLang="en-US">
              <a:solidFill>
                <a:prstClr val="black"/>
              </a:solidFill>
            </a:endParaRPr>
          </a:p>
        </p:txBody>
      </p:sp>
    </p:spTree>
    <p:extLst>
      <p:ext uri="{BB962C8B-B14F-4D97-AF65-F5344CB8AC3E}">
        <p14:creationId xmlns:p14="http://schemas.microsoft.com/office/powerpoint/2010/main" val="3549891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EFA5E3C-E9FA-490E-8A2F-0CA4F70066F0}" type="slidenum">
              <a:rPr kumimoji="1" lang="ja-JP" altLang="en-US" smtClean="0">
                <a:solidFill>
                  <a:prstClr val="black"/>
                </a:solidFill>
              </a:rPr>
              <a:pPr/>
              <a:t>11</a:t>
            </a:fld>
            <a:endParaRPr kumimoji="1" lang="ja-JP" altLang="en-US">
              <a:solidFill>
                <a:prstClr val="black"/>
              </a:solidFill>
            </a:endParaRPr>
          </a:p>
        </p:txBody>
      </p:sp>
    </p:spTree>
    <p:extLst>
      <p:ext uri="{BB962C8B-B14F-4D97-AF65-F5344CB8AC3E}">
        <p14:creationId xmlns:p14="http://schemas.microsoft.com/office/powerpoint/2010/main" val="70290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098FD0E2-01B9-4DDD-9F82-14ADB820A04C}" type="datetime1">
              <a:rPr lang="en-US" altLang="ja-JP" smtClean="0">
                <a:solidFill>
                  <a:prstClr val="black">
                    <a:lumMod val="50000"/>
                    <a:lumOff val="50000"/>
                  </a:prstClr>
                </a:solidFill>
              </a:rPr>
              <a:pPr/>
              <a:t>1/9/2015</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srgbClr val="31B6FD"/>
                </a:solidFill>
              </a:rPr>
              <a:pPr/>
              <a:t>‹#›</a:t>
            </a:fld>
            <a:endParaRPr lang="en-US" dirty="0">
              <a:solidFill>
                <a:srgbClr val="31B6FD"/>
              </a:solidFill>
            </a:endParaRPr>
          </a:p>
        </p:txBody>
      </p:sp>
    </p:spTree>
    <p:extLst>
      <p:ext uri="{BB962C8B-B14F-4D97-AF65-F5344CB8AC3E}">
        <p14:creationId xmlns:p14="http://schemas.microsoft.com/office/powerpoint/2010/main" val="1017441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156CD9C-305E-404B-8397-178B2BE66036}" type="datetime1">
              <a:rPr lang="en-US" altLang="ja-JP" smtClean="0">
                <a:solidFill>
                  <a:prstClr val="black">
                    <a:lumMod val="50000"/>
                    <a:lumOff val="50000"/>
                  </a:prstClr>
                </a:solidFill>
              </a:rPr>
              <a:pPr/>
              <a:t>1/9/2015</a:t>
            </a:fld>
            <a:endParaRPr lang="en-US" dirty="0">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smtClean="0">
                <a:solidFill>
                  <a:srgbClr val="31B6FD"/>
                </a:solidFill>
              </a:rPr>
              <a:pPr/>
              <a:t>‹#›</a:t>
            </a:fld>
            <a:endParaRPr lang="en-US" dirty="0">
              <a:solidFill>
                <a:srgbClr val="31B6FD"/>
              </a:solidFill>
            </a:endParaRPr>
          </a:p>
        </p:txBody>
      </p:sp>
    </p:spTree>
    <p:extLst>
      <p:ext uri="{BB962C8B-B14F-4D97-AF65-F5344CB8AC3E}">
        <p14:creationId xmlns:p14="http://schemas.microsoft.com/office/powerpoint/2010/main" val="3830645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532B273-AD27-4D9A-8954-1E9223AA2BD8}" type="datetime1">
              <a:rPr lang="en-US" altLang="ja-JP" smtClean="0">
                <a:solidFill>
                  <a:prstClr val="black">
                    <a:lumMod val="50000"/>
                    <a:lumOff val="50000"/>
                  </a:prstClr>
                </a:solidFill>
              </a:rPr>
              <a:pPr/>
              <a:t>1/9/2015</a:t>
            </a:fld>
            <a:endParaRPr lang="en-US" dirty="0">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smtClean="0">
                <a:solidFill>
                  <a:srgbClr val="31B6FD"/>
                </a:solidFill>
              </a:rPr>
              <a:pPr/>
              <a:t>‹#›</a:t>
            </a:fld>
            <a:endParaRPr lang="en-US" dirty="0">
              <a:solidFill>
                <a:srgbClr val="31B6FD"/>
              </a:solidFill>
            </a:endParaRPr>
          </a:p>
        </p:txBody>
      </p:sp>
    </p:spTree>
    <p:extLst>
      <p:ext uri="{BB962C8B-B14F-4D97-AF65-F5344CB8AC3E}">
        <p14:creationId xmlns:p14="http://schemas.microsoft.com/office/powerpoint/2010/main" val="3289038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28B8600-B781-42A1-99E6-6D4363068C53}" type="datetime1">
              <a:rPr lang="en-US" altLang="ja-JP" smtClean="0">
                <a:solidFill>
                  <a:prstClr val="black">
                    <a:lumMod val="50000"/>
                    <a:lumOff val="50000"/>
                  </a:prstClr>
                </a:solidFill>
              </a:rPr>
              <a:pPr/>
              <a:t>1/9/2015</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srgbClr val="31B6FD"/>
                </a:solidFill>
              </a:rPr>
              <a:pPr/>
              <a:t>‹#›</a:t>
            </a:fld>
            <a:endParaRPr lang="en-US" dirty="0">
              <a:solidFill>
                <a:srgbClr val="31B6FD"/>
              </a:solidFill>
            </a:endParaRPr>
          </a:p>
        </p:txBody>
      </p:sp>
    </p:spTree>
    <p:extLst>
      <p:ext uri="{BB962C8B-B14F-4D97-AF65-F5344CB8AC3E}">
        <p14:creationId xmlns:p14="http://schemas.microsoft.com/office/powerpoint/2010/main" val="4274229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9976704-64C7-49D8-88B4-6B76FD885491}" type="datetime1">
              <a:rPr lang="en-US" altLang="ja-JP" smtClean="0">
                <a:solidFill>
                  <a:prstClr val="black">
                    <a:lumMod val="50000"/>
                    <a:lumOff val="50000"/>
                  </a:prstClr>
                </a:solidFill>
              </a:rPr>
              <a:pPr/>
              <a:t>1/9/2015</a:t>
            </a:fld>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srgbClr val="31B6FD"/>
                </a:solidFill>
              </a:rPr>
              <a:pPr/>
              <a:t>‹#›</a:t>
            </a:fld>
            <a:endParaRPr lang="en-US" dirty="0">
              <a:solidFill>
                <a:srgbClr val="31B6FD"/>
              </a:solidFill>
            </a:endParaRPr>
          </a:p>
        </p:txBody>
      </p:sp>
    </p:spTree>
    <p:extLst>
      <p:ext uri="{BB962C8B-B14F-4D97-AF65-F5344CB8AC3E}">
        <p14:creationId xmlns:p14="http://schemas.microsoft.com/office/powerpoint/2010/main" val="346932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8" name="Date Placeholder 7"/>
          <p:cNvSpPr>
            <a:spLocks noGrp="1"/>
          </p:cNvSpPr>
          <p:nvPr>
            <p:ph type="dt" sz="half" idx="10"/>
          </p:nvPr>
        </p:nvSpPr>
        <p:spPr/>
        <p:txBody>
          <a:bodyPr/>
          <a:lstStyle/>
          <a:p>
            <a:fld id="{37E0841E-6B40-4C65-A8DA-35072FB17D3D}" type="datetime1">
              <a:rPr lang="en-US" altLang="ja-JP" smtClean="0">
                <a:solidFill>
                  <a:prstClr val="black">
                    <a:lumMod val="50000"/>
                    <a:lumOff val="50000"/>
                  </a:prstClr>
                </a:solidFill>
              </a:rPr>
              <a:pPr/>
              <a:t>1/9/2015</a:t>
            </a:fld>
            <a:endParaRPr lang="en-US" dirty="0">
              <a:solidFill>
                <a:prstClr val="black">
                  <a:lumMod val="50000"/>
                  <a:lumOff val="50000"/>
                </a:prstClr>
              </a:solidFill>
            </a:endParaRPr>
          </a:p>
        </p:txBody>
      </p:sp>
      <p:sp>
        <p:nvSpPr>
          <p:cNvPr id="9" name="Footer Placeholder 8"/>
          <p:cNvSpPr>
            <a:spLocks noGrp="1"/>
          </p:cNvSpPr>
          <p:nvPr>
            <p:ph type="ftr" sz="quarter" idx="11"/>
          </p:nvPr>
        </p:nvSpPr>
        <p:spPr/>
        <p:txBody>
          <a:bodyPr/>
          <a:lstStyle/>
          <a:p>
            <a:endParaRPr lang="en-US" dirty="0">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smtClean="0">
                <a:solidFill>
                  <a:srgbClr val="31B6FD"/>
                </a:solidFill>
              </a:rPr>
              <a:pPr/>
              <a:t>‹#›</a:t>
            </a:fld>
            <a:endParaRPr lang="en-US" dirty="0">
              <a:solidFill>
                <a:srgbClr val="31B6FD"/>
              </a:solidFill>
            </a:endParaRPr>
          </a:p>
        </p:txBody>
      </p:sp>
    </p:spTree>
    <p:extLst>
      <p:ext uri="{BB962C8B-B14F-4D97-AF65-F5344CB8AC3E}">
        <p14:creationId xmlns:p14="http://schemas.microsoft.com/office/powerpoint/2010/main" val="1771034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2" name="Date Placeholder 1"/>
          <p:cNvSpPr>
            <a:spLocks noGrp="1"/>
          </p:cNvSpPr>
          <p:nvPr>
            <p:ph type="dt" sz="half" idx="10"/>
          </p:nvPr>
        </p:nvSpPr>
        <p:spPr/>
        <p:txBody>
          <a:bodyPr/>
          <a:lstStyle/>
          <a:p>
            <a:fld id="{2ED6CD70-EB99-4629-95EC-A98E25F57F21}" type="datetime1">
              <a:rPr lang="en-US" altLang="ja-JP" smtClean="0">
                <a:solidFill>
                  <a:prstClr val="black">
                    <a:lumMod val="50000"/>
                    <a:lumOff val="50000"/>
                  </a:prstClr>
                </a:solidFill>
              </a:rPr>
              <a:pPr/>
              <a:t>1/9/2015</a:t>
            </a:fld>
            <a:endParaRPr lang="en-US" dirty="0">
              <a:solidFill>
                <a:prstClr val="black">
                  <a:lumMod val="50000"/>
                  <a:lumOff val="50000"/>
                </a:prstClr>
              </a:solidFill>
            </a:endParaRPr>
          </a:p>
        </p:txBody>
      </p:sp>
      <p:sp>
        <p:nvSpPr>
          <p:cNvPr id="11" name="Footer Placeholder 10"/>
          <p:cNvSpPr>
            <a:spLocks noGrp="1"/>
          </p:cNvSpPr>
          <p:nvPr>
            <p:ph type="ftr" sz="quarter" idx="11"/>
          </p:nvPr>
        </p:nvSpPr>
        <p:spPr/>
        <p:txBody>
          <a:bodyPr/>
          <a:lstStyle/>
          <a:p>
            <a:endParaRPr lang="en-US" dirty="0">
              <a:solidFill>
                <a:prstClr val="black">
                  <a:lumMod val="50000"/>
                  <a:lumOff val="50000"/>
                </a:prstClr>
              </a:solidFill>
            </a:endParaRPr>
          </a:p>
        </p:txBody>
      </p:sp>
      <p:sp>
        <p:nvSpPr>
          <p:cNvPr id="12" name="Slide Number Placeholder 11"/>
          <p:cNvSpPr>
            <a:spLocks noGrp="1"/>
          </p:cNvSpPr>
          <p:nvPr>
            <p:ph type="sldNum" sz="quarter" idx="12"/>
          </p:nvPr>
        </p:nvSpPr>
        <p:spPr/>
        <p:txBody>
          <a:bodyPr/>
          <a:lstStyle/>
          <a:p>
            <a:fld id="{4FAB73BC-B049-4115-A692-8D63A059BFB8}" type="slidenum">
              <a:rPr lang="en-US" smtClean="0">
                <a:solidFill>
                  <a:srgbClr val="31B6FD"/>
                </a:solidFill>
              </a:rPr>
              <a:pPr/>
              <a:t>‹#›</a:t>
            </a:fld>
            <a:endParaRPr lang="en-US" dirty="0">
              <a:solidFill>
                <a:srgbClr val="31B6FD"/>
              </a:solidFill>
            </a:endParaRPr>
          </a:p>
        </p:txBody>
      </p:sp>
    </p:spTree>
    <p:extLst>
      <p:ext uri="{BB962C8B-B14F-4D97-AF65-F5344CB8AC3E}">
        <p14:creationId xmlns:p14="http://schemas.microsoft.com/office/powerpoint/2010/main" val="3791016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ja-JP" altLang="en-US" smtClean="0"/>
              <a:t>マスター タイトルの書式設定</a:t>
            </a:r>
            <a:endParaRPr lang="en-US" dirty="0"/>
          </a:p>
        </p:txBody>
      </p:sp>
      <p:sp>
        <p:nvSpPr>
          <p:cNvPr id="2" name="Date Placeholder 1"/>
          <p:cNvSpPr>
            <a:spLocks noGrp="1"/>
          </p:cNvSpPr>
          <p:nvPr>
            <p:ph type="dt" sz="half" idx="10"/>
          </p:nvPr>
        </p:nvSpPr>
        <p:spPr/>
        <p:txBody>
          <a:bodyPr/>
          <a:lstStyle/>
          <a:p>
            <a:fld id="{7C72952E-6A8A-4BD4-B6CC-CC9A8F5AE238}" type="datetime1">
              <a:rPr lang="en-US" altLang="ja-JP" smtClean="0">
                <a:solidFill>
                  <a:prstClr val="black">
                    <a:lumMod val="50000"/>
                    <a:lumOff val="50000"/>
                  </a:prstClr>
                </a:solidFill>
              </a:rPr>
              <a:pPr/>
              <a:t>1/9/2015</a:t>
            </a:fld>
            <a:endParaRPr lang="en-US" dirty="0">
              <a:solidFill>
                <a:prstClr val="black">
                  <a:lumMod val="50000"/>
                  <a:lumOff val="50000"/>
                </a:prstClr>
              </a:solidFill>
            </a:endParaRPr>
          </a:p>
        </p:txBody>
      </p:sp>
      <p:sp>
        <p:nvSpPr>
          <p:cNvPr id="7" name="Footer Placeholder 6"/>
          <p:cNvSpPr>
            <a:spLocks noGrp="1"/>
          </p:cNvSpPr>
          <p:nvPr>
            <p:ph type="ftr" sz="quarter" idx="11"/>
          </p:nvPr>
        </p:nvSpPr>
        <p:spPr/>
        <p:txBody>
          <a:bodyPr/>
          <a:lstStyle/>
          <a:p>
            <a:endParaRPr lang="en-US" dirty="0">
              <a:solidFill>
                <a:prstClr val="black">
                  <a:lumMod val="50000"/>
                  <a:lumOff val="50000"/>
                </a:prstClr>
              </a:solidFill>
            </a:endParaRPr>
          </a:p>
        </p:txBody>
      </p:sp>
      <p:sp>
        <p:nvSpPr>
          <p:cNvPr id="8" name="Slide Number Placeholder 7"/>
          <p:cNvSpPr>
            <a:spLocks noGrp="1"/>
          </p:cNvSpPr>
          <p:nvPr>
            <p:ph type="sldNum" sz="quarter" idx="12"/>
          </p:nvPr>
        </p:nvSpPr>
        <p:spPr/>
        <p:txBody>
          <a:bodyPr/>
          <a:lstStyle/>
          <a:p>
            <a:fld id="{4FAB73BC-B049-4115-A692-8D63A059BFB8}" type="slidenum">
              <a:rPr lang="en-US" smtClean="0">
                <a:solidFill>
                  <a:srgbClr val="31B6FD"/>
                </a:solidFill>
              </a:rPr>
              <a:pPr/>
              <a:t>‹#›</a:t>
            </a:fld>
            <a:endParaRPr lang="en-US" dirty="0">
              <a:solidFill>
                <a:srgbClr val="31B6FD"/>
              </a:solidFill>
            </a:endParaRPr>
          </a:p>
        </p:txBody>
      </p:sp>
    </p:spTree>
    <p:extLst>
      <p:ext uri="{BB962C8B-B14F-4D97-AF65-F5344CB8AC3E}">
        <p14:creationId xmlns:p14="http://schemas.microsoft.com/office/powerpoint/2010/main" val="3477473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7D72F27-388A-4605-8DC2-29A206CEB150}" type="datetime1">
              <a:rPr lang="en-US" altLang="ja-JP" smtClean="0">
                <a:solidFill>
                  <a:prstClr val="black">
                    <a:lumMod val="50000"/>
                    <a:lumOff val="50000"/>
                  </a:prstClr>
                </a:solidFill>
              </a:rPr>
              <a:pPr/>
              <a:t>1/9/2015</a:t>
            </a:fld>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solidFill>
                  <a:srgbClr val="31B6FD"/>
                </a:solidFill>
              </a:rPr>
              <a:pPr/>
              <a:t>‹#›</a:t>
            </a:fld>
            <a:endParaRPr lang="en-US" dirty="0">
              <a:solidFill>
                <a:srgbClr val="31B6FD"/>
              </a:solidFill>
            </a:endParaRPr>
          </a:p>
        </p:txBody>
      </p:sp>
    </p:spTree>
    <p:extLst>
      <p:ext uri="{BB962C8B-B14F-4D97-AF65-F5344CB8AC3E}">
        <p14:creationId xmlns:p14="http://schemas.microsoft.com/office/powerpoint/2010/main" val="765159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8" name="Date Placeholder 7"/>
          <p:cNvSpPr>
            <a:spLocks noGrp="1"/>
          </p:cNvSpPr>
          <p:nvPr>
            <p:ph type="dt" sz="half" idx="10"/>
          </p:nvPr>
        </p:nvSpPr>
        <p:spPr/>
        <p:txBody>
          <a:bodyPr/>
          <a:lstStyle/>
          <a:p>
            <a:fld id="{8C707A6E-C72C-43CE-9BD5-83F81617964B}" type="datetime1">
              <a:rPr lang="en-US" altLang="ja-JP" smtClean="0">
                <a:solidFill>
                  <a:prstClr val="black">
                    <a:lumMod val="50000"/>
                    <a:lumOff val="50000"/>
                  </a:prstClr>
                </a:solidFill>
              </a:rPr>
              <a:pPr/>
              <a:t>1/9/2015</a:t>
            </a:fld>
            <a:endParaRPr lang="en-US" dirty="0">
              <a:solidFill>
                <a:prstClr val="black">
                  <a:lumMod val="50000"/>
                  <a:lumOff val="50000"/>
                </a:prstClr>
              </a:solidFill>
            </a:endParaRPr>
          </a:p>
        </p:txBody>
      </p:sp>
      <p:sp>
        <p:nvSpPr>
          <p:cNvPr id="9" name="Footer Placeholder 8"/>
          <p:cNvSpPr>
            <a:spLocks noGrp="1"/>
          </p:cNvSpPr>
          <p:nvPr>
            <p:ph type="ftr" sz="quarter" idx="11"/>
          </p:nvPr>
        </p:nvSpPr>
        <p:spPr/>
        <p:txBody>
          <a:bodyPr/>
          <a:lstStyle/>
          <a:p>
            <a:endParaRPr lang="en-US" dirty="0">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smtClean="0">
                <a:solidFill>
                  <a:srgbClr val="31B6FD"/>
                </a:solidFill>
              </a:rPr>
              <a:pPr/>
              <a:t>‹#›</a:t>
            </a:fld>
            <a:endParaRPr lang="en-US" dirty="0">
              <a:solidFill>
                <a:srgbClr val="31B6FD"/>
              </a:solidFill>
            </a:endParaRPr>
          </a:p>
        </p:txBody>
      </p:sp>
    </p:spTree>
    <p:extLst>
      <p:ext uri="{BB962C8B-B14F-4D97-AF65-F5344CB8AC3E}">
        <p14:creationId xmlns:p14="http://schemas.microsoft.com/office/powerpoint/2010/main" val="3895252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8" name="Date Placeholder 7"/>
          <p:cNvSpPr>
            <a:spLocks noGrp="1"/>
          </p:cNvSpPr>
          <p:nvPr>
            <p:ph type="dt" sz="half" idx="10"/>
          </p:nvPr>
        </p:nvSpPr>
        <p:spPr/>
        <p:txBody>
          <a:bodyPr/>
          <a:lstStyle/>
          <a:p>
            <a:fld id="{A4877104-F3E7-4062-ACC7-0906DF48CC82}" type="datetime1">
              <a:rPr lang="en-US" altLang="ja-JP" smtClean="0">
                <a:solidFill>
                  <a:prstClr val="black">
                    <a:lumMod val="50000"/>
                    <a:lumOff val="50000"/>
                  </a:prstClr>
                </a:solidFill>
              </a:rPr>
              <a:pPr/>
              <a:t>1/9/2015</a:t>
            </a:fld>
            <a:endParaRPr lang="en-US" dirty="0">
              <a:solidFill>
                <a:prstClr val="black">
                  <a:lumMod val="50000"/>
                  <a:lumOff val="50000"/>
                </a:prstClr>
              </a:solidFill>
            </a:endParaRPr>
          </a:p>
        </p:txBody>
      </p:sp>
      <p:sp>
        <p:nvSpPr>
          <p:cNvPr id="9" name="Footer Placeholder 8"/>
          <p:cNvSpPr>
            <a:spLocks noGrp="1"/>
          </p:cNvSpPr>
          <p:nvPr>
            <p:ph type="ftr" sz="quarter" idx="11"/>
          </p:nvPr>
        </p:nvSpPr>
        <p:spPr>
          <a:xfrm>
            <a:off x="3499101" y="6356350"/>
            <a:ext cx="5911517" cy="365125"/>
          </a:xfrm>
        </p:spPr>
        <p:txBody>
          <a:bodyPr/>
          <a:lstStyle/>
          <a:p>
            <a:endParaRPr lang="en-US" dirty="0">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4FAB73BC-B049-4115-A692-8D63A059BFB8}" type="slidenum">
              <a:rPr lang="en-US" smtClean="0">
                <a:solidFill>
                  <a:srgbClr val="31B6FD"/>
                </a:solidFill>
              </a:rPr>
              <a:pPr/>
              <a:t>‹#›</a:t>
            </a:fld>
            <a:endParaRPr lang="en-US" dirty="0">
              <a:solidFill>
                <a:srgbClr val="31B6FD"/>
              </a:solidFill>
            </a:endParaRPr>
          </a:p>
        </p:txBody>
      </p:sp>
    </p:spTree>
    <p:extLst>
      <p:ext uri="{BB962C8B-B14F-4D97-AF65-F5344CB8AC3E}">
        <p14:creationId xmlns:p14="http://schemas.microsoft.com/office/powerpoint/2010/main" val="952601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fld id="{676E3161-B3E9-47E5-AC89-90E4739521FC}" type="datetime1">
              <a:rPr kumimoji="0" lang="en-US" altLang="ja-JP" smtClean="0">
                <a:solidFill>
                  <a:prstClr val="black">
                    <a:lumMod val="50000"/>
                    <a:lumOff val="50000"/>
                  </a:prstClr>
                </a:solidFill>
              </a:rPr>
              <a:pPr defTabSz="457200"/>
              <a:t>1/9/2015</a:t>
            </a:fld>
            <a:endParaRPr kumimoji="0" lang="en-US" dirty="0">
              <a:solidFill>
                <a:prstClr val="black">
                  <a:lumMod val="50000"/>
                  <a:lumOff val="50000"/>
                </a:prstClr>
              </a:solidFill>
            </a:endParaRPr>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endParaRPr kumimoji="0" lang="en-US" dirty="0">
              <a:solidFill>
                <a:prstClr val="black">
                  <a:lumMod val="50000"/>
                  <a:lumOff val="50000"/>
                </a:prstClr>
              </a:solidFill>
            </a:endParaRPr>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pPr defTabSz="457200"/>
            <a:fld id="{4FAB73BC-B049-4115-A692-8D63A059BFB8}" type="slidenum">
              <a:rPr kumimoji="0" lang="en-US" smtClean="0">
                <a:solidFill>
                  <a:srgbClr val="31B6FD"/>
                </a:solidFill>
              </a:rPr>
              <a:pPr defTabSz="457200"/>
              <a:t>‹#›</a:t>
            </a:fld>
            <a:endParaRPr kumimoji="0" lang="en-US" dirty="0">
              <a:solidFill>
                <a:srgbClr val="31B6FD"/>
              </a:solidFill>
            </a:endParaRPr>
          </a:p>
        </p:txBody>
      </p:sp>
    </p:spTree>
    <p:extLst>
      <p:ext uri="{BB962C8B-B14F-4D97-AF65-F5344CB8AC3E}">
        <p14:creationId xmlns:p14="http://schemas.microsoft.com/office/powerpoint/2010/main" val="21696109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kumimoji="1"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kumimoji="1"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36033" y="1610682"/>
            <a:ext cx="7315200" cy="3255264"/>
          </a:xfrm>
        </p:spPr>
        <p:txBody>
          <a:bodyPr/>
          <a:lstStyle/>
          <a:p>
            <a:r>
              <a:rPr lang="ja-JP" altLang="en-US" dirty="0" smtClean="0">
                <a:latin typeface="メイリオ" panose="020B0604030504040204" pitchFamily="50" charset="-128"/>
                <a:ea typeface="メイリオ" panose="020B0604030504040204" pitchFamily="50" charset="-128"/>
              </a:rPr>
              <a:t>第</a:t>
            </a:r>
            <a:r>
              <a:rPr lang="en-US" altLang="ja-JP" dirty="0" smtClean="0">
                <a:latin typeface="メイリオ" panose="020B0604030504040204" pitchFamily="50" charset="-128"/>
                <a:ea typeface="メイリオ" panose="020B0604030504040204" pitchFamily="50" charset="-128"/>
              </a:rPr>
              <a:t>16</a:t>
            </a:r>
            <a:r>
              <a:rPr lang="ja-JP" altLang="en-US" dirty="0" smtClean="0">
                <a:latin typeface="メイリオ" panose="020B0604030504040204" pitchFamily="50" charset="-128"/>
                <a:ea typeface="メイリオ" panose="020B0604030504040204" pitchFamily="50" charset="-128"/>
              </a:rPr>
              <a:t>章　</a:t>
            </a:r>
            <a:r>
              <a:rPr lang="en-US" altLang="ja-JP" dirty="0" smtClean="0">
                <a:latin typeface="メイリオ" panose="020B0604030504040204" pitchFamily="50" charset="-128"/>
                <a:ea typeface="メイリオ" panose="020B0604030504040204" pitchFamily="50" charset="-128"/>
              </a:rPr>
              <a:t/>
            </a:r>
            <a:br>
              <a:rPr lang="en-US" altLang="ja-JP"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マイクロワールド①</a:t>
            </a:r>
            <a:r>
              <a:rPr lang="en-US" altLang="ja-JP" dirty="0" smtClean="0">
                <a:latin typeface="メイリオ" panose="020B0604030504040204" pitchFamily="50" charset="-128"/>
                <a:ea typeface="メイリオ" panose="020B0604030504040204" pitchFamily="50" charset="-128"/>
              </a:rPr>
              <a:t/>
            </a:r>
            <a:br>
              <a:rPr lang="en-US" altLang="ja-JP"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ケース</a:t>
            </a:r>
            <a:r>
              <a:rPr lang="ja-JP" altLang="en-US" dirty="0">
                <a:latin typeface="メイリオ" panose="020B0604030504040204" pitchFamily="50" charset="-128"/>
                <a:ea typeface="メイリオ" panose="020B0604030504040204" pitchFamily="50" charset="-128"/>
              </a:rPr>
              <a:t>紹介</a:t>
            </a:r>
            <a:endParaRPr kumimoji="1" lang="ja-JP" altLang="en-US" dirty="0">
              <a:latin typeface="メイリオ" panose="020B0604030504040204" pitchFamily="50" charset="-128"/>
              <a:ea typeface="メイリオ" panose="020B0604030504040204" pitchFamily="50" charset="-128"/>
            </a:endParaRPr>
          </a:p>
        </p:txBody>
      </p:sp>
      <p:sp>
        <p:nvSpPr>
          <p:cNvPr id="3" name="サブタイトル 2"/>
          <p:cNvSpPr>
            <a:spLocks noGrp="1"/>
          </p:cNvSpPr>
          <p:nvPr>
            <p:ph type="subTitle" idx="1"/>
          </p:nvPr>
        </p:nvSpPr>
        <p:spPr>
          <a:xfrm>
            <a:off x="1020414" y="4904421"/>
            <a:ext cx="7315200" cy="914400"/>
          </a:xfrm>
        </p:spPr>
        <p:txBody>
          <a:bodyPr>
            <a:normAutofit/>
          </a:bodyPr>
          <a:lstStyle/>
          <a:p>
            <a:r>
              <a:rPr lang="en-US" altLang="ja-JP" sz="3600" dirty="0" smtClean="0">
                <a:latin typeface="メイリオ" panose="020B0604030504040204" pitchFamily="50" charset="-128"/>
                <a:ea typeface="メイリオ" panose="020B0604030504040204" pitchFamily="50" charset="-128"/>
              </a:rPr>
              <a:t>11</a:t>
            </a:r>
            <a:r>
              <a:rPr lang="ja-JP" altLang="en-US" sz="3600" dirty="0" smtClean="0">
                <a:latin typeface="メイリオ" panose="020B0604030504040204" pitchFamily="50" charset="-128"/>
                <a:ea typeface="メイリオ" panose="020B0604030504040204" pitchFamily="50" charset="-128"/>
              </a:rPr>
              <a:t>期　宣</a:t>
            </a:r>
            <a:endParaRPr kumimoji="1" lang="ja-JP" altLang="en-US" sz="3600"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3">
            <a:clrChange>
              <a:clrFrom>
                <a:srgbClr val="000000"/>
              </a:clrFrom>
              <a:clrTo>
                <a:srgbClr val="000000">
                  <a:alpha val="0"/>
                </a:srgbClr>
              </a:clrTo>
            </a:clrChange>
          </a:blip>
          <a:stretch>
            <a:fillRect/>
          </a:stretch>
        </p:blipFill>
        <p:spPr>
          <a:xfrm>
            <a:off x="4799406" y="4065834"/>
            <a:ext cx="1827363" cy="1827363"/>
          </a:xfrm>
          <a:prstGeom prst="rect">
            <a:avLst/>
          </a:prstGeom>
        </p:spPr>
      </p:pic>
      <p:pic>
        <p:nvPicPr>
          <p:cNvPr id="15362"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3474" y="568712"/>
            <a:ext cx="8129081" cy="1906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スライド番号プレースホルダー 3"/>
          <p:cNvSpPr>
            <a:spLocks noGrp="1"/>
          </p:cNvSpPr>
          <p:nvPr>
            <p:ph type="sldNum" sz="quarter" idx="12"/>
          </p:nvPr>
        </p:nvSpPr>
        <p:spPr/>
        <p:txBody>
          <a:bodyPr/>
          <a:lstStyle/>
          <a:p>
            <a:fld id="{4FAB73BC-B049-4115-A692-8D63A059BFB8}" type="slidenum">
              <a:rPr lang="en-US" smtClean="0">
                <a:solidFill>
                  <a:srgbClr val="31B6FD"/>
                </a:solidFill>
              </a:rPr>
              <a:pPr/>
              <a:t>1</a:t>
            </a:fld>
            <a:endParaRPr lang="en-US" dirty="0">
              <a:solidFill>
                <a:srgbClr val="31B6FD"/>
              </a:solidFill>
            </a:endParaRPr>
          </a:p>
        </p:txBody>
      </p:sp>
    </p:spTree>
    <p:extLst>
      <p:ext uri="{BB962C8B-B14F-4D97-AF65-F5344CB8AC3E}">
        <p14:creationId xmlns:p14="http://schemas.microsoft.com/office/powerpoint/2010/main" val="32413219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ケース紹介</a:t>
            </a:r>
            <a:endParaRPr kumimoji="1" lang="ja-JP" altLang="en-US" dirty="0">
              <a:latin typeface="メイリオ" panose="020B0604030504040204" pitchFamily="50" charset="-128"/>
              <a:ea typeface="メイリオ" panose="020B0604030504040204" pitchFamily="50" charset="-128"/>
            </a:endParaRPr>
          </a:p>
        </p:txBody>
      </p:sp>
      <p:pic>
        <p:nvPicPr>
          <p:cNvPr id="5" name="コンテンツ プレースホルダー 4"/>
          <p:cNvPicPr>
            <a:picLocks noGrp="1" noChangeAspect="1"/>
          </p:cNvPicPr>
          <p:nvPr>
            <p:ph idx="1"/>
          </p:nvPr>
        </p:nvPicPr>
        <p:blipFill rotWithShape="1">
          <a:blip r:embed="rId2"/>
          <a:srcRect l="13505" t="19193" r="13617" b="8480"/>
          <a:stretch/>
        </p:blipFill>
        <p:spPr>
          <a:xfrm>
            <a:off x="4010296" y="1411804"/>
            <a:ext cx="7309048" cy="4080294"/>
          </a:xfrm>
          <a:prstGeom prst="rect">
            <a:avLst/>
          </a:prstGeom>
        </p:spPr>
      </p:pic>
      <p:sp>
        <p:nvSpPr>
          <p:cNvPr id="6" name="テキスト ボックス 5"/>
          <p:cNvSpPr txBox="1"/>
          <p:nvPr/>
        </p:nvSpPr>
        <p:spPr>
          <a:xfrm>
            <a:off x="3864883" y="642311"/>
            <a:ext cx="7599871" cy="954107"/>
          </a:xfrm>
          <a:prstGeom prst="rect">
            <a:avLst/>
          </a:prstGeom>
          <a:noFill/>
        </p:spPr>
        <p:txBody>
          <a:bodyPr wrap="square" rtlCol="0">
            <a:spAutoFit/>
          </a:bodyPr>
          <a:lstStyle/>
          <a:p>
            <a:pPr defTabSz="457200"/>
            <a:r>
              <a:rPr lang="ja-JP" altLang="en-US" sz="2800" b="1" dirty="0">
                <a:solidFill>
                  <a:prstClr val="black"/>
                </a:solidFill>
                <a:latin typeface="メイリオ" panose="020B0604030504040204" pitchFamily="50" charset="-128"/>
              </a:rPr>
              <a:t>社会福祉士養成教育の現状</a:t>
            </a:r>
            <a:endParaRPr lang="en-US" altLang="ja-JP" sz="2800" b="1" dirty="0">
              <a:solidFill>
                <a:prstClr val="black"/>
              </a:solidFill>
              <a:latin typeface="メイリオ" panose="020B0604030504040204" pitchFamily="50" charset="-128"/>
            </a:endParaRPr>
          </a:p>
          <a:p>
            <a:pPr defTabSz="457200"/>
            <a:r>
              <a:rPr lang="en-US" altLang="ja-JP" sz="2800" b="1" dirty="0">
                <a:solidFill>
                  <a:prstClr val="black"/>
                </a:solidFill>
                <a:latin typeface="メイリオ" panose="020B0604030504040204" pitchFamily="50" charset="-128"/>
              </a:rPr>
              <a:t>―</a:t>
            </a:r>
            <a:r>
              <a:rPr lang="ja-JP" altLang="en-US" sz="2800" b="1" dirty="0">
                <a:solidFill>
                  <a:prstClr val="black"/>
                </a:solidFill>
                <a:latin typeface="メイリオ" panose="020B0604030504040204" pitchFamily="50" charset="-128"/>
              </a:rPr>
              <a:t>養成教育に絡む</a:t>
            </a:r>
            <a:r>
              <a:rPr lang="en-US" altLang="ja-JP" sz="2800" b="1" dirty="0">
                <a:solidFill>
                  <a:prstClr val="black"/>
                </a:solidFill>
                <a:latin typeface="メイリオ" panose="020B0604030504040204" pitchFamily="50" charset="-128"/>
              </a:rPr>
              <a:t>〝</a:t>
            </a:r>
            <a:r>
              <a:rPr lang="ja-JP" altLang="en-US" sz="2800" b="1" dirty="0">
                <a:solidFill>
                  <a:prstClr val="black"/>
                </a:solidFill>
                <a:latin typeface="メイリオ" panose="020B0604030504040204" pitchFamily="50" charset="-128"/>
              </a:rPr>
              <a:t>負の循環</a:t>
            </a:r>
            <a:r>
              <a:rPr lang="en-US" altLang="ja-JP" sz="2800" b="1" dirty="0">
                <a:solidFill>
                  <a:prstClr val="black"/>
                </a:solidFill>
                <a:latin typeface="メイリオ" panose="020B0604030504040204" pitchFamily="50" charset="-128"/>
              </a:rPr>
              <a:t>" ―</a:t>
            </a:r>
            <a:endParaRPr lang="ja-JP" altLang="en-US" sz="2800" b="1" dirty="0">
              <a:solidFill>
                <a:prstClr val="black"/>
              </a:solidFill>
              <a:latin typeface="メイリオ" panose="020B0604030504040204" pitchFamily="50" charset="-128"/>
            </a:endParaRPr>
          </a:p>
        </p:txBody>
      </p:sp>
      <p:sp>
        <p:nvSpPr>
          <p:cNvPr id="3" name="円/楕円 2"/>
          <p:cNvSpPr/>
          <p:nvPr/>
        </p:nvSpPr>
        <p:spPr>
          <a:xfrm>
            <a:off x="6921619" y="2676291"/>
            <a:ext cx="1486402" cy="141620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ja-JP" altLang="en-US" sz="8000" b="1" dirty="0">
                <a:solidFill>
                  <a:prstClr val="white"/>
                </a:solidFill>
              </a:rPr>
              <a:t>－</a:t>
            </a:r>
          </a:p>
        </p:txBody>
      </p:sp>
      <p:sp>
        <p:nvSpPr>
          <p:cNvPr id="7" name="フローチャート: 代替処理 6"/>
          <p:cNvSpPr/>
          <p:nvPr/>
        </p:nvSpPr>
        <p:spPr>
          <a:xfrm>
            <a:off x="4412068" y="2150450"/>
            <a:ext cx="6435306" cy="1423358"/>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457200"/>
            <a:r>
              <a:rPr lang="ja-JP" altLang="en-US" sz="2400" b="1" dirty="0">
                <a:solidFill>
                  <a:prstClr val="black"/>
                </a:solidFill>
                <a:latin typeface="メイリオ" panose="020B0604030504040204" pitchFamily="50" charset="-128"/>
              </a:rPr>
              <a:t>実践学習が必要とされているにも関わらず</a:t>
            </a:r>
            <a:endParaRPr lang="en-US" altLang="ja-JP" sz="2400" b="1" dirty="0">
              <a:solidFill>
                <a:prstClr val="black"/>
              </a:solidFill>
              <a:latin typeface="メイリオ" panose="020B0604030504040204" pitchFamily="50" charset="-128"/>
            </a:endParaRPr>
          </a:p>
          <a:p>
            <a:pPr algn="ctr" defTabSz="457200"/>
            <a:r>
              <a:rPr lang="ja-JP" altLang="en-US" sz="2400" b="1" dirty="0">
                <a:solidFill>
                  <a:prstClr val="black"/>
                </a:solidFill>
                <a:latin typeface="メイリオ" panose="020B0604030504040204" pitchFamily="50" charset="-128"/>
              </a:rPr>
              <a:t>学生たちはその機会を与えられていない</a:t>
            </a:r>
          </a:p>
        </p:txBody>
      </p:sp>
      <p:pic>
        <p:nvPicPr>
          <p:cNvPr id="10" name="図 9"/>
          <p:cNvPicPr>
            <a:picLocks noChangeAspect="1"/>
          </p:cNvPicPr>
          <p:nvPr/>
        </p:nvPicPr>
        <p:blipFill>
          <a:blip r:embed="rId3"/>
          <a:stretch>
            <a:fillRect/>
          </a:stretch>
        </p:blipFill>
        <p:spPr>
          <a:xfrm>
            <a:off x="3829785" y="3384393"/>
            <a:ext cx="7980119" cy="1873578"/>
          </a:xfrm>
          <a:prstGeom prst="rect">
            <a:avLst/>
          </a:prstGeom>
        </p:spPr>
      </p:pic>
      <p:sp>
        <p:nvSpPr>
          <p:cNvPr id="4" name="テキスト ボックス 3"/>
          <p:cNvSpPr txBox="1"/>
          <p:nvPr/>
        </p:nvSpPr>
        <p:spPr>
          <a:xfrm>
            <a:off x="3680756" y="6102393"/>
            <a:ext cx="8129148" cy="553998"/>
          </a:xfrm>
          <a:prstGeom prst="rect">
            <a:avLst/>
          </a:prstGeom>
          <a:noFill/>
        </p:spPr>
        <p:txBody>
          <a:bodyPr wrap="none" rtlCol="0">
            <a:spAutoFit/>
          </a:bodyPr>
          <a:lstStyle/>
          <a:p>
            <a:pPr defTabSz="457200"/>
            <a:r>
              <a:rPr lang="ja-JP" altLang="en-US" sz="1000" dirty="0">
                <a:solidFill>
                  <a:prstClr val="black"/>
                </a:solidFill>
              </a:rPr>
              <a:t>出典　社会福祉実践の教育・訓練で求められる</a:t>
            </a:r>
          </a:p>
          <a:p>
            <a:pPr defTabSz="457200"/>
            <a:r>
              <a:rPr lang="ja-JP" altLang="en-US" sz="1000" dirty="0">
                <a:solidFill>
                  <a:prstClr val="black"/>
                </a:solidFill>
              </a:rPr>
              <a:t>学習支援システムの提案</a:t>
            </a:r>
            <a:endParaRPr lang="en-US" altLang="ja-JP" sz="1000" dirty="0">
              <a:solidFill>
                <a:prstClr val="black"/>
              </a:solidFill>
            </a:endParaRPr>
          </a:p>
          <a:p>
            <a:pPr defTabSz="457200"/>
            <a:r>
              <a:rPr lang="en-US" altLang="ja-JP" sz="1000" dirty="0">
                <a:solidFill>
                  <a:prstClr val="black"/>
                </a:solidFill>
              </a:rPr>
              <a:t>http://ci.nii.ac.jp/els/110004786387.pdf?id=ART0007524159&amp;type=pdf&amp;lang=jp&amp;host=cinii&amp;order_no=&amp;ppv_type=0&amp;lang_sw=&amp;no=1420691098&amp;cp=</a:t>
            </a:r>
            <a:endParaRPr lang="ja-JP" altLang="en-US" sz="1000" dirty="0">
              <a:solidFill>
                <a:prstClr val="black"/>
              </a:solidFill>
            </a:endParaRPr>
          </a:p>
        </p:txBody>
      </p:sp>
      <p:sp>
        <p:nvSpPr>
          <p:cNvPr id="8" name="スライド番号プレースホルダー 7"/>
          <p:cNvSpPr>
            <a:spLocks noGrp="1"/>
          </p:cNvSpPr>
          <p:nvPr>
            <p:ph type="sldNum" sz="quarter" idx="12"/>
          </p:nvPr>
        </p:nvSpPr>
        <p:spPr/>
        <p:txBody>
          <a:bodyPr/>
          <a:lstStyle/>
          <a:p>
            <a:fld id="{4FAB73BC-B049-4115-A692-8D63A059BFB8}" type="slidenum">
              <a:rPr lang="en-US" smtClean="0">
                <a:solidFill>
                  <a:srgbClr val="31B6FD"/>
                </a:solidFill>
              </a:rPr>
              <a:pPr/>
              <a:t>10</a:t>
            </a:fld>
            <a:endParaRPr lang="en-US" dirty="0">
              <a:solidFill>
                <a:srgbClr val="31B6FD"/>
              </a:solidFill>
            </a:endParaRPr>
          </a:p>
        </p:txBody>
      </p:sp>
    </p:spTree>
    <p:extLst>
      <p:ext uri="{BB962C8B-B14F-4D97-AF65-F5344CB8AC3E}">
        <p14:creationId xmlns:p14="http://schemas.microsoft.com/office/powerpoint/2010/main" val="321035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mph" presetSubtype="0" fill="hold" nodeType="clickEffect">
                                  <p:stCondLst>
                                    <p:cond delay="0"/>
                                  </p:stCondLst>
                                  <p:childTnLst>
                                    <p:animScale>
                                      <p:cBhvr>
                                        <p:cTn id="21" dur="2000" fill="hold"/>
                                        <p:tgtEl>
                                          <p:spTgt spid="1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ケース紹介</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5" name="コンテンツ プレースホルダー 4"/>
          <p:cNvGraphicFramePr>
            <a:graphicFrameLocks noGrp="1"/>
          </p:cNvGraphicFramePr>
          <p:nvPr>
            <p:ph idx="1"/>
            <p:extLst/>
          </p:nvPr>
        </p:nvGraphicFramePr>
        <p:xfrm>
          <a:off x="3804249" y="1684554"/>
          <a:ext cx="7315200" cy="33202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フローチャート: 代替処理 5"/>
          <p:cNvSpPr/>
          <p:nvPr/>
        </p:nvSpPr>
        <p:spPr>
          <a:xfrm>
            <a:off x="3933645" y="735648"/>
            <a:ext cx="7056408" cy="776377"/>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defTabSz="457200"/>
            <a:r>
              <a:rPr lang="ja-JP" altLang="en-US" sz="2800" b="1" dirty="0">
                <a:solidFill>
                  <a:prstClr val="black"/>
                </a:solidFill>
              </a:rPr>
              <a:t>教材に盛り込まれる“３つのリアリティ”</a:t>
            </a:r>
          </a:p>
        </p:txBody>
      </p:sp>
      <p:pic>
        <p:nvPicPr>
          <p:cNvPr id="10243"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19602" y="6087141"/>
            <a:ext cx="8029575"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角丸四角形 2"/>
          <p:cNvSpPr/>
          <p:nvPr/>
        </p:nvSpPr>
        <p:spPr>
          <a:xfrm>
            <a:off x="3397956" y="4804914"/>
            <a:ext cx="8351221" cy="1403975"/>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defTabSz="457200"/>
            <a:r>
              <a:rPr lang="ja-JP" altLang="en-US" b="1" dirty="0">
                <a:solidFill>
                  <a:prstClr val="white"/>
                </a:solidFill>
              </a:rPr>
              <a:t>没入的リアリティ＝”実践現場で起こっている様々な現象“を最大限に表現し，そこで発生する問題の因果関係を様々な脈絡のなかで学ぶ。</a:t>
            </a:r>
            <a:endParaRPr lang="en-US" altLang="ja-JP" b="1" dirty="0">
              <a:solidFill>
                <a:prstClr val="white"/>
              </a:solidFill>
            </a:endParaRPr>
          </a:p>
          <a:p>
            <a:pPr algn="ctr" defTabSz="457200"/>
            <a:r>
              <a:rPr lang="ja-JP" altLang="en-US" sz="3200" b="1" dirty="0">
                <a:solidFill>
                  <a:prstClr val="white"/>
                </a:solidFill>
              </a:rPr>
              <a:t>マイクロワールド</a:t>
            </a:r>
          </a:p>
        </p:txBody>
      </p:sp>
      <p:sp>
        <p:nvSpPr>
          <p:cNvPr id="4" name="右矢印 3"/>
          <p:cNvSpPr/>
          <p:nvPr/>
        </p:nvSpPr>
        <p:spPr>
          <a:xfrm>
            <a:off x="5091289" y="5585923"/>
            <a:ext cx="767644" cy="474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ja-JP" altLang="en-US">
              <a:solidFill>
                <a:prstClr val="white"/>
              </a:solidFill>
            </a:endParaRPr>
          </a:p>
        </p:txBody>
      </p:sp>
      <p:sp>
        <p:nvSpPr>
          <p:cNvPr id="7" name="スライド番号プレースホルダー 6"/>
          <p:cNvSpPr>
            <a:spLocks noGrp="1"/>
          </p:cNvSpPr>
          <p:nvPr>
            <p:ph type="sldNum" sz="quarter" idx="12"/>
          </p:nvPr>
        </p:nvSpPr>
        <p:spPr/>
        <p:txBody>
          <a:bodyPr/>
          <a:lstStyle/>
          <a:p>
            <a:fld id="{4FAB73BC-B049-4115-A692-8D63A059BFB8}" type="slidenum">
              <a:rPr lang="en-US" smtClean="0">
                <a:solidFill>
                  <a:srgbClr val="31B6FD"/>
                </a:solidFill>
              </a:rPr>
              <a:pPr/>
              <a:t>11</a:t>
            </a:fld>
            <a:endParaRPr lang="en-US" dirty="0">
              <a:solidFill>
                <a:srgbClr val="31B6FD"/>
              </a:solidFill>
            </a:endParaRPr>
          </a:p>
        </p:txBody>
      </p:sp>
    </p:spTree>
    <p:extLst>
      <p:ext uri="{BB962C8B-B14F-4D97-AF65-F5344CB8AC3E}">
        <p14:creationId xmlns:p14="http://schemas.microsoft.com/office/powerpoint/2010/main" val="3576787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E7638880-BCD0-4510-9C00-387DA9977C49}"/>
                                            </p:graphicEl>
                                          </p:spTgt>
                                        </p:tgtEl>
                                        <p:attrNameLst>
                                          <p:attrName>style.visibility</p:attrName>
                                        </p:attrNameLst>
                                      </p:cBhvr>
                                      <p:to>
                                        <p:strVal val="visible"/>
                                      </p:to>
                                    </p:set>
                                    <p:animEffect transition="in" filter="fade">
                                      <p:cBhvr>
                                        <p:cTn id="7" dur="500"/>
                                        <p:tgtEl>
                                          <p:spTgt spid="5">
                                            <p:graphicEl>
                                              <a:dgm id="{E7638880-BCD0-4510-9C00-387DA9977C4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35FB8840-E4A3-413C-97CD-EF92DC7AFBA6}"/>
                                            </p:graphicEl>
                                          </p:spTgt>
                                        </p:tgtEl>
                                        <p:attrNameLst>
                                          <p:attrName>style.visibility</p:attrName>
                                        </p:attrNameLst>
                                      </p:cBhvr>
                                      <p:to>
                                        <p:strVal val="visible"/>
                                      </p:to>
                                    </p:set>
                                    <p:animEffect transition="in" filter="fade">
                                      <p:cBhvr>
                                        <p:cTn id="12" dur="500"/>
                                        <p:tgtEl>
                                          <p:spTgt spid="5">
                                            <p:graphicEl>
                                              <a:dgm id="{35FB8840-E4A3-413C-97CD-EF92DC7AFBA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A5696400-FF8A-4ADA-9ED6-4FEE3D98A81F}"/>
                                            </p:graphicEl>
                                          </p:spTgt>
                                        </p:tgtEl>
                                        <p:attrNameLst>
                                          <p:attrName>style.visibility</p:attrName>
                                        </p:attrNameLst>
                                      </p:cBhvr>
                                      <p:to>
                                        <p:strVal val="visible"/>
                                      </p:to>
                                    </p:set>
                                    <p:animEffect transition="in" filter="fade">
                                      <p:cBhvr>
                                        <p:cTn id="17" dur="500"/>
                                        <p:tgtEl>
                                          <p:spTgt spid="5">
                                            <p:graphicEl>
                                              <a:dgm id="{A5696400-FF8A-4ADA-9ED6-4FEE3D98A81F}"/>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3" grpId="0" animBg="1"/>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ケース紹介</a:t>
            </a:r>
            <a:r>
              <a:rPr kumimoji="1" lang="en-US" altLang="ja-JP" dirty="0" smtClean="0">
                <a:latin typeface="メイリオ" panose="020B0604030504040204" pitchFamily="50" charset="-128"/>
                <a:ea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社会福祉士課程</a:t>
            </a:r>
            <a:r>
              <a:rPr lang="ja-JP" altLang="en-US" sz="2400" dirty="0" smtClean="0">
                <a:latin typeface="メイリオ" panose="020B0604030504040204" pitchFamily="50" charset="-128"/>
                <a:ea typeface="メイリオ" panose="020B0604030504040204" pitchFamily="50" charset="-128"/>
              </a:rPr>
              <a:t>に</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在籍</a:t>
            </a:r>
            <a:r>
              <a:rPr lang="ja-JP" altLang="en-US" sz="2400" dirty="0">
                <a:latin typeface="メイリオ" panose="020B0604030504040204" pitchFamily="50" charset="-128"/>
                <a:ea typeface="メイリオ" panose="020B0604030504040204" pitchFamily="50" charset="-128"/>
              </a:rPr>
              <a:t>する児童福祉施設実習の</a:t>
            </a:r>
            <a:r>
              <a:rPr lang="ja-JP" altLang="en-US" sz="2400" dirty="0" smtClean="0">
                <a:latin typeface="メイリオ" panose="020B0604030504040204" pitchFamily="50" charset="-128"/>
                <a:ea typeface="メイリオ" panose="020B0604030504040204" pitchFamily="50" charset="-128"/>
              </a:rPr>
              <a:t>予定者への</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シミュレーション</a:t>
            </a:r>
            <a:endParaRPr kumimoji="1" lang="ja-JP" altLang="en-US" sz="2400" dirty="0">
              <a:latin typeface="メイリオ" panose="020B0604030504040204" pitchFamily="50" charset="-128"/>
              <a:ea typeface="メイリオ" panose="020B0604030504040204" pitchFamily="50" charset="-128"/>
            </a:endParaRPr>
          </a:p>
        </p:txBody>
      </p:sp>
      <p:pic>
        <p:nvPicPr>
          <p:cNvPr id="6" name="コンテンツ プレースホルダー 5"/>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l="13746" b="18958"/>
          <a:stretch/>
        </p:blipFill>
        <p:spPr>
          <a:xfrm>
            <a:off x="4541096" y="1915542"/>
            <a:ext cx="5517578" cy="3762769"/>
          </a:xfrm>
          <a:prstGeom prst="rect">
            <a:avLst/>
          </a:prstGeom>
        </p:spPr>
      </p:pic>
      <p:sp>
        <p:nvSpPr>
          <p:cNvPr id="10" name="テキスト ボックス 9"/>
          <p:cNvSpPr txBox="1"/>
          <p:nvPr/>
        </p:nvSpPr>
        <p:spPr>
          <a:xfrm>
            <a:off x="3677494" y="739580"/>
            <a:ext cx="6629262" cy="954107"/>
          </a:xfrm>
          <a:prstGeom prst="rect">
            <a:avLst/>
          </a:prstGeom>
          <a:noFill/>
        </p:spPr>
        <p:txBody>
          <a:bodyPr wrap="square" rtlCol="0">
            <a:spAutoFit/>
          </a:bodyPr>
          <a:lstStyle/>
          <a:p>
            <a:pPr defTabSz="457200"/>
            <a:r>
              <a:rPr kumimoji="0" lang="ja-JP" altLang="en-US" sz="2800" b="1" dirty="0">
                <a:solidFill>
                  <a:prstClr val="black"/>
                </a:solidFill>
                <a:latin typeface="メイリオ" panose="020B0604030504040204" pitchFamily="50" charset="-128"/>
              </a:rPr>
              <a:t>実習先玄関での子ども達との関わり場面</a:t>
            </a:r>
            <a:r>
              <a:rPr kumimoji="0" lang="en-US" altLang="ja-JP" sz="2800" b="1" dirty="0">
                <a:solidFill>
                  <a:prstClr val="black"/>
                </a:solidFill>
                <a:latin typeface="メイリオ" panose="020B0604030504040204" pitchFamily="50" charset="-128"/>
              </a:rPr>
              <a:t>(</a:t>
            </a:r>
            <a:r>
              <a:rPr kumimoji="0" lang="ja-JP" altLang="en-US" sz="2800" b="1" dirty="0">
                <a:solidFill>
                  <a:prstClr val="black"/>
                </a:solidFill>
                <a:latin typeface="メイリオ" panose="020B0604030504040204" pitchFamily="50" charset="-128"/>
              </a:rPr>
              <a:t>出勤時</a:t>
            </a:r>
            <a:r>
              <a:rPr kumimoji="0" lang="en-US" altLang="ja-JP" sz="2000" b="1" dirty="0">
                <a:solidFill>
                  <a:prstClr val="black"/>
                </a:solidFill>
                <a:latin typeface="メイリオ" panose="020B0604030504040204" pitchFamily="50" charset="-128"/>
              </a:rPr>
              <a:t>)</a:t>
            </a:r>
            <a:endParaRPr kumimoji="0" lang="ja-JP" altLang="en-US" sz="2000" b="1" dirty="0">
              <a:solidFill>
                <a:prstClr val="black"/>
              </a:solidFill>
              <a:latin typeface="メイリオ" panose="020B0604030504040204" pitchFamily="50" charset="-128"/>
            </a:endParaRPr>
          </a:p>
        </p:txBody>
      </p:sp>
      <p:sp>
        <p:nvSpPr>
          <p:cNvPr id="3" name="雲形吹き出し 2"/>
          <p:cNvSpPr/>
          <p:nvPr/>
        </p:nvSpPr>
        <p:spPr>
          <a:xfrm>
            <a:off x="8904111" y="1490487"/>
            <a:ext cx="2805289" cy="1467200"/>
          </a:xfrm>
          <a:prstGeom prst="cloudCallout">
            <a:avLst>
              <a:gd name="adj1" fmla="val -34377"/>
              <a:gd name="adj2" fmla="val 85119"/>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457200"/>
            <a:r>
              <a:rPr lang="ja-JP" altLang="en-US" b="1" dirty="0">
                <a:solidFill>
                  <a:prstClr val="black"/>
                </a:solidFill>
              </a:rPr>
              <a:t>朝、子供たちにはどう声をかけようかな</a:t>
            </a: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1089" y="6080390"/>
            <a:ext cx="8029575"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雲形吹き出し 3"/>
          <p:cNvSpPr/>
          <p:nvPr/>
        </p:nvSpPr>
        <p:spPr>
          <a:xfrm>
            <a:off x="3677494" y="4989689"/>
            <a:ext cx="2994239" cy="1377245"/>
          </a:xfrm>
          <a:prstGeom prst="cloudCallout">
            <a:avLst>
              <a:gd name="adj1" fmla="val 42389"/>
              <a:gd name="adj2" fmla="val -80123"/>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457200"/>
            <a:r>
              <a:rPr lang="ja-JP" altLang="en-US" b="1" dirty="0">
                <a:solidFill>
                  <a:prstClr val="black"/>
                </a:solidFill>
              </a:rPr>
              <a:t>　まだ眠そうだな、元気がないのかな？</a:t>
            </a:r>
            <a:endParaRPr lang="en-US" altLang="ja-JP" b="1" dirty="0">
              <a:solidFill>
                <a:prstClr val="black"/>
              </a:solidFill>
            </a:endParaRPr>
          </a:p>
        </p:txBody>
      </p:sp>
      <p:sp>
        <p:nvSpPr>
          <p:cNvPr id="5" name="スライド番号プレースホルダー 4"/>
          <p:cNvSpPr>
            <a:spLocks noGrp="1"/>
          </p:cNvSpPr>
          <p:nvPr>
            <p:ph type="sldNum" sz="quarter" idx="12"/>
          </p:nvPr>
        </p:nvSpPr>
        <p:spPr/>
        <p:txBody>
          <a:bodyPr/>
          <a:lstStyle/>
          <a:p>
            <a:fld id="{4FAB73BC-B049-4115-A692-8D63A059BFB8}" type="slidenum">
              <a:rPr lang="en-US" smtClean="0">
                <a:solidFill>
                  <a:srgbClr val="31B6FD"/>
                </a:solidFill>
              </a:rPr>
              <a:pPr/>
              <a:t>12</a:t>
            </a:fld>
            <a:endParaRPr lang="en-US" dirty="0">
              <a:solidFill>
                <a:srgbClr val="31B6FD"/>
              </a:solidFill>
            </a:endParaRPr>
          </a:p>
        </p:txBody>
      </p:sp>
    </p:spTree>
    <p:extLst>
      <p:ext uri="{BB962C8B-B14F-4D97-AF65-F5344CB8AC3E}">
        <p14:creationId xmlns:p14="http://schemas.microsoft.com/office/powerpoint/2010/main" val="3750409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ケース紹介</a:t>
            </a:r>
            <a:r>
              <a:rPr kumimoji="1" lang="en-US" altLang="ja-JP" dirty="0" smtClean="0">
                <a:latin typeface="メイリオ" panose="020B0604030504040204" pitchFamily="50" charset="-128"/>
                <a:ea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社会福祉士課程</a:t>
            </a:r>
            <a:r>
              <a:rPr lang="ja-JP" altLang="en-US" sz="2400" dirty="0" smtClean="0">
                <a:latin typeface="メイリオ" panose="020B0604030504040204" pitchFamily="50" charset="-128"/>
                <a:ea typeface="メイリオ" panose="020B0604030504040204" pitchFamily="50" charset="-128"/>
              </a:rPr>
              <a:t>に</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在籍</a:t>
            </a:r>
            <a:r>
              <a:rPr lang="ja-JP" altLang="en-US" sz="2400" dirty="0">
                <a:latin typeface="メイリオ" panose="020B0604030504040204" pitchFamily="50" charset="-128"/>
                <a:ea typeface="メイリオ" panose="020B0604030504040204" pitchFamily="50" charset="-128"/>
              </a:rPr>
              <a:t>する児童福祉施設実習の</a:t>
            </a:r>
            <a:r>
              <a:rPr lang="ja-JP" altLang="en-US" sz="2400" dirty="0" smtClean="0">
                <a:latin typeface="メイリオ" panose="020B0604030504040204" pitchFamily="50" charset="-128"/>
                <a:ea typeface="メイリオ" panose="020B0604030504040204" pitchFamily="50" charset="-128"/>
              </a:rPr>
              <a:t>予定者への</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シミュレーション</a:t>
            </a:r>
            <a:endParaRPr kumimoji="1" lang="ja-JP" altLang="en-US" sz="2400" dirty="0">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rotWithShape="1">
          <a:blip r:embed="rId2" cstate="email">
            <a:extLst>
              <a:ext uri="{28A0092B-C50C-407E-A947-70E740481C1C}">
                <a14:useLocalDpi xmlns:a14="http://schemas.microsoft.com/office/drawing/2010/main"/>
              </a:ext>
            </a:extLst>
          </a:blip>
          <a:srcRect l="15129" t="942" r="1645" b="16205"/>
          <a:stretch/>
        </p:blipFill>
        <p:spPr>
          <a:xfrm>
            <a:off x="5249333" y="2131407"/>
            <a:ext cx="4944531" cy="3739340"/>
          </a:xfrm>
          <a:prstGeom prst="rect">
            <a:avLst/>
          </a:prstGeom>
        </p:spPr>
      </p:pic>
      <p:sp>
        <p:nvSpPr>
          <p:cNvPr id="11" name="テキスト ボックス 10"/>
          <p:cNvSpPr txBox="1"/>
          <p:nvPr/>
        </p:nvSpPr>
        <p:spPr>
          <a:xfrm>
            <a:off x="3849510" y="762159"/>
            <a:ext cx="7744179" cy="954107"/>
          </a:xfrm>
          <a:prstGeom prst="rect">
            <a:avLst/>
          </a:prstGeom>
          <a:noFill/>
        </p:spPr>
        <p:txBody>
          <a:bodyPr wrap="square" rtlCol="0">
            <a:spAutoFit/>
          </a:bodyPr>
          <a:lstStyle/>
          <a:p>
            <a:pPr defTabSz="457200"/>
            <a:r>
              <a:rPr lang="ja-JP" altLang="en-US" sz="2800" b="1" dirty="0">
                <a:solidFill>
                  <a:prstClr val="black"/>
                </a:solidFill>
                <a:latin typeface="メイリオ" panose="020B0604030504040204" pitchFamily="50" charset="-128"/>
              </a:rPr>
              <a:t>子ども達の居室へとまだ寝ている子を起こしにいった場面</a:t>
            </a: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9510" y="6114256"/>
            <a:ext cx="8029575"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雲形吹き出し 4"/>
          <p:cNvSpPr/>
          <p:nvPr/>
        </p:nvSpPr>
        <p:spPr>
          <a:xfrm>
            <a:off x="8173156" y="1411111"/>
            <a:ext cx="3420533" cy="1738489"/>
          </a:xfrm>
          <a:prstGeom prst="cloud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457200"/>
            <a:r>
              <a:rPr lang="ja-JP" altLang="en-US" b="1" dirty="0">
                <a:solidFill>
                  <a:prstClr val="black"/>
                </a:solidFill>
              </a:rPr>
              <a:t>気持ちよく起きてもらうにはどう起こせば？</a:t>
            </a:r>
          </a:p>
        </p:txBody>
      </p:sp>
      <p:sp>
        <p:nvSpPr>
          <p:cNvPr id="13" name="雲形吹き出し 12"/>
          <p:cNvSpPr/>
          <p:nvPr/>
        </p:nvSpPr>
        <p:spPr>
          <a:xfrm>
            <a:off x="3849510" y="4763911"/>
            <a:ext cx="3155244" cy="1636889"/>
          </a:xfrm>
          <a:prstGeom prst="cloudCallout">
            <a:avLst>
              <a:gd name="adj1" fmla="val 30688"/>
              <a:gd name="adj2" fmla="val -72672"/>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457200"/>
            <a:r>
              <a:rPr lang="ja-JP" altLang="en-US" b="1" dirty="0">
                <a:solidFill>
                  <a:prstClr val="black"/>
                </a:solidFill>
              </a:rPr>
              <a:t>一人で起きれるようになるためにはどうしたら？</a:t>
            </a:r>
            <a:endParaRPr lang="en-US" altLang="ja-JP" b="1" dirty="0">
              <a:solidFill>
                <a:prstClr val="black"/>
              </a:solidFill>
            </a:endParaRPr>
          </a:p>
        </p:txBody>
      </p:sp>
      <p:sp>
        <p:nvSpPr>
          <p:cNvPr id="15" name="スライド番号プレースホルダー 14"/>
          <p:cNvSpPr>
            <a:spLocks noGrp="1"/>
          </p:cNvSpPr>
          <p:nvPr>
            <p:ph type="sldNum" sz="quarter" idx="12"/>
          </p:nvPr>
        </p:nvSpPr>
        <p:spPr/>
        <p:txBody>
          <a:bodyPr/>
          <a:lstStyle/>
          <a:p>
            <a:fld id="{4FAB73BC-B049-4115-A692-8D63A059BFB8}" type="slidenum">
              <a:rPr lang="en-US" smtClean="0">
                <a:solidFill>
                  <a:srgbClr val="31B6FD"/>
                </a:solidFill>
              </a:rPr>
              <a:pPr/>
              <a:t>13</a:t>
            </a:fld>
            <a:endParaRPr lang="en-US" dirty="0">
              <a:solidFill>
                <a:srgbClr val="31B6FD"/>
              </a:solidFill>
            </a:endParaRPr>
          </a:p>
        </p:txBody>
      </p:sp>
    </p:spTree>
    <p:extLst>
      <p:ext uri="{BB962C8B-B14F-4D97-AF65-F5344CB8AC3E}">
        <p14:creationId xmlns:p14="http://schemas.microsoft.com/office/powerpoint/2010/main" val="2420208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本日の流れ</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4" name="コンテンツ プレースホルダー 3"/>
          <p:cNvGraphicFramePr>
            <a:graphicFrameLocks noGrp="1"/>
          </p:cNvGraphicFramePr>
          <p:nvPr>
            <p:ph idx="1"/>
            <p:extLst/>
          </p:nvPr>
        </p:nvGraphicFramePr>
        <p:xfrm>
          <a:off x="3868738" y="863600"/>
          <a:ext cx="7315200" cy="5121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12"/>
          </p:nvPr>
        </p:nvSpPr>
        <p:spPr/>
        <p:txBody>
          <a:bodyPr/>
          <a:lstStyle/>
          <a:p>
            <a:fld id="{4FAB73BC-B049-4115-A692-8D63A059BFB8}" type="slidenum">
              <a:rPr lang="en-US" smtClean="0">
                <a:solidFill>
                  <a:srgbClr val="31B6FD"/>
                </a:solidFill>
              </a:rPr>
              <a:pPr/>
              <a:t>2</a:t>
            </a:fld>
            <a:endParaRPr lang="en-US" dirty="0">
              <a:solidFill>
                <a:srgbClr val="31B6FD"/>
              </a:solidFill>
            </a:endParaRPr>
          </a:p>
        </p:txBody>
      </p:sp>
    </p:spTree>
    <p:extLst>
      <p:ext uri="{BB962C8B-B14F-4D97-AF65-F5344CB8AC3E}">
        <p14:creationId xmlns:p14="http://schemas.microsoft.com/office/powerpoint/2010/main" val="222690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4">
                                            <p:graphicEl>
                                              <a:dgm id="{4EDA629B-FD13-473E-80AB-F590D3616849}"/>
                                            </p:graphicEl>
                                          </p:spTgt>
                                        </p:tgtEl>
                                        <p:attrNameLst>
                                          <p:attrName>style.color</p:attrName>
                                        </p:attrNameLst>
                                      </p:cBhvr>
                                      <p:to>
                                        <a:schemeClr val="accent2"/>
                                      </p:to>
                                    </p:animClr>
                                    <p:animClr clrSpc="rgb" dir="cw">
                                      <p:cBhvr>
                                        <p:cTn id="7" dur="500" fill="hold"/>
                                        <p:tgtEl>
                                          <p:spTgt spid="4">
                                            <p:graphicEl>
                                              <a:dgm id="{4EDA629B-FD13-473E-80AB-F590D3616849}"/>
                                            </p:graphicEl>
                                          </p:spTgt>
                                        </p:tgtEl>
                                        <p:attrNameLst>
                                          <p:attrName>fillcolor</p:attrName>
                                        </p:attrNameLst>
                                      </p:cBhvr>
                                      <p:to>
                                        <a:schemeClr val="accent2"/>
                                      </p:to>
                                    </p:animClr>
                                    <p:set>
                                      <p:cBhvr>
                                        <p:cTn id="8" dur="500" fill="hold"/>
                                        <p:tgtEl>
                                          <p:spTgt spid="4">
                                            <p:graphicEl>
                                              <a:dgm id="{4EDA629B-FD13-473E-80AB-F590D3616849}"/>
                                            </p:graphicEl>
                                          </p:spTgt>
                                        </p:tgtEl>
                                        <p:attrNameLst>
                                          <p:attrName>fill.type</p:attrName>
                                        </p:attrNameLst>
                                      </p:cBhvr>
                                      <p:to>
                                        <p:strVal val="solid"/>
                                      </p:to>
                                    </p:set>
                                    <p:set>
                                      <p:cBhvr>
                                        <p:cTn id="9" dur="500" fill="hold"/>
                                        <p:tgtEl>
                                          <p:spTgt spid="4">
                                            <p:graphicEl>
                                              <a:dgm id="{4EDA629B-FD13-473E-80AB-F590D3616849}"/>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第</a:t>
            </a:r>
            <a:r>
              <a:rPr kumimoji="1" lang="en-US" altLang="ja-JP" dirty="0" smtClean="0">
                <a:latin typeface="メイリオ" panose="020B0604030504040204" pitchFamily="50" charset="-128"/>
                <a:ea typeface="メイリオ" panose="020B0604030504040204" pitchFamily="50" charset="-128"/>
              </a:rPr>
              <a:t>16</a:t>
            </a:r>
            <a:r>
              <a:rPr kumimoji="1" lang="ja-JP" altLang="en-US" dirty="0" smtClean="0">
                <a:latin typeface="メイリオ" panose="020B0604030504040204" pitchFamily="50" charset="-128"/>
                <a:ea typeface="メイリオ" panose="020B0604030504040204" pitchFamily="50" charset="-128"/>
              </a:rPr>
              <a:t>章の</a:t>
            </a:r>
            <a:r>
              <a:rPr kumimoji="1" lang="en-US" altLang="ja-JP" dirty="0" smtClean="0">
                <a:latin typeface="メイリオ" panose="020B0604030504040204" pitchFamily="50" charset="-128"/>
                <a:ea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rPr>
            </a:br>
            <a:r>
              <a:rPr kumimoji="1" lang="ja-JP" altLang="en-US" dirty="0" smtClean="0">
                <a:latin typeface="メイリオ" panose="020B0604030504040204" pitchFamily="50" charset="-128"/>
                <a:ea typeface="メイリオ" panose="020B0604030504040204" pitchFamily="50" charset="-128"/>
              </a:rPr>
              <a:t>要約</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6" name="コンテンツ プレースホルダー 5"/>
          <p:cNvGraphicFramePr>
            <a:graphicFrameLocks noGrp="1"/>
          </p:cNvGraphicFramePr>
          <p:nvPr>
            <p:ph idx="1"/>
            <p:extLst/>
          </p:nvPr>
        </p:nvGraphicFramePr>
        <p:xfrm>
          <a:off x="3868738" y="863600"/>
          <a:ext cx="7315200" cy="2949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右矢印 6"/>
          <p:cNvSpPr/>
          <p:nvPr/>
        </p:nvSpPr>
        <p:spPr>
          <a:xfrm>
            <a:off x="4330461" y="3994464"/>
            <a:ext cx="897147" cy="707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ja-JP" altLang="en-US">
              <a:solidFill>
                <a:prstClr val="white"/>
              </a:solidFill>
            </a:endParaRPr>
          </a:p>
        </p:txBody>
      </p:sp>
      <p:sp>
        <p:nvSpPr>
          <p:cNvPr id="8" name="テキスト ボックス 7"/>
          <p:cNvSpPr txBox="1"/>
          <p:nvPr/>
        </p:nvSpPr>
        <p:spPr>
          <a:xfrm>
            <a:off x="5382883" y="3994464"/>
            <a:ext cx="5175849" cy="954107"/>
          </a:xfrm>
          <a:prstGeom prst="rect">
            <a:avLst/>
          </a:prstGeom>
          <a:noFill/>
        </p:spPr>
        <p:txBody>
          <a:bodyPr wrap="square" rtlCol="0">
            <a:spAutoFit/>
          </a:bodyPr>
          <a:lstStyle/>
          <a:p>
            <a:pPr defTabSz="457200"/>
            <a:r>
              <a:rPr lang="ja-JP" altLang="en-US" sz="2000" b="1" dirty="0">
                <a:solidFill>
                  <a:prstClr val="black"/>
                </a:solidFill>
                <a:latin typeface="メイリオ" panose="020B0604030504040204" pitchFamily="50" charset="-128"/>
              </a:rPr>
              <a:t>コンピュータを利用した</a:t>
            </a:r>
            <a:endParaRPr lang="en-US" altLang="ja-JP" sz="2000" b="1" dirty="0">
              <a:solidFill>
                <a:prstClr val="black"/>
              </a:solidFill>
              <a:latin typeface="メイリオ" panose="020B0604030504040204" pitchFamily="50" charset="-128"/>
            </a:endParaRPr>
          </a:p>
          <a:p>
            <a:pPr defTabSz="457200"/>
            <a:r>
              <a:rPr lang="ja-JP" altLang="en-US" sz="3600" b="1" dirty="0">
                <a:solidFill>
                  <a:srgbClr val="FF0000"/>
                </a:solidFill>
                <a:latin typeface="メイリオ" panose="020B0604030504040204" pitchFamily="50" charset="-128"/>
              </a:rPr>
              <a:t>マイクロワールド</a:t>
            </a:r>
            <a:r>
              <a:rPr lang="ja-JP" altLang="en-US" sz="2000" b="1" dirty="0">
                <a:solidFill>
                  <a:prstClr val="black"/>
                </a:solidFill>
                <a:latin typeface="メイリオ" panose="020B0604030504040204" pitchFamily="50" charset="-128"/>
              </a:rPr>
              <a:t>を使う</a:t>
            </a:r>
          </a:p>
        </p:txBody>
      </p:sp>
      <p:pic>
        <p:nvPicPr>
          <p:cNvPr id="717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40912" y="4471517"/>
            <a:ext cx="1847850" cy="181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4FAB73BC-B049-4115-A692-8D63A059BFB8}" type="slidenum">
              <a:rPr lang="en-US" smtClean="0">
                <a:solidFill>
                  <a:srgbClr val="31B6FD"/>
                </a:solidFill>
              </a:rPr>
              <a:pPr/>
              <a:t>3</a:t>
            </a:fld>
            <a:endParaRPr lang="en-US" dirty="0">
              <a:solidFill>
                <a:srgbClr val="31B6FD"/>
              </a:solidFill>
            </a:endParaRPr>
          </a:p>
        </p:txBody>
      </p:sp>
    </p:spTree>
    <p:extLst>
      <p:ext uri="{BB962C8B-B14F-4D97-AF65-F5344CB8AC3E}">
        <p14:creationId xmlns:p14="http://schemas.microsoft.com/office/powerpoint/2010/main" val="2388065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第</a:t>
            </a:r>
            <a:r>
              <a:rPr kumimoji="1" lang="en-US" altLang="ja-JP" dirty="0" smtClean="0">
                <a:latin typeface="メイリオ" panose="020B0604030504040204" pitchFamily="50" charset="-128"/>
                <a:ea typeface="メイリオ" panose="020B0604030504040204" pitchFamily="50" charset="-128"/>
              </a:rPr>
              <a:t>16</a:t>
            </a:r>
            <a:r>
              <a:rPr lang="ja-JP" altLang="en-US" dirty="0" smtClean="0">
                <a:latin typeface="メイリオ" panose="020B0604030504040204" pitchFamily="50" charset="-128"/>
                <a:ea typeface="メイリオ" panose="020B0604030504040204" pitchFamily="50" charset="-128"/>
              </a:rPr>
              <a:t>章の</a:t>
            </a:r>
            <a:r>
              <a:rPr lang="en-US" altLang="ja-JP" dirty="0" smtClean="0">
                <a:latin typeface="メイリオ" panose="020B0604030504040204" pitchFamily="50" charset="-128"/>
                <a:ea typeface="メイリオ" panose="020B0604030504040204" pitchFamily="50" charset="-128"/>
              </a:rPr>
              <a:t/>
            </a:r>
            <a:br>
              <a:rPr lang="en-US" altLang="ja-JP" dirty="0" smtClean="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要約</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6" name="コンテンツ プレースホルダー 5"/>
          <p:cNvGraphicFramePr>
            <a:graphicFrameLocks noGrp="1"/>
          </p:cNvGraphicFramePr>
          <p:nvPr>
            <p:ph idx="1"/>
            <p:extLst/>
          </p:nvPr>
        </p:nvGraphicFramePr>
        <p:xfrm>
          <a:off x="3950898" y="1596846"/>
          <a:ext cx="7315200" cy="5121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フローチャート: 準備 6"/>
          <p:cNvSpPr/>
          <p:nvPr/>
        </p:nvSpPr>
        <p:spPr>
          <a:xfrm>
            <a:off x="3950898" y="992037"/>
            <a:ext cx="7522234" cy="1155939"/>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ja-JP" altLang="en-US" sz="2400" b="1" dirty="0">
                <a:solidFill>
                  <a:prstClr val="white"/>
                </a:solidFill>
                <a:latin typeface="メイリオ" panose="020B0604030504040204" pitchFamily="50" charset="-128"/>
              </a:rPr>
              <a:t>マイクロワールドで</a:t>
            </a:r>
            <a:endParaRPr lang="en-US" altLang="ja-JP" sz="2400" b="1" dirty="0">
              <a:solidFill>
                <a:prstClr val="white"/>
              </a:solidFill>
              <a:latin typeface="メイリオ" panose="020B0604030504040204" pitchFamily="50" charset="-128"/>
            </a:endParaRPr>
          </a:p>
          <a:p>
            <a:pPr algn="ctr" defTabSz="457200"/>
            <a:r>
              <a:rPr lang="ja-JP" altLang="en-US" sz="2400" b="1" dirty="0">
                <a:solidFill>
                  <a:prstClr val="white"/>
                </a:solidFill>
                <a:latin typeface="メイリオ" panose="020B0604030504040204" pitchFamily="50" charset="-128"/>
              </a:rPr>
              <a:t>可能になること</a:t>
            </a:r>
          </a:p>
        </p:txBody>
      </p:sp>
      <p:sp>
        <p:nvSpPr>
          <p:cNvPr id="3" name="スライド番号プレースホルダー 2"/>
          <p:cNvSpPr>
            <a:spLocks noGrp="1"/>
          </p:cNvSpPr>
          <p:nvPr>
            <p:ph type="sldNum" sz="quarter" idx="12"/>
          </p:nvPr>
        </p:nvSpPr>
        <p:spPr/>
        <p:txBody>
          <a:bodyPr/>
          <a:lstStyle/>
          <a:p>
            <a:fld id="{4FAB73BC-B049-4115-A692-8D63A059BFB8}" type="slidenum">
              <a:rPr lang="en-US" smtClean="0">
                <a:solidFill>
                  <a:srgbClr val="31B6FD"/>
                </a:solidFill>
              </a:rPr>
              <a:pPr/>
              <a:t>4</a:t>
            </a:fld>
            <a:endParaRPr lang="en-US" dirty="0">
              <a:solidFill>
                <a:srgbClr val="31B6FD"/>
              </a:solidFill>
            </a:endParaRPr>
          </a:p>
        </p:txBody>
      </p:sp>
    </p:spTree>
    <p:extLst>
      <p:ext uri="{BB962C8B-B14F-4D97-AF65-F5344CB8AC3E}">
        <p14:creationId xmlns:p14="http://schemas.microsoft.com/office/powerpoint/2010/main" val="2655188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C9728A8C-AE6D-4551-89EB-052E2D96FF18}"/>
                                            </p:graphicEl>
                                          </p:spTgt>
                                        </p:tgtEl>
                                        <p:attrNameLst>
                                          <p:attrName>style.visibility</p:attrName>
                                        </p:attrNameLst>
                                      </p:cBhvr>
                                      <p:to>
                                        <p:strVal val="visible"/>
                                      </p:to>
                                    </p:set>
                                    <p:animEffect transition="in" filter="fade">
                                      <p:cBhvr>
                                        <p:cTn id="7" dur="500"/>
                                        <p:tgtEl>
                                          <p:spTgt spid="6">
                                            <p:graphicEl>
                                              <a:dgm id="{C9728A8C-AE6D-4551-89EB-052E2D96FF1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F76BB4CD-EB98-4EEB-8092-796139D0728A}"/>
                                            </p:graphicEl>
                                          </p:spTgt>
                                        </p:tgtEl>
                                        <p:attrNameLst>
                                          <p:attrName>style.visibility</p:attrName>
                                        </p:attrNameLst>
                                      </p:cBhvr>
                                      <p:to>
                                        <p:strVal val="visible"/>
                                      </p:to>
                                    </p:set>
                                    <p:animEffect transition="in" filter="fade">
                                      <p:cBhvr>
                                        <p:cTn id="12" dur="500"/>
                                        <p:tgtEl>
                                          <p:spTgt spid="6">
                                            <p:graphicEl>
                                              <a:dgm id="{F76BB4CD-EB98-4EEB-8092-796139D0728A}"/>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dgm id="{2BD80B36-9901-49FF-B044-D4218E25C1E0}"/>
                                            </p:graphicEl>
                                          </p:spTgt>
                                        </p:tgtEl>
                                        <p:attrNameLst>
                                          <p:attrName>style.visibility</p:attrName>
                                        </p:attrNameLst>
                                      </p:cBhvr>
                                      <p:to>
                                        <p:strVal val="visible"/>
                                      </p:to>
                                    </p:set>
                                    <p:animEffect transition="in" filter="fade">
                                      <p:cBhvr>
                                        <p:cTn id="17" dur="500"/>
                                        <p:tgtEl>
                                          <p:spTgt spid="6">
                                            <p:graphicEl>
                                              <a:dgm id="{2BD80B36-9901-49FF-B044-D4218E25C1E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9" presetClass="emph" presetSubtype="0" fill="hold" grpId="1" nodeType="clickEffect">
                                  <p:stCondLst>
                                    <p:cond delay="0"/>
                                  </p:stCondLst>
                                  <p:childTnLst>
                                    <p:animClr clrSpc="rgb" dir="cw">
                                      <p:cBhvr override="childStyle">
                                        <p:cTn id="21" dur="500" fill="hold"/>
                                        <p:tgtEl>
                                          <p:spTgt spid="6">
                                            <p:graphicEl>
                                              <a:dgm id="{C9728A8C-AE6D-4551-89EB-052E2D96FF18}"/>
                                            </p:graphicEl>
                                          </p:spTgt>
                                        </p:tgtEl>
                                        <p:attrNameLst>
                                          <p:attrName>style.color</p:attrName>
                                        </p:attrNameLst>
                                      </p:cBhvr>
                                      <p:to>
                                        <a:schemeClr val="accent2"/>
                                      </p:to>
                                    </p:animClr>
                                    <p:animClr clrSpc="rgb" dir="cw">
                                      <p:cBhvr>
                                        <p:cTn id="22" dur="500" fill="hold"/>
                                        <p:tgtEl>
                                          <p:spTgt spid="6">
                                            <p:graphicEl>
                                              <a:dgm id="{C9728A8C-AE6D-4551-89EB-052E2D96FF18}"/>
                                            </p:graphicEl>
                                          </p:spTgt>
                                        </p:tgtEl>
                                        <p:attrNameLst>
                                          <p:attrName>fillcolor</p:attrName>
                                        </p:attrNameLst>
                                      </p:cBhvr>
                                      <p:to>
                                        <a:schemeClr val="accent2"/>
                                      </p:to>
                                    </p:animClr>
                                    <p:set>
                                      <p:cBhvr>
                                        <p:cTn id="23" dur="500" fill="hold"/>
                                        <p:tgtEl>
                                          <p:spTgt spid="6">
                                            <p:graphicEl>
                                              <a:dgm id="{C9728A8C-AE6D-4551-89EB-052E2D96FF18}"/>
                                            </p:graphicEl>
                                          </p:spTgt>
                                        </p:tgtEl>
                                        <p:attrNameLst>
                                          <p:attrName>fill.type</p:attrName>
                                        </p:attrNameLst>
                                      </p:cBhvr>
                                      <p:to>
                                        <p:strVal val="solid"/>
                                      </p:to>
                                    </p:set>
                                    <p:set>
                                      <p:cBhvr>
                                        <p:cTn id="24" dur="500" fill="hold"/>
                                        <p:tgtEl>
                                          <p:spTgt spid="6">
                                            <p:graphicEl>
                                              <a:dgm id="{C9728A8C-AE6D-4551-89EB-052E2D96FF18}"/>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Graphic spid="6" grpI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第</a:t>
            </a:r>
            <a:r>
              <a:rPr kumimoji="1" lang="en-US" altLang="ja-JP" dirty="0" smtClean="0">
                <a:latin typeface="メイリオ" panose="020B0604030504040204" pitchFamily="50" charset="-128"/>
                <a:ea typeface="メイリオ" panose="020B0604030504040204" pitchFamily="50" charset="-128"/>
              </a:rPr>
              <a:t>16</a:t>
            </a:r>
            <a:r>
              <a:rPr kumimoji="1" lang="ja-JP" altLang="en-US" dirty="0" smtClean="0">
                <a:latin typeface="メイリオ" panose="020B0604030504040204" pitchFamily="50" charset="-128"/>
                <a:ea typeface="メイリオ" panose="020B0604030504040204" pitchFamily="50" charset="-128"/>
              </a:rPr>
              <a:t>章の</a:t>
            </a:r>
            <a:r>
              <a:rPr kumimoji="1" lang="en-US" altLang="ja-JP" dirty="0" smtClean="0">
                <a:latin typeface="メイリオ" panose="020B0604030504040204" pitchFamily="50" charset="-128"/>
                <a:ea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要約</a:t>
            </a:r>
            <a:endParaRPr kumimoji="1" lang="ja-JP" altLang="en-US" dirty="0">
              <a:latin typeface="メイリオ" panose="020B0604030504040204" pitchFamily="50" charset="-128"/>
              <a:ea typeface="メイリオ" panose="020B0604030504040204" pitchFamily="50" charset="-128"/>
            </a:endParaRPr>
          </a:p>
        </p:txBody>
      </p:sp>
      <p:sp>
        <p:nvSpPr>
          <p:cNvPr id="12" name="コンテンツ プレースホルダー 11"/>
          <p:cNvSpPr>
            <a:spLocks noGrp="1"/>
          </p:cNvSpPr>
          <p:nvPr>
            <p:ph idx="1"/>
          </p:nvPr>
        </p:nvSpPr>
        <p:spPr>
          <a:xfrm>
            <a:off x="3869267" y="486530"/>
            <a:ext cx="7315200" cy="5120640"/>
          </a:xfrm>
        </p:spPr>
        <p:txBody>
          <a:bodyPr>
            <a:normAutofit/>
          </a:bodyPr>
          <a:lstStyle/>
          <a:p>
            <a:pPr marL="0" indent="0">
              <a:buNone/>
            </a:pPr>
            <a:endParaRPr kumimoji="1" lang="en-US" altLang="ja-JP" dirty="0" smtClean="0"/>
          </a:p>
          <a:p>
            <a:pPr marL="0" indent="0">
              <a:buNone/>
            </a:pPr>
            <a:endParaRPr lang="en-US" altLang="ja-JP" b="1" dirty="0">
              <a:latin typeface="メイリオ" panose="020B0604030504040204" pitchFamily="50" charset="-128"/>
              <a:ea typeface="メイリオ" panose="020B0604030504040204" pitchFamily="50" charset="-128"/>
            </a:endParaRPr>
          </a:p>
          <a:p>
            <a:pPr marL="0" indent="0">
              <a:buNone/>
            </a:pPr>
            <a:endParaRPr kumimoji="1" lang="en-US" altLang="ja-JP" b="1" dirty="0" smtClean="0">
              <a:latin typeface="メイリオ" panose="020B0604030504040204" pitchFamily="50" charset="-128"/>
              <a:ea typeface="メイリオ" panose="020B0604030504040204" pitchFamily="50" charset="-128"/>
            </a:endParaRPr>
          </a:p>
          <a:p>
            <a:pPr marL="0" indent="0">
              <a:buNone/>
            </a:pPr>
            <a:r>
              <a:rPr kumimoji="1" lang="ja-JP" altLang="en-US" sz="2800" b="1" dirty="0" smtClean="0">
                <a:latin typeface="メイリオ" panose="020B0604030504040204" pitchFamily="50" charset="-128"/>
                <a:ea typeface="メイリオ" panose="020B0604030504040204" pitchFamily="50" charset="-128"/>
              </a:rPr>
              <a:t>⇒毎年</a:t>
            </a:r>
            <a:r>
              <a:rPr kumimoji="1" lang="en-US" altLang="ja-JP" sz="2800" b="1" dirty="0" smtClean="0">
                <a:latin typeface="メイリオ" panose="020B0604030504040204" pitchFamily="50" charset="-128"/>
                <a:ea typeface="メイリオ" panose="020B0604030504040204" pitchFamily="50" charset="-128"/>
              </a:rPr>
              <a:t>20</a:t>
            </a:r>
            <a:r>
              <a:rPr kumimoji="1" lang="ja-JP" altLang="en-US" sz="2800" b="1" dirty="0" smtClean="0">
                <a:latin typeface="メイリオ" panose="020B0604030504040204" pitchFamily="50" charset="-128"/>
                <a:ea typeface="メイリオ" panose="020B0604030504040204" pitchFamily="50" charset="-128"/>
              </a:rPr>
              <a:t>％の売上増が必要</a:t>
            </a:r>
            <a:endParaRPr kumimoji="1" lang="en-US" altLang="ja-JP" sz="2800" b="1" dirty="0" smtClean="0">
              <a:latin typeface="メイリオ" panose="020B0604030504040204" pitchFamily="50" charset="-128"/>
              <a:ea typeface="メイリオ" panose="020B0604030504040204" pitchFamily="50" charset="-128"/>
            </a:endParaRPr>
          </a:p>
          <a:p>
            <a:pPr marL="0" indent="0">
              <a:buNone/>
            </a:pPr>
            <a:r>
              <a:rPr lang="ja-JP" altLang="en-US" b="1" dirty="0">
                <a:latin typeface="メイリオ" panose="020B0604030504040204" pitchFamily="50" charset="-128"/>
                <a:ea typeface="メイリオ" panose="020B0604030504040204" pitchFamily="50" charset="-128"/>
              </a:rPr>
              <a:t>　</a:t>
            </a:r>
            <a:r>
              <a:rPr lang="ja-JP" altLang="en-US" b="1" dirty="0" smtClean="0">
                <a:latin typeface="メイリオ" panose="020B0604030504040204" pitchFamily="50" charset="-128"/>
                <a:ea typeface="メイリオ" panose="020B0604030504040204" pitchFamily="50" charset="-128"/>
              </a:rPr>
              <a:t>　</a:t>
            </a:r>
            <a:r>
              <a:rPr kumimoji="1" lang="ja-JP" altLang="en-US" b="1" dirty="0" smtClean="0">
                <a:latin typeface="メイリオ" panose="020B0604030504040204" pitchFamily="50" charset="-128"/>
                <a:ea typeface="メイリオ" panose="020B0604030504040204" pitchFamily="50" charset="-128"/>
              </a:rPr>
              <a:t>（＝これは過去</a:t>
            </a:r>
            <a:r>
              <a:rPr kumimoji="1" lang="en-US" altLang="ja-JP" b="1" dirty="0" smtClean="0">
                <a:latin typeface="メイリオ" panose="020B0604030504040204" pitchFamily="50" charset="-128"/>
                <a:ea typeface="メイリオ" panose="020B0604030504040204" pitchFamily="50" charset="-128"/>
              </a:rPr>
              <a:t>20</a:t>
            </a:r>
            <a:r>
              <a:rPr kumimoji="1" lang="ja-JP" altLang="en-US" b="1" dirty="0" smtClean="0">
                <a:latin typeface="メイリオ" panose="020B0604030504040204" pitchFamily="50" charset="-128"/>
                <a:ea typeface="メイリオ" panose="020B0604030504040204" pitchFamily="50" charset="-128"/>
              </a:rPr>
              <a:t>年間の伸び率に相当）</a:t>
            </a:r>
            <a:endParaRPr kumimoji="1" lang="en-US" altLang="ja-JP" b="1" dirty="0" smtClean="0">
              <a:latin typeface="メイリオ" panose="020B0604030504040204" pitchFamily="50" charset="-128"/>
              <a:ea typeface="メイリオ" panose="020B0604030504040204" pitchFamily="50" charset="-128"/>
            </a:endParaRPr>
          </a:p>
          <a:p>
            <a:pPr marL="0" indent="0">
              <a:buNone/>
            </a:pPr>
            <a:r>
              <a:rPr lang="ja-JP" altLang="en-US" b="1" dirty="0" smtClean="0">
                <a:latin typeface="メイリオ" panose="020B0604030504040204" pitchFamily="50" charset="-128"/>
                <a:ea typeface="メイリオ" panose="020B0604030504040204" pitchFamily="50" charset="-128"/>
              </a:rPr>
              <a:t>⇒毎年従業員を</a:t>
            </a:r>
            <a:r>
              <a:rPr lang="en-US" altLang="ja-JP" b="1" dirty="0" smtClean="0">
                <a:latin typeface="メイリオ" panose="020B0604030504040204" pitchFamily="50" charset="-128"/>
                <a:ea typeface="メイリオ" panose="020B0604030504040204" pitchFamily="50" charset="-128"/>
              </a:rPr>
              <a:t>20</a:t>
            </a:r>
            <a:r>
              <a:rPr lang="ja-JP" altLang="en-US" b="1" dirty="0" smtClean="0">
                <a:latin typeface="メイリオ" panose="020B0604030504040204" pitchFamily="50" charset="-128"/>
                <a:ea typeface="メイリオ" panose="020B0604030504040204" pitchFamily="50" charset="-128"/>
              </a:rPr>
              <a:t>％増す必要</a:t>
            </a:r>
            <a:endParaRPr lang="en-US" altLang="ja-JP" b="1" dirty="0" smtClean="0">
              <a:latin typeface="メイリオ" panose="020B0604030504040204" pitchFamily="50" charset="-128"/>
              <a:ea typeface="メイリオ" panose="020B0604030504040204" pitchFamily="50" charset="-128"/>
            </a:endParaRPr>
          </a:p>
          <a:p>
            <a:pPr marL="0" indent="0">
              <a:buNone/>
            </a:pPr>
            <a:r>
              <a:rPr kumimoji="1" lang="ja-JP" altLang="en-US" b="1" dirty="0">
                <a:latin typeface="メイリオ" panose="020B0604030504040204" pitchFamily="50" charset="-128"/>
                <a:ea typeface="メイリオ" panose="020B0604030504040204" pitchFamily="50" charset="-128"/>
              </a:rPr>
              <a:t>　</a:t>
            </a:r>
            <a:r>
              <a:rPr kumimoji="1" lang="ja-JP" altLang="en-US" b="1" dirty="0" smtClean="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・新人</a:t>
            </a:r>
            <a:r>
              <a:rPr lang="ja-JP" altLang="en-US" b="1" dirty="0" smtClean="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の育成には</a:t>
            </a:r>
            <a:r>
              <a:rPr lang="en-US" altLang="ja-JP" b="1" dirty="0" smtClean="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2~4</a:t>
            </a:r>
            <a:r>
              <a:rPr lang="ja-JP" altLang="en-US" b="1" dirty="0" smtClean="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年かかる</a:t>
            </a:r>
            <a:endParaRPr lang="en-US" altLang="ja-JP" b="1" dirty="0" smtClean="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a:p>
            <a:pPr marL="0" indent="0">
              <a:buNone/>
            </a:pPr>
            <a:r>
              <a:rPr kumimoji="1" lang="ja-JP" altLang="en-US"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　</a:t>
            </a:r>
            <a:r>
              <a:rPr lang="ja-JP" altLang="en-US" b="1" dirty="0" smtClean="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・大勢を一度にライバル会社から引き抜くことも無理</a:t>
            </a:r>
            <a:endParaRPr lang="en-US" altLang="ja-JP" b="1" dirty="0" smtClean="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a:p>
            <a:pPr marL="0" indent="0">
              <a:buNone/>
            </a:pPr>
            <a:r>
              <a:rPr kumimoji="1" lang="ja-JP" altLang="en-US" b="1" dirty="0" smtClean="0">
                <a:latin typeface="メイリオ" panose="020B0604030504040204" pitchFamily="50" charset="-128"/>
                <a:ea typeface="メイリオ" panose="020B0604030504040204" pitchFamily="50" charset="-128"/>
              </a:rPr>
              <a:t>⇒</a:t>
            </a:r>
            <a:r>
              <a:rPr kumimoji="1" lang="en-US" altLang="ja-JP" b="1" dirty="0" smtClean="0">
                <a:latin typeface="メイリオ" panose="020B0604030504040204" pitchFamily="50" charset="-128"/>
                <a:ea typeface="メイリオ" panose="020B0604030504040204" pitchFamily="50" charset="-128"/>
              </a:rPr>
              <a:t>4</a:t>
            </a:r>
            <a:r>
              <a:rPr kumimoji="1" lang="ja-JP" altLang="en-US" b="1" dirty="0" smtClean="0">
                <a:latin typeface="メイリオ" panose="020B0604030504040204" pitchFamily="50" charset="-128"/>
                <a:ea typeface="メイリオ" panose="020B0604030504040204" pitchFamily="50" charset="-128"/>
              </a:rPr>
              <a:t>年目だけを見ても営業員を</a:t>
            </a:r>
            <a:r>
              <a:rPr kumimoji="1" lang="en-US" altLang="ja-JP" b="1" dirty="0" smtClean="0">
                <a:latin typeface="メイリオ" panose="020B0604030504040204" pitchFamily="50" charset="-128"/>
                <a:ea typeface="メイリオ" panose="020B0604030504040204" pitchFamily="50" charset="-128"/>
              </a:rPr>
              <a:t>2</a:t>
            </a:r>
            <a:r>
              <a:rPr kumimoji="1" lang="ja-JP" altLang="en-US" b="1" dirty="0" smtClean="0">
                <a:latin typeface="メイリオ" panose="020B0604030504040204" pitchFamily="50" charset="-128"/>
                <a:ea typeface="メイリオ" panose="020B0604030504040204" pitchFamily="50" charset="-128"/>
              </a:rPr>
              <a:t>倍にする必要</a:t>
            </a:r>
            <a:endParaRPr lang="en-US" altLang="ja-JP" b="1" dirty="0">
              <a:latin typeface="メイリオ" panose="020B0604030504040204" pitchFamily="50" charset="-128"/>
              <a:ea typeface="メイリオ" panose="020B0604030504040204" pitchFamily="50" charset="-128"/>
            </a:endParaRPr>
          </a:p>
          <a:p>
            <a:pPr marL="0" indent="0">
              <a:buNone/>
            </a:pPr>
            <a:r>
              <a:rPr kumimoji="1" lang="ja-JP" altLang="en-US" sz="28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⇒人員が巨大化し組織が崩壊する</a:t>
            </a:r>
            <a:endParaRPr kumimoji="1" lang="en-US" altLang="ja-JP" sz="2800"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13" name="爆発 1 12"/>
          <p:cNvSpPr/>
          <p:nvPr/>
        </p:nvSpPr>
        <p:spPr>
          <a:xfrm>
            <a:off x="4004654" y="443709"/>
            <a:ext cx="1630393" cy="1518250"/>
          </a:xfrm>
          <a:prstGeom prst="irregularSeal1">
            <a:avLst/>
          </a:prstGeom>
        </p:spPr>
        <p:style>
          <a:lnRef idx="3">
            <a:schemeClr val="lt1"/>
          </a:lnRef>
          <a:fillRef idx="1">
            <a:schemeClr val="accent6"/>
          </a:fillRef>
          <a:effectRef idx="1">
            <a:schemeClr val="accent6"/>
          </a:effectRef>
          <a:fontRef idx="minor">
            <a:schemeClr val="lt1"/>
          </a:fontRef>
        </p:style>
        <p:txBody>
          <a:bodyPr rtlCol="0" anchor="ctr"/>
          <a:lstStyle/>
          <a:p>
            <a:pPr algn="ctr" defTabSz="457200"/>
            <a:r>
              <a:rPr lang="ja-JP" altLang="en-US" sz="2800" b="1" dirty="0">
                <a:solidFill>
                  <a:prstClr val="white"/>
                </a:solidFill>
                <a:effectLst>
                  <a:outerShdw blurRad="38100" dist="38100" dir="2700000" algn="tl">
                    <a:srgbClr val="000000">
                      <a:alpha val="43137"/>
                    </a:srgbClr>
                  </a:outerShdw>
                </a:effectLst>
                <a:latin typeface="メイリオ" panose="020B0604030504040204" pitchFamily="50" charset="-128"/>
              </a:rPr>
              <a:t>目標</a:t>
            </a:r>
          </a:p>
        </p:txBody>
      </p:sp>
      <p:sp>
        <p:nvSpPr>
          <p:cNvPr id="14" name="フローチャート: せん孔テープ 13"/>
          <p:cNvSpPr/>
          <p:nvPr/>
        </p:nvSpPr>
        <p:spPr>
          <a:xfrm>
            <a:off x="5764760" y="796033"/>
            <a:ext cx="5555094" cy="992038"/>
          </a:xfrm>
          <a:prstGeom prst="flowChartPunchedTape">
            <a:avLst/>
          </a:prstGeom>
        </p:spPr>
        <p:style>
          <a:lnRef idx="1">
            <a:schemeClr val="accent6"/>
          </a:lnRef>
          <a:fillRef idx="2">
            <a:schemeClr val="accent6"/>
          </a:fillRef>
          <a:effectRef idx="1">
            <a:schemeClr val="accent6"/>
          </a:effectRef>
          <a:fontRef idx="minor">
            <a:schemeClr val="dk1"/>
          </a:fontRef>
        </p:style>
        <p:txBody>
          <a:bodyPr rtlCol="0" anchor="ctr"/>
          <a:lstStyle/>
          <a:p>
            <a:pPr algn="ctr" defTabSz="457200"/>
            <a:r>
              <a:rPr lang="en-US" altLang="ja-JP" sz="2800" b="1" dirty="0">
                <a:solidFill>
                  <a:prstClr val="black"/>
                </a:solidFill>
                <a:latin typeface="メイリオ" panose="020B0604030504040204" pitchFamily="50" charset="-128"/>
              </a:rPr>
              <a:t>4</a:t>
            </a:r>
            <a:r>
              <a:rPr lang="ja-JP" altLang="en-US" sz="2800" b="1" dirty="0">
                <a:solidFill>
                  <a:prstClr val="black"/>
                </a:solidFill>
                <a:latin typeface="メイリオ" panose="020B0604030504040204" pitchFamily="50" charset="-128"/>
              </a:rPr>
              <a:t>年後の売上</a:t>
            </a:r>
            <a:r>
              <a:rPr lang="en-US" altLang="ja-JP" sz="2800" b="1" dirty="0">
                <a:solidFill>
                  <a:prstClr val="black"/>
                </a:solidFill>
                <a:latin typeface="メイリオ" panose="020B0604030504040204" pitchFamily="50" charset="-128"/>
              </a:rPr>
              <a:t>20</a:t>
            </a:r>
            <a:r>
              <a:rPr lang="ja-JP" altLang="en-US" sz="2800" b="1" dirty="0">
                <a:solidFill>
                  <a:prstClr val="black"/>
                </a:solidFill>
                <a:latin typeface="メイリオ" panose="020B0604030504040204" pitchFamily="50" charset="-128"/>
              </a:rPr>
              <a:t>億円達成！！！！</a:t>
            </a:r>
          </a:p>
        </p:txBody>
      </p:sp>
      <p:sp>
        <p:nvSpPr>
          <p:cNvPr id="16" name="角丸四角形 15"/>
          <p:cNvSpPr/>
          <p:nvPr/>
        </p:nvSpPr>
        <p:spPr>
          <a:xfrm>
            <a:off x="3783003" y="5348378"/>
            <a:ext cx="7970382" cy="914400"/>
          </a:xfrm>
          <a:prstGeom prst="round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457200"/>
            <a:r>
              <a:rPr lang="ja-JP" altLang="en-US" sz="2400" b="1" dirty="0">
                <a:solidFill>
                  <a:prstClr val="black"/>
                </a:solidFill>
                <a:effectLst>
                  <a:outerShdw blurRad="38100" dist="38100" dir="2700000" algn="tl">
                    <a:srgbClr val="000000">
                      <a:alpha val="43137"/>
                    </a:srgbClr>
                  </a:outerShdw>
                </a:effectLst>
                <a:latin typeface="メイリオ" panose="020B0604030504040204" pitchFamily="50" charset="-128"/>
              </a:rPr>
              <a:t>まだ見ぬ組織体系で決断がもたらす結果を発見できる</a:t>
            </a:r>
          </a:p>
        </p:txBody>
      </p:sp>
      <p:pic>
        <p:nvPicPr>
          <p:cNvPr id="6147" name="Picture 3" descr="C:\Users\student\AppData\Local\Microsoft\Windows\Temporary Internet Files\Content.IE5\64LA4D0O\business-plan[1].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26040" y="1961959"/>
            <a:ext cx="2322414" cy="1768470"/>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p:cNvSpPr>
            <a:spLocks noGrp="1"/>
          </p:cNvSpPr>
          <p:nvPr>
            <p:ph type="sldNum" sz="quarter" idx="12"/>
          </p:nvPr>
        </p:nvSpPr>
        <p:spPr/>
        <p:txBody>
          <a:bodyPr/>
          <a:lstStyle/>
          <a:p>
            <a:fld id="{4FAB73BC-B049-4115-A692-8D63A059BFB8}" type="slidenum">
              <a:rPr lang="en-US" smtClean="0">
                <a:solidFill>
                  <a:srgbClr val="31B6FD"/>
                </a:solidFill>
              </a:rPr>
              <a:pPr/>
              <a:t>5</a:t>
            </a:fld>
            <a:endParaRPr lang="en-US" dirty="0">
              <a:solidFill>
                <a:srgbClr val="31B6FD"/>
              </a:solidFill>
            </a:endParaRPr>
          </a:p>
        </p:txBody>
      </p:sp>
    </p:spTree>
    <p:extLst>
      <p:ext uri="{BB962C8B-B14F-4D97-AF65-F5344CB8AC3E}">
        <p14:creationId xmlns:p14="http://schemas.microsoft.com/office/powerpoint/2010/main" val="985702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Effect transition="in" filter="fade">
                                      <p:cBhvr>
                                        <p:cTn id="7" dur="500"/>
                                        <p:tgtEl>
                                          <p:spTgt spid="1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xEl>
                                              <p:pRg st="4" end="4"/>
                                            </p:txEl>
                                          </p:spTgt>
                                        </p:tgtEl>
                                        <p:attrNameLst>
                                          <p:attrName>style.visibility</p:attrName>
                                        </p:attrNameLst>
                                      </p:cBhvr>
                                      <p:to>
                                        <p:strVal val="visible"/>
                                      </p:to>
                                    </p:set>
                                    <p:animEffect transition="in" filter="fade">
                                      <p:cBhvr>
                                        <p:cTn id="12" dur="500"/>
                                        <p:tgtEl>
                                          <p:spTgt spid="1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animEffect transition="in" filter="fade">
                                      <p:cBhvr>
                                        <p:cTn id="17" dur="500"/>
                                        <p:tgtEl>
                                          <p:spTgt spid="1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xEl>
                                              <p:pRg st="6" end="6"/>
                                            </p:txEl>
                                          </p:spTgt>
                                        </p:tgtEl>
                                        <p:attrNameLst>
                                          <p:attrName>style.visibility</p:attrName>
                                        </p:attrNameLst>
                                      </p:cBhvr>
                                      <p:to>
                                        <p:strVal val="visible"/>
                                      </p:to>
                                    </p:set>
                                    <p:animEffect transition="in" filter="fade">
                                      <p:cBhvr>
                                        <p:cTn id="22" dur="500"/>
                                        <p:tgtEl>
                                          <p:spTgt spid="1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xEl>
                                              <p:pRg st="7" end="7"/>
                                            </p:txEl>
                                          </p:spTgt>
                                        </p:tgtEl>
                                        <p:attrNameLst>
                                          <p:attrName>style.visibility</p:attrName>
                                        </p:attrNameLst>
                                      </p:cBhvr>
                                      <p:to>
                                        <p:strVal val="visible"/>
                                      </p:to>
                                    </p:set>
                                    <p:animEffect transition="in" filter="fade">
                                      <p:cBhvr>
                                        <p:cTn id="27" dur="500"/>
                                        <p:tgtEl>
                                          <p:spTgt spid="12">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
                                            <p:txEl>
                                              <p:pRg st="8" end="8"/>
                                            </p:txEl>
                                          </p:spTgt>
                                        </p:tgtEl>
                                        <p:attrNameLst>
                                          <p:attrName>style.visibility</p:attrName>
                                        </p:attrNameLst>
                                      </p:cBhvr>
                                      <p:to>
                                        <p:strVal val="visible"/>
                                      </p:to>
                                    </p:set>
                                    <p:animEffect transition="in" filter="fade">
                                      <p:cBhvr>
                                        <p:cTn id="32" dur="500"/>
                                        <p:tgtEl>
                                          <p:spTgt spid="12">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
                                            <p:txEl>
                                              <p:pRg st="9" end="9"/>
                                            </p:txEl>
                                          </p:spTgt>
                                        </p:tgtEl>
                                        <p:attrNameLst>
                                          <p:attrName>style.visibility</p:attrName>
                                        </p:attrNameLst>
                                      </p:cBhvr>
                                      <p:to>
                                        <p:strVal val="visible"/>
                                      </p:to>
                                    </p:set>
                                    <p:animEffect transition="in" filter="fade">
                                      <p:cBhvr>
                                        <p:cTn id="37" dur="500"/>
                                        <p:tgtEl>
                                          <p:spTgt spid="12">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mph" presetSubtype="0" fill="hold" grpId="1" nodeType="clickEffect">
                                  <p:stCondLst>
                                    <p:cond delay="0"/>
                                  </p:stCondLst>
                                  <p:childTnLst>
                                    <p:animScale>
                                      <p:cBhvr>
                                        <p:cTn id="46" dur="2000" fill="hold"/>
                                        <p:tgtEl>
                                          <p:spTgt spid="1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本日の流れ</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4" name="コンテンツ プレースホルダー 3"/>
          <p:cNvGraphicFramePr>
            <a:graphicFrameLocks noGrp="1"/>
          </p:cNvGraphicFramePr>
          <p:nvPr>
            <p:ph idx="1"/>
            <p:extLst/>
          </p:nvPr>
        </p:nvGraphicFramePr>
        <p:xfrm>
          <a:off x="3868738" y="863600"/>
          <a:ext cx="7315200" cy="5121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スライド番号プレースホルダー 2"/>
          <p:cNvSpPr>
            <a:spLocks noGrp="1"/>
          </p:cNvSpPr>
          <p:nvPr>
            <p:ph type="sldNum" sz="quarter" idx="12"/>
          </p:nvPr>
        </p:nvSpPr>
        <p:spPr/>
        <p:txBody>
          <a:bodyPr/>
          <a:lstStyle/>
          <a:p>
            <a:fld id="{4FAB73BC-B049-4115-A692-8D63A059BFB8}" type="slidenum">
              <a:rPr lang="en-US" smtClean="0">
                <a:solidFill>
                  <a:srgbClr val="31B6FD"/>
                </a:solidFill>
              </a:rPr>
              <a:pPr/>
              <a:t>6</a:t>
            </a:fld>
            <a:endParaRPr lang="en-US" dirty="0">
              <a:solidFill>
                <a:srgbClr val="31B6FD"/>
              </a:solidFill>
            </a:endParaRPr>
          </a:p>
        </p:txBody>
      </p:sp>
    </p:spTree>
    <p:extLst>
      <p:ext uri="{BB962C8B-B14F-4D97-AF65-F5344CB8AC3E}">
        <p14:creationId xmlns:p14="http://schemas.microsoft.com/office/powerpoint/2010/main" val="3966305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4">
                                            <p:graphicEl>
                                              <a:dgm id="{84DD1D4A-59FE-4B87-9BBE-3938C164EC37}"/>
                                            </p:graphicEl>
                                          </p:spTgt>
                                        </p:tgtEl>
                                        <p:attrNameLst>
                                          <p:attrName>style.color</p:attrName>
                                        </p:attrNameLst>
                                      </p:cBhvr>
                                      <p:to>
                                        <a:schemeClr val="accent2"/>
                                      </p:to>
                                    </p:animClr>
                                    <p:animClr clrSpc="rgb" dir="cw">
                                      <p:cBhvr>
                                        <p:cTn id="7" dur="500" fill="hold"/>
                                        <p:tgtEl>
                                          <p:spTgt spid="4">
                                            <p:graphicEl>
                                              <a:dgm id="{84DD1D4A-59FE-4B87-9BBE-3938C164EC37}"/>
                                            </p:graphicEl>
                                          </p:spTgt>
                                        </p:tgtEl>
                                        <p:attrNameLst>
                                          <p:attrName>fillcolor</p:attrName>
                                        </p:attrNameLst>
                                      </p:cBhvr>
                                      <p:to>
                                        <a:schemeClr val="accent2"/>
                                      </p:to>
                                    </p:animClr>
                                    <p:set>
                                      <p:cBhvr>
                                        <p:cTn id="8" dur="500" fill="hold"/>
                                        <p:tgtEl>
                                          <p:spTgt spid="4">
                                            <p:graphicEl>
                                              <a:dgm id="{84DD1D4A-59FE-4B87-9BBE-3938C164EC37}"/>
                                            </p:graphicEl>
                                          </p:spTgt>
                                        </p:tgtEl>
                                        <p:attrNameLst>
                                          <p:attrName>fill.type</p:attrName>
                                        </p:attrNameLst>
                                      </p:cBhvr>
                                      <p:to>
                                        <p:strVal val="solid"/>
                                      </p:to>
                                    </p:set>
                                    <p:set>
                                      <p:cBhvr>
                                        <p:cTn id="9" dur="500" fill="hold"/>
                                        <p:tgtEl>
                                          <p:spTgt spid="4">
                                            <p:graphicEl>
                                              <a:dgm id="{84DD1D4A-59FE-4B87-9BBE-3938C164EC37}"/>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メイリオ" panose="020B0604030504040204" pitchFamily="50" charset="-128"/>
                <a:ea typeface="メイリオ" panose="020B0604030504040204" pitchFamily="50" charset="-128"/>
              </a:rPr>
              <a:t>ケース紹介</a:t>
            </a:r>
            <a:endParaRPr kumimoji="1" lang="ja-JP" altLang="en-US" dirty="0">
              <a:latin typeface="メイリオ" panose="020B0604030504040204" pitchFamily="50" charset="-128"/>
              <a:ea typeface="メイリオ" panose="020B0604030504040204" pitchFamily="50" charset="-128"/>
            </a:endParaRPr>
          </a:p>
        </p:txBody>
      </p:sp>
      <p:pic>
        <p:nvPicPr>
          <p:cNvPr id="7" name="コンテンツ プレースホルダー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90512" y="4190627"/>
            <a:ext cx="2660870" cy="2374019"/>
          </a:xfrm>
        </p:spPr>
      </p:pic>
      <p:sp>
        <p:nvSpPr>
          <p:cNvPr id="6" name="テキスト ボックス 5"/>
          <p:cNvSpPr txBox="1"/>
          <p:nvPr/>
        </p:nvSpPr>
        <p:spPr>
          <a:xfrm>
            <a:off x="3890512" y="1269716"/>
            <a:ext cx="5693434" cy="646331"/>
          </a:xfrm>
          <a:prstGeom prst="rect">
            <a:avLst/>
          </a:prstGeom>
          <a:noFill/>
        </p:spPr>
        <p:txBody>
          <a:bodyPr wrap="square" rtlCol="0">
            <a:spAutoFit/>
          </a:bodyPr>
          <a:lstStyle/>
          <a:p>
            <a:pPr defTabSz="457200"/>
            <a:r>
              <a:rPr lang="ja-JP" altLang="en-US" sz="3600" b="1" dirty="0">
                <a:solidFill>
                  <a:prstClr val="black"/>
                </a:solidFill>
                <a:latin typeface="メイリオ" panose="020B0604030504040204" pitchFamily="50" charset="-128"/>
              </a:rPr>
              <a:t>社会福祉士</a:t>
            </a:r>
          </a:p>
        </p:txBody>
      </p:sp>
      <p:sp>
        <p:nvSpPr>
          <p:cNvPr id="8" name="角丸四角形吹き出し 7"/>
          <p:cNvSpPr/>
          <p:nvPr/>
        </p:nvSpPr>
        <p:spPr>
          <a:xfrm>
            <a:off x="5591908" y="2123759"/>
            <a:ext cx="5934808" cy="2066868"/>
          </a:xfrm>
          <a:prstGeom prst="wedgeRoundRectCallout">
            <a:avLst>
              <a:gd name="adj1" fmla="val -32845"/>
              <a:gd name="adj2" fmla="val 693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ja-JP" altLang="en-US" sz="2400" b="1" dirty="0">
                <a:solidFill>
                  <a:prstClr val="white"/>
                </a:solidFill>
                <a:latin typeface="メイリオ" panose="020B0604030504040204" pitchFamily="50" charset="-128"/>
              </a:rPr>
              <a:t>専門的な知識を持ち、身体上・精神上の障害があるために日常生活を営むのに支障がある人の福祉に関する相談に応じて、助言や指導、援助を行う人。</a:t>
            </a:r>
            <a:endParaRPr lang="en-US" altLang="ja-JP" sz="2400" b="1" dirty="0">
              <a:solidFill>
                <a:prstClr val="white"/>
              </a:solidFill>
              <a:latin typeface="メイリオ" panose="020B0604030504040204" pitchFamily="50" charset="-128"/>
            </a:endParaRPr>
          </a:p>
          <a:p>
            <a:pPr algn="r" defTabSz="457200"/>
            <a:r>
              <a:rPr lang="ja-JP" altLang="en-US" sz="2000" dirty="0">
                <a:solidFill>
                  <a:prstClr val="white"/>
                </a:solidFill>
                <a:latin typeface="メイリオ" panose="020B0604030504040204" pitchFamily="50" charset="-128"/>
              </a:rPr>
              <a:t>出典：ブリタニカ国際大百科事典</a:t>
            </a:r>
            <a:endParaRPr lang="en-US" altLang="ja-JP" sz="2000" dirty="0">
              <a:solidFill>
                <a:prstClr val="white"/>
              </a:solidFill>
              <a:latin typeface="メイリオ" panose="020B0604030504040204" pitchFamily="50" charset="-128"/>
            </a:endParaRPr>
          </a:p>
        </p:txBody>
      </p:sp>
      <p:sp>
        <p:nvSpPr>
          <p:cNvPr id="3" name="テキスト ボックス 2"/>
          <p:cNvSpPr txBox="1"/>
          <p:nvPr/>
        </p:nvSpPr>
        <p:spPr>
          <a:xfrm>
            <a:off x="6211229" y="6367347"/>
            <a:ext cx="5657318" cy="415498"/>
          </a:xfrm>
          <a:prstGeom prst="rect">
            <a:avLst/>
          </a:prstGeom>
          <a:noFill/>
        </p:spPr>
        <p:txBody>
          <a:bodyPr wrap="none" rtlCol="0">
            <a:spAutoFit/>
          </a:bodyPr>
          <a:lstStyle/>
          <a:p>
            <a:pPr defTabSz="457200"/>
            <a:r>
              <a:rPr lang="ja-JP" altLang="en-US" sz="1050" dirty="0">
                <a:solidFill>
                  <a:prstClr val="black"/>
                </a:solidFill>
              </a:rPr>
              <a:t>出典　コトバンク</a:t>
            </a:r>
            <a:endParaRPr lang="en-US" altLang="ja-JP" sz="1050" dirty="0">
              <a:solidFill>
                <a:prstClr val="black"/>
              </a:solidFill>
            </a:endParaRPr>
          </a:p>
          <a:p>
            <a:pPr defTabSz="457200"/>
            <a:r>
              <a:rPr lang="en-US" altLang="ja-JP" sz="1050" dirty="0">
                <a:solidFill>
                  <a:prstClr val="black"/>
                </a:solidFill>
              </a:rPr>
              <a:t>https://kotobank.jp/word/%E7%A4%BE%E4%BC%9A%E7%A6%8F%E7%A5%89%E5%A3%AB-178140</a:t>
            </a:r>
            <a:endParaRPr lang="ja-JP" altLang="en-US" sz="1050" dirty="0">
              <a:solidFill>
                <a:prstClr val="black"/>
              </a:solidFill>
            </a:endParaRPr>
          </a:p>
        </p:txBody>
      </p:sp>
      <p:sp>
        <p:nvSpPr>
          <p:cNvPr id="4" name="スライド番号プレースホルダー 3"/>
          <p:cNvSpPr>
            <a:spLocks noGrp="1"/>
          </p:cNvSpPr>
          <p:nvPr>
            <p:ph type="sldNum" sz="quarter" idx="12"/>
          </p:nvPr>
        </p:nvSpPr>
        <p:spPr/>
        <p:txBody>
          <a:bodyPr/>
          <a:lstStyle/>
          <a:p>
            <a:fld id="{4FAB73BC-B049-4115-A692-8D63A059BFB8}" type="slidenum">
              <a:rPr lang="en-US" smtClean="0">
                <a:solidFill>
                  <a:srgbClr val="31B6FD"/>
                </a:solidFill>
              </a:rPr>
              <a:pPr/>
              <a:t>7</a:t>
            </a:fld>
            <a:endParaRPr lang="en-US" dirty="0">
              <a:solidFill>
                <a:srgbClr val="31B6FD"/>
              </a:solidFill>
            </a:endParaRPr>
          </a:p>
        </p:txBody>
      </p:sp>
    </p:spTree>
    <p:extLst>
      <p:ext uri="{BB962C8B-B14F-4D97-AF65-F5344CB8AC3E}">
        <p14:creationId xmlns:p14="http://schemas.microsoft.com/office/powerpoint/2010/main" val="3784876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ケース紹介</a:t>
            </a:r>
            <a:endParaRPr kumimoji="1" lang="ja-JP" altLang="en-US" dirty="0"/>
          </a:p>
        </p:txBody>
      </p:sp>
      <p:sp>
        <p:nvSpPr>
          <p:cNvPr id="6" name="テキスト ボックス 5"/>
          <p:cNvSpPr txBox="1"/>
          <p:nvPr/>
        </p:nvSpPr>
        <p:spPr>
          <a:xfrm>
            <a:off x="4237463" y="680224"/>
            <a:ext cx="4852610" cy="523220"/>
          </a:xfrm>
          <a:prstGeom prst="rect">
            <a:avLst/>
          </a:prstGeom>
          <a:noFill/>
        </p:spPr>
        <p:txBody>
          <a:bodyPr wrap="none" rtlCol="0">
            <a:spAutoFit/>
          </a:bodyPr>
          <a:lstStyle/>
          <a:p>
            <a:pPr defTabSz="457200"/>
            <a:r>
              <a:rPr lang="ja-JP" altLang="en-US" sz="2800" b="1" dirty="0">
                <a:solidFill>
                  <a:prstClr val="black"/>
                </a:solidFill>
              </a:rPr>
              <a:t>社会福祉士の登録者数の推移</a:t>
            </a: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2994" y="1294957"/>
            <a:ext cx="8086678" cy="4357291"/>
          </a:xfrm>
          <a:prstGeom prst="rect">
            <a:avLst/>
          </a:prstGeom>
        </p:spPr>
      </p:pic>
      <p:sp>
        <p:nvSpPr>
          <p:cNvPr id="7" name="角丸四角形 6"/>
          <p:cNvSpPr/>
          <p:nvPr/>
        </p:nvSpPr>
        <p:spPr>
          <a:xfrm>
            <a:off x="4688180" y="2943922"/>
            <a:ext cx="6222381" cy="1059363"/>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defTabSz="457200"/>
            <a:r>
              <a:rPr lang="ja-JP" altLang="en-US" sz="4000" b="1" dirty="0">
                <a:solidFill>
                  <a:prstClr val="black"/>
                </a:solidFill>
              </a:rPr>
              <a:t>増加傾向</a:t>
            </a:r>
          </a:p>
        </p:txBody>
      </p:sp>
      <p:sp>
        <p:nvSpPr>
          <p:cNvPr id="9" name="テキスト ボックス 8"/>
          <p:cNvSpPr txBox="1"/>
          <p:nvPr/>
        </p:nvSpPr>
        <p:spPr>
          <a:xfrm>
            <a:off x="6915439" y="6237016"/>
            <a:ext cx="4349268" cy="430887"/>
          </a:xfrm>
          <a:prstGeom prst="rect">
            <a:avLst/>
          </a:prstGeom>
          <a:noFill/>
        </p:spPr>
        <p:txBody>
          <a:bodyPr wrap="none" rtlCol="0">
            <a:spAutoFit/>
          </a:bodyPr>
          <a:lstStyle/>
          <a:p>
            <a:pPr defTabSz="457200"/>
            <a:r>
              <a:rPr lang="ja-JP" altLang="en-US" sz="1100" dirty="0">
                <a:solidFill>
                  <a:prstClr val="black"/>
                </a:solidFill>
              </a:rPr>
              <a:t>出典　厚生労働省</a:t>
            </a:r>
            <a:endParaRPr lang="en-US" altLang="ja-JP" sz="1100" dirty="0">
              <a:solidFill>
                <a:prstClr val="black"/>
              </a:solidFill>
            </a:endParaRPr>
          </a:p>
          <a:p>
            <a:pPr defTabSz="457200"/>
            <a:r>
              <a:rPr lang="en-US" altLang="ja-JP" sz="1100" dirty="0">
                <a:solidFill>
                  <a:prstClr val="black"/>
                </a:solidFill>
              </a:rPr>
              <a:t>http://www.mhlw.go.jp/bunya/seikatsuhogo/shakai-kaigo-fukushi3.html</a:t>
            </a:r>
            <a:endParaRPr lang="ja-JP" altLang="en-US" sz="1100" dirty="0">
              <a:solidFill>
                <a:prstClr val="black"/>
              </a:solidFill>
            </a:endParaRPr>
          </a:p>
        </p:txBody>
      </p:sp>
      <p:sp>
        <p:nvSpPr>
          <p:cNvPr id="10" name="スライド番号プレースホルダー 9"/>
          <p:cNvSpPr>
            <a:spLocks noGrp="1"/>
          </p:cNvSpPr>
          <p:nvPr>
            <p:ph type="sldNum" sz="quarter" idx="12"/>
          </p:nvPr>
        </p:nvSpPr>
        <p:spPr/>
        <p:txBody>
          <a:bodyPr/>
          <a:lstStyle/>
          <a:p>
            <a:fld id="{4FAB73BC-B049-4115-A692-8D63A059BFB8}" type="slidenum">
              <a:rPr lang="en-US" smtClean="0">
                <a:solidFill>
                  <a:srgbClr val="31B6FD"/>
                </a:solidFill>
              </a:rPr>
              <a:pPr/>
              <a:t>8</a:t>
            </a:fld>
            <a:endParaRPr lang="en-US" dirty="0">
              <a:solidFill>
                <a:srgbClr val="31B6FD"/>
              </a:solidFill>
            </a:endParaRPr>
          </a:p>
        </p:txBody>
      </p:sp>
    </p:spTree>
    <p:extLst>
      <p:ext uri="{BB962C8B-B14F-4D97-AF65-F5344CB8AC3E}">
        <p14:creationId xmlns:p14="http://schemas.microsoft.com/office/powerpoint/2010/main" val="3804277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ケース紹介</a:t>
            </a:r>
            <a:endParaRPr kumimoji="1" lang="ja-JP" altLang="en-US" dirty="0"/>
          </a:p>
        </p:txBody>
      </p:sp>
      <p:pic>
        <p:nvPicPr>
          <p:cNvPr id="12290" name="Picture 2"/>
          <p:cNvPicPr>
            <a:picLocks noChangeAspect="1" noChangeArrowheads="1"/>
          </p:cNvPicPr>
          <p:nvPr/>
        </p:nvPicPr>
        <p:blipFill>
          <a:blip r:embed="rId2">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4631473" y="2051824"/>
            <a:ext cx="60960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雲形吹き出し 3"/>
          <p:cNvSpPr/>
          <p:nvPr/>
        </p:nvSpPr>
        <p:spPr>
          <a:xfrm>
            <a:off x="9054790" y="897009"/>
            <a:ext cx="2653990" cy="1951463"/>
          </a:xfrm>
          <a:prstGeom prst="cloud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defTabSz="457200"/>
            <a:r>
              <a:rPr lang="ja-JP" altLang="en-US" dirty="0">
                <a:solidFill>
                  <a:prstClr val="black"/>
                </a:solidFill>
              </a:rPr>
              <a:t>利用者と</a:t>
            </a:r>
            <a:endParaRPr lang="en-US" altLang="ja-JP" dirty="0">
              <a:solidFill>
                <a:prstClr val="black"/>
              </a:solidFill>
            </a:endParaRPr>
          </a:p>
          <a:p>
            <a:pPr algn="ctr" defTabSz="457200"/>
            <a:r>
              <a:rPr lang="ja-JP" altLang="en-US" dirty="0">
                <a:solidFill>
                  <a:prstClr val="black"/>
                </a:solidFill>
              </a:rPr>
              <a:t>関わることが</a:t>
            </a:r>
            <a:endParaRPr lang="en-US" altLang="ja-JP" dirty="0">
              <a:solidFill>
                <a:prstClr val="black"/>
              </a:solidFill>
            </a:endParaRPr>
          </a:p>
          <a:p>
            <a:pPr algn="ctr" defTabSz="457200"/>
            <a:r>
              <a:rPr lang="ja-JP" altLang="en-US" dirty="0">
                <a:solidFill>
                  <a:prstClr val="black"/>
                </a:solidFill>
              </a:rPr>
              <a:t>不安・・・</a:t>
            </a:r>
            <a:endParaRPr lang="en-US" altLang="ja-JP" dirty="0">
              <a:solidFill>
                <a:prstClr val="black"/>
              </a:solidFill>
            </a:endParaRPr>
          </a:p>
        </p:txBody>
      </p:sp>
      <p:sp>
        <p:nvSpPr>
          <p:cNvPr id="5" name="雲形吹き出し 4"/>
          <p:cNvSpPr/>
          <p:nvPr/>
        </p:nvSpPr>
        <p:spPr>
          <a:xfrm>
            <a:off x="3936381" y="897009"/>
            <a:ext cx="2810108" cy="1773044"/>
          </a:xfrm>
          <a:prstGeom prst="cloudCallout">
            <a:avLst>
              <a:gd name="adj1" fmla="val 16865"/>
              <a:gd name="adj2" fmla="val 76965"/>
            </a:avLst>
          </a:prstGeom>
        </p:spPr>
        <p:style>
          <a:lnRef idx="2">
            <a:schemeClr val="accent1"/>
          </a:lnRef>
          <a:fillRef idx="1">
            <a:schemeClr val="lt1"/>
          </a:fillRef>
          <a:effectRef idx="0">
            <a:schemeClr val="accent1"/>
          </a:effectRef>
          <a:fontRef idx="minor">
            <a:schemeClr val="dk1"/>
          </a:fontRef>
        </p:style>
        <p:txBody>
          <a:bodyPr rtlCol="0" anchor="ctr"/>
          <a:lstStyle/>
          <a:p>
            <a:pPr algn="ctr" defTabSz="457200"/>
            <a:r>
              <a:rPr lang="ja-JP" altLang="en-US" dirty="0">
                <a:solidFill>
                  <a:prstClr val="black"/>
                </a:solidFill>
              </a:rPr>
              <a:t>施設に行くのが</a:t>
            </a:r>
            <a:endParaRPr lang="en-US" altLang="ja-JP" dirty="0">
              <a:solidFill>
                <a:prstClr val="black"/>
              </a:solidFill>
            </a:endParaRPr>
          </a:p>
          <a:p>
            <a:pPr algn="ctr" defTabSz="457200"/>
            <a:r>
              <a:rPr lang="ja-JP" altLang="en-US" dirty="0">
                <a:solidFill>
                  <a:prstClr val="black"/>
                </a:solidFill>
              </a:rPr>
              <a:t>こわい・・・</a:t>
            </a:r>
          </a:p>
        </p:txBody>
      </p:sp>
      <p:sp>
        <p:nvSpPr>
          <p:cNvPr id="6" name="角丸四角形 5"/>
          <p:cNvSpPr/>
          <p:nvPr/>
        </p:nvSpPr>
        <p:spPr>
          <a:xfrm>
            <a:off x="4315523" y="3880624"/>
            <a:ext cx="7136780" cy="178419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457200"/>
            <a:r>
              <a:rPr lang="ja-JP" altLang="en-US" sz="3200" dirty="0">
                <a:solidFill>
                  <a:prstClr val="black"/>
                </a:solidFill>
              </a:rPr>
              <a:t>実習を中断することも</a:t>
            </a:r>
            <a:endParaRPr lang="en-US" altLang="ja-JP" sz="3200" dirty="0">
              <a:solidFill>
                <a:prstClr val="black"/>
              </a:solidFill>
            </a:endParaRPr>
          </a:p>
          <a:p>
            <a:pPr algn="ctr" defTabSz="457200"/>
            <a:r>
              <a:rPr lang="ja-JP" altLang="en-US" sz="3200" dirty="0">
                <a:solidFill>
                  <a:prstClr val="black"/>
                </a:solidFill>
              </a:rPr>
              <a:t>めずらしくない！！！</a:t>
            </a:r>
          </a:p>
        </p:txBody>
      </p:sp>
      <p:pic>
        <p:nvPicPr>
          <p:cNvPr id="122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6381" y="6050737"/>
            <a:ext cx="8029575"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3936381" y="312234"/>
            <a:ext cx="4264190" cy="584775"/>
          </a:xfrm>
          <a:prstGeom prst="rect">
            <a:avLst/>
          </a:prstGeom>
          <a:noFill/>
        </p:spPr>
        <p:txBody>
          <a:bodyPr wrap="square" rtlCol="0">
            <a:spAutoFit/>
          </a:bodyPr>
          <a:lstStyle/>
          <a:p>
            <a:pPr defTabSz="457200"/>
            <a:r>
              <a:rPr lang="ja-JP" altLang="en-US" sz="3200" b="1" dirty="0">
                <a:solidFill>
                  <a:prstClr val="black"/>
                </a:solidFill>
              </a:rPr>
              <a:t>社会福祉士の教育</a:t>
            </a:r>
          </a:p>
        </p:txBody>
      </p:sp>
      <p:sp>
        <p:nvSpPr>
          <p:cNvPr id="8" name="スライド番号プレースホルダー 7"/>
          <p:cNvSpPr>
            <a:spLocks noGrp="1"/>
          </p:cNvSpPr>
          <p:nvPr>
            <p:ph type="sldNum" sz="quarter" idx="12"/>
          </p:nvPr>
        </p:nvSpPr>
        <p:spPr/>
        <p:txBody>
          <a:bodyPr/>
          <a:lstStyle/>
          <a:p>
            <a:fld id="{4FAB73BC-B049-4115-A692-8D63A059BFB8}" type="slidenum">
              <a:rPr lang="en-US" smtClean="0">
                <a:solidFill>
                  <a:srgbClr val="31B6FD"/>
                </a:solidFill>
              </a:rPr>
              <a:pPr/>
              <a:t>9</a:t>
            </a:fld>
            <a:endParaRPr lang="en-US" dirty="0">
              <a:solidFill>
                <a:srgbClr val="31B6FD"/>
              </a:solidFill>
            </a:endParaRPr>
          </a:p>
        </p:txBody>
      </p:sp>
    </p:spTree>
    <p:extLst>
      <p:ext uri="{BB962C8B-B14F-4D97-AF65-F5344CB8AC3E}">
        <p14:creationId xmlns:p14="http://schemas.microsoft.com/office/powerpoint/2010/main" val="198236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theme/theme1.xml><?xml version="1.0" encoding="utf-8"?>
<a:theme xmlns:a="http://schemas.openxmlformats.org/drawingml/2006/main" name="フレーム">
  <a:themeElements>
    <a:clrScheme name="ウェーブ">
      <a:dk1>
        <a:sysClr val="windowText" lastClr="171717"/>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乳白ガラス">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テーマ">
  <a:themeElements>
    <a:clrScheme name="Office">
      <a:dk1>
        <a:sysClr val="windowText" lastClr="171717"/>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397</Words>
  <Application>Microsoft Office PowerPoint</Application>
  <PresentationFormat>ワイド画面</PresentationFormat>
  <Paragraphs>96</Paragraphs>
  <Slides>13</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13</vt:i4>
      </vt:variant>
    </vt:vector>
  </HeadingPairs>
  <TitlesOfParts>
    <vt:vector size="18" baseType="lpstr">
      <vt:lpstr>ＭＳ Ｐゴシック</vt:lpstr>
      <vt:lpstr>メイリオ</vt:lpstr>
      <vt:lpstr>Calibri</vt:lpstr>
      <vt:lpstr>Wingdings 2</vt:lpstr>
      <vt:lpstr>フレーム</vt:lpstr>
      <vt:lpstr>第16章　 マイクロワールド① ケース紹介</vt:lpstr>
      <vt:lpstr>本日の流れ</vt:lpstr>
      <vt:lpstr>第16章の 要約</vt:lpstr>
      <vt:lpstr>第16章の 要約</vt:lpstr>
      <vt:lpstr>第16章の 要約</vt:lpstr>
      <vt:lpstr>本日の流れ</vt:lpstr>
      <vt:lpstr>ケース紹介</vt:lpstr>
      <vt:lpstr>ケース紹介</vt:lpstr>
      <vt:lpstr>ケース紹介</vt:lpstr>
      <vt:lpstr>ケース紹介</vt:lpstr>
      <vt:lpstr>ケース紹介</vt:lpstr>
      <vt:lpstr>ケース紹介 社会福祉士課程に 在籍する児童福祉施設実習の予定者への シミュレーション</vt:lpstr>
      <vt:lpstr>ケース紹介 社会福祉士課程に 在籍する児童福祉施設実習の予定者への シミュレーション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第16章　 マイクロワールド① ケース紹介</dc:title>
  <dc:creator>koide-saki-wd@ynu.jp</dc:creator>
  <cp:lastModifiedBy>koide-saki-wd@ynu.jp</cp:lastModifiedBy>
  <cp:revision>3</cp:revision>
  <dcterms:created xsi:type="dcterms:W3CDTF">2015-01-09T05:39:51Z</dcterms:created>
  <dcterms:modified xsi:type="dcterms:W3CDTF">2015-01-09T05:55:02Z</dcterms:modified>
</cp:coreProperties>
</file>