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1"/>
  </p:sldMasterIdLst>
  <p:notesMasterIdLst>
    <p:notesMasterId r:id="rId10"/>
  </p:notesMasterIdLst>
  <p:handoutMasterIdLst>
    <p:handoutMasterId r:id="rId11"/>
  </p:handoutMasterIdLst>
  <p:sldIdLst>
    <p:sldId id="271" r:id="rId2"/>
    <p:sldId id="273" r:id="rId3"/>
    <p:sldId id="269" r:id="rId4"/>
    <p:sldId id="265" r:id="rId5"/>
    <p:sldId id="276" r:id="rId6"/>
    <p:sldId id="275" r:id="rId7"/>
    <p:sldId id="277" r:id="rId8"/>
    <p:sldId id="278" r:id="rId9"/>
  </p:sldIdLst>
  <p:sldSz cx="12192000" cy="6858000"/>
  <p:notesSz cx="9939338" cy="6807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361" autoAdjust="0"/>
    <p:restoredTop sz="89532" autoAdjust="0"/>
  </p:normalViewPr>
  <p:slideViewPr>
    <p:cSldViewPr snapToGrid="0">
      <p:cViewPr varScale="1">
        <p:scale>
          <a:sx n="62" d="100"/>
          <a:sy n="62" d="100"/>
        </p:scale>
        <p:origin x="124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EA3BEF-5282-4613-93DB-88EF2F0380AB}" type="doc">
      <dgm:prSet loTypeId="urn:microsoft.com/office/officeart/2005/8/layout/vList2" loCatId="list" qsTypeId="urn:microsoft.com/office/officeart/2005/8/quickstyle/simple2" qsCatId="simple" csTypeId="urn:microsoft.com/office/officeart/2005/8/colors/accent1_1" csCatId="accent1" phldr="1"/>
      <dgm:spPr/>
      <dgm:t>
        <a:bodyPr/>
        <a:lstStyle/>
        <a:p>
          <a:endParaRPr kumimoji="1" lang="ja-JP" altLang="en-US"/>
        </a:p>
      </dgm:t>
    </dgm:pt>
    <dgm:pt modelId="{5B6D496B-3C74-4947-A038-F475F5F4E969}">
      <dgm:prSet phldrT="[テキスト]"/>
      <dgm:spPr/>
      <dgm:t>
        <a:bodyPr/>
        <a:lstStyle/>
        <a:p>
          <a:r>
            <a:rPr kumimoji="1" lang="ja-JP" altLang="en-US" dirty="0" smtClean="0">
              <a:latin typeface="メイリオ" panose="020B0604030504040204" pitchFamily="50" charset="-128"/>
              <a:ea typeface="メイリオ" panose="020B0604030504040204" pitchFamily="50" charset="-128"/>
            </a:rPr>
            <a:t>第</a:t>
          </a:r>
          <a:r>
            <a:rPr kumimoji="1" lang="en-US" altLang="ja-JP" dirty="0" smtClean="0">
              <a:latin typeface="メイリオ" panose="020B0604030504040204" pitchFamily="50" charset="-128"/>
              <a:ea typeface="メイリオ" panose="020B0604030504040204" pitchFamily="50" charset="-128"/>
            </a:rPr>
            <a:t>16</a:t>
          </a:r>
          <a:r>
            <a:rPr kumimoji="1" lang="ja-JP" altLang="en-US" dirty="0" smtClean="0">
              <a:latin typeface="メイリオ" panose="020B0604030504040204" pitchFamily="50" charset="-128"/>
              <a:ea typeface="メイリオ" panose="020B0604030504040204" pitchFamily="50" charset="-128"/>
            </a:rPr>
            <a:t>章の要約</a:t>
          </a:r>
          <a:endParaRPr kumimoji="1" lang="ja-JP" altLang="en-US" dirty="0">
            <a:latin typeface="メイリオ" panose="020B0604030504040204" pitchFamily="50" charset="-128"/>
            <a:ea typeface="メイリオ" panose="020B0604030504040204" pitchFamily="50" charset="-128"/>
          </a:endParaRPr>
        </a:p>
      </dgm:t>
    </dgm:pt>
    <dgm:pt modelId="{86441F6F-7D88-4C1A-A566-1386CC63AF78}" type="parTrans" cxnId="{6C221779-D812-4833-9EFE-CAFFEFA3BE7D}">
      <dgm:prSet/>
      <dgm:spPr/>
      <dgm:t>
        <a:bodyPr/>
        <a:lstStyle/>
        <a:p>
          <a:endParaRPr kumimoji="1" lang="ja-JP" altLang="en-US"/>
        </a:p>
      </dgm:t>
    </dgm:pt>
    <dgm:pt modelId="{FA85773B-7291-4A87-BA78-7250BD5761AE}" type="sibTrans" cxnId="{6C221779-D812-4833-9EFE-CAFFEFA3BE7D}">
      <dgm:prSet/>
      <dgm:spPr/>
      <dgm:t>
        <a:bodyPr/>
        <a:lstStyle/>
        <a:p>
          <a:endParaRPr kumimoji="1" lang="ja-JP" altLang="en-US"/>
        </a:p>
      </dgm:t>
    </dgm:pt>
    <dgm:pt modelId="{BED1CA05-27DA-472E-88F3-F4F92589A698}">
      <dgm:prSet phldrT="[テキスト]"/>
      <dgm:spPr/>
      <dgm:t>
        <a:bodyPr/>
        <a:lstStyle/>
        <a:p>
          <a:r>
            <a:rPr kumimoji="1" lang="ja-JP" altLang="en-US" dirty="0" smtClean="0">
              <a:latin typeface="メイリオ" panose="020B0604030504040204" pitchFamily="50" charset="-128"/>
              <a:ea typeface="メイリオ" panose="020B0604030504040204" pitchFamily="50" charset="-128"/>
            </a:rPr>
            <a:t>ケース紹介</a:t>
          </a:r>
          <a:endParaRPr kumimoji="1" lang="ja-JP" altLang="en-US" dirty="0">
            <a:latin typeface="メイリオ" panose="020B0604030504040204" pitchFamily="50" charset="-128"/>
            <a:ea typeface="メイリオ" panose="020B0604030504040204" pitchFamily="50" charset="-128"/>
          </a:endParaRPr>
        </a:p>
      </dgm:t>
    </dgm:pt>
    <dgm:pt modelId="{25988050-79B7-4302-901F-6F1CD36057AE}" type="parTrans" cxnId="{948CE86A-4268-41B2-9496-A17D96A736EB}">
      <dgm:prSet/>
      <dgm:spPr/>
      <dgm:t>
        <a:bodyPr/>
        <a:lstStyle/>
        <a:p>
          <a:endParaRPr kumimoji="1" lang="ja-JP" altLang="en-US"/>
        </a:p>
      </dgm:t>
    </dgm:pt>
    <dgm:pt modelId="{275B7FF2-AEB0-4730-9096-0C9E05A36C70}" type="sibTrans" cxnId="{948CE86A-4268-41B2-9496-A17D96A736EB}">
      <dgm:prSet/>
      <dgm:spPr/>
      <dgm:t>
        <a:bodyPr/>
        <a:lstStyle/>
        <a:p>
          <a:endParaRPr kumimoji="1" lang="ja-JP" altLang="en-US"/>
        </a:p>
      </dgm:t>
    </dgm:pt>
    <dgm:pt modelId="{D7CD5F0F-6FC9-48A7-8429-E09A398EF725}">
      <dgm:prSet phldrT="[テキスト]"/>
      <dgm:spPr/>
      <dgm:t>
        <a:bodyPr/>
        <a:lstStyle/>
        <a:p>
          <a:r>
            <a:rPr kumimoji="1" lang="ja-JP" altLang="en-US" dirty="0" smtClean="0">
              <a:latin typeface="メイリオ" panose="020B0604030504040204" pitchFamily="50" charset="-128"/>
              <a:ea typeface="メイリオ" panose="020B0604030504040204" pitchFamily="50" charset="-128"/>
            </a:rPr>
            <a:t>クイズ</a:t>
          </a:r>
          <a:endParaRPr kumimoji="1" lang="ja-JP" altLang="en-US" dirty="0">
            <a:latin typeface="メイリオ" panose="020B0604030504040204" pitchFamily="50" charset="-128"/>
            <a:ea typeface="メイリオ" panose="020B0604030504040204" pitchFamily="50" charset="-128"/>
          </a:endParaRPr>
        </a:p>
      </dgm:t>
    </dgm:pt>
    <dgm:pt modelId="{0022CFDF-0A79-4DC9-BACC-9210CB60A03F}" type="parTrans" cxnId="{D4C75C4B-26AC-4EEB-981D-75D3503BAB01}">
      <dgm:prSet/>
      <dgm:spPr/>
      <dgm:t>
        <a:bodyPr/>
        <a:lstStyle/>
        <a:p>
          <a:endParaRPr kumimoji="1" lang="ja-JP" altLang="en-US"/>
        </a:p>
      </dgm:t>
    </dgm:pt>
    <dgm:pt modelId="{3BC1C551-F6A8-4865-9E88-466C81026B9D}" type="sibTrans" cxnId="{D4C75C4B-26AC-4EEB-981D-75D3503BAB01}">
      <dgm:prSet/>
      <dgm:spPr/>
      <dgm:t>
        <a:bodyPr/>
        <a:lstStyle/>
        <a:p>
          <a:endParaRPr kumimoji="1" lang="ja-JP" altLang="en-US"/>
        </a:p>
      </dgm:t>
    </dgm:pt>
    <dgm:pt modelId="{576070A6-E2DD-4922-A12D-FAB65B12F7EE}">
      <dgm:prSet phldrT="[テキスト]"/>
      <dgm:spPr/>
      <dgm:t>
        <a:bodyPr/>
        <a:lstStyle/>
        <a:p>
          <a:r>
            <a:rPr kumimoji="1" lang="ja-JP" altLang="en-US" dirty="0" smtClean="0">
              <a:latin typeface="メイリオ" panose="020B0604030504040204" pitchFamily="50" charset="-128"/>
              <a:ea typeface="メイリオ" panose="020B0604030504040204" pitchFamily="50" charset="-128"/>
            </a:rPr>
            <a:t>まとめ</a:t>
          </a:r>
          <a:endParaRPr kumimoji="1" lang="ja-JP" altLang="en-US" dirty="0">
            <a:latin typeface="メイリオ" panose="020B0604030504040204" pitchFamily="50" charset="-128"/>
            <a:ea typeface="メイリオ" panose="020B0604030504040204" pitchFamily="50" charset="-128"/>
          </a:endParaRPr>
        </a:p>
      </dgm:t>
    </dgm:pt>
    <dgm:pt modelId="{75300225-6B8A-4188-AD37-5E2982C94D19}" type="parTrans" cxnId="{EC4364AB-D807-4F22-806A-72187F3AAA65}">
      <dgm:prSet/>
      <dgm:spPr/>
      <dgm:t>
        <a:bodyPr/>
        <a:lstStyle/>
        <a:p>
          <a:endParaRPr kumimoji="1" lang="ja-JP" altLang="en-US"/>
        </a:p>
      </dgm:t>
    </dgm:pt>
    <dgm:pt modelId="{21A01AB2-108B-44E1-9CB3-069302D7616B}" type="sibTrans" cxnId="{EC4364AB-D807-4F22-806A-72187F3AAA65}">
      <dgm:prSet/>
      <dgm:spPr/>
      <dgm:t>
        <a:bodyPr/>
        <a:lstStyle/>
        <a:p>
          <a:endParaRPr kumimoji="1" lang="ja-JP" altLang="en-US"/>
        </a:p>
      </dgm:t>
    </dgm:pt>
    <dgm:pt modelId="{B22B9125-CD2A-4273-A981-A303E73DC3D3}" type="pres">
      <dgm:prSet presAssocID="{A2EA3BEF-5282-4613-93DB-88EF2F0380AB}" presName="linear" presStyleCnt="0">
        <dgm:presLayoutVars>
          <dgm:animLvl val="lvl"/>
          <dgm:resizeHandles val="exact"/>
        </dgm:presLayoutVars>
      </dgm:prSet>
      <dgm:spPr/>
      <dgm:t>
        <a:bodyPr/>
        <a:lstStyle/>
        <a:p>
          <a:endParaRPr kumimoji="1" lang="ja-JP" altLang="en-US"/>
        </a:p>
      </dgm:t>
    </dgm:pt>
    <dgm:pt modelId="{4EDA629B-FD13-473E-80AB-F590D3616849}" type="pres">
      <dgm:prSet presAssocID="{5B6D496B-3C74-4947-A038-F475F5F4E969}" presName="parentText" presStyleLbl="node1" presStyleIdx="0" presStyleCnt="4">
        <dgm:presLayoutVars>
          <dgm:chMax val="0"/>
          <dgm:bulletEnabled val="1"/>
        </dgm:presLayoutVars>
      </dgm:prSet>
      <dgm:spPr/>
      <dgm:t>
        <a:bodyPr/>
        <a:lstStyle/>
        <a:p>
          <a:endParaRPr kumimoji="1" lang="ja-JP" altLang="en-US"/>
        </a:p>
      </dgm:t>
    </dgm:pt>
    <dgm:pt modelId="{E193B8C4-D024-485F-B9D0-B42FA3F98B7B}" type="pres">
      <dgm:prSet presAssocID="{FA85773B-7291-4A87-BA78-7250BD5761AE}" presName="spacer" presStyleCnt="0"/>
      <dgm:spPr/>
    </dgm:pt>
    <dgm:pt modelId="{84DD1D4A-59FE-4B87-9BBE-3938C164EC37}" type="pres">
      <dgm:prSet presAssocID="{BED1CA05-27DA-472E-88F3-F4F92589A698}" presName="parentText" presStyleLbl="node1" presStyleIdx="1" presStyleCnt="4">
        <dgm:presLayoutVars>
          <dgm:chMax val="0"/>
          <dgm:bulletEnabled val="1"/>
        </dgm:presLayoutVars>
      </dgm:prSet>
      <dgm:spPr/>
      <dgm:t>
        <a:bodyPr/>
        <a:lstStyle/>
        <a:p>
          <a:endParaRPr kumimoji="1" lang="ja-JP" altLang="en-US"/>
        </a:p>
      </dgm:t>
    </dgm:pt>
    <dgm:pt modelId="{8EB93A92-396A-4739-B006-3A33F6126CB0}" type="pres">
      <dgm:prSet presAssocID="{275B7FF2-AEB0-4730-9096-0C9E05A36C70}" presName="spacer" presStyleCnt="0"/>
      <dgm:spPr/>
    </dgm:pt>
    <dgm:pt modelId="{3CAB15AF-55FF-4C91-9BC2-944EEB278F82}" type="pres">
      <dgm:prSet presAssocID="{D7CD5F0F-6FC9-48A7-8429-E09A398EF725}" presName="parentText" presStyleLbl="node1" presStyleIdx="2" presStyleCnt="4">
        <dgm:presLayoutVars>
          <dgm:chMax val="0"/>
          <dgm:bulletEnabled val="1"/>
        </dgm:presLayoutVars>
      </dgm:prSet>
      <dgm:spPr/>
      <dgm:t>
        <a:bodyPr/>
        <a:lstStyle/>
        <a:p>
          <a:endParaRPr kumimoji="1" lang="ja-JP" altLang="en-US"/>
        </a:p>
      </dgm:t>
    </dgm:pt>
    <dgm:pt modelId="{BCABDF4A-CA44-488C-9E64-65C7D12E1030}" type="pres">
      <dgm:prSet presAssocID="{3BC1C551-F6A8-4865-9E88-466C81026B9D}" presName="spacer" presStyleCnt="0"/>
      <dgm:spPr/>
    </dgm:pt>
    <dgm:pt modelId="{6C085A58-39F8-480D-8DE0-3A2BE11591BD}" type="pres">
      <dgm:prSet presAssocID="{576070A6-E2DD-4922-A12D-FAB65B12F7EE}" presName="parentText" presStyleLbl="node1" presStyleIdx="3" presStyleCnt="4">
        <dgm:presLayoutVars>
          <dgm:chMax val="0"/>
          <dgm:bulletEnabled val="1"/>
        </dgm:presLayoutVars>
      </dgm:prSet>
      <dgm:spPr/>
      <dgm:t>
        <a:bodyPr/>
        <a:lstStyle/>
        <a:p>
          <a:endParaRPr kumimoji="1" lang="ja-JP" altLang="en-US"/>
        </a:p>
      </dgm:t>
    </dgm:pt>
  </dgm:ptLst>
  <dgm:cxnLst>
    <dgm:cxn modelId="{948CE86A-4268-41B2-9496-A17D96A736EB}" srcId="{A2EA3BEF-5282-4613-93DB-88EF2F0380AB}" destId="{BED1CA05-27DA-472E-88F3-F4F92589A698}" srcOrd="1" destOrd="0" parTransId="{25988050-79B7-4302-901F-6F1CD36057AE}" sibTransId="{275B7FF2-AEB0-4730-9096-0C9E05A36C70}"/>
    <dgm:cxn modelId="{0AFB0CBA-C8B7-4B22-A317-F7AA982DC5F2}" type="presOf" srcId="{BED1CA05-27DA-472E-88F3-F4F92589A698}" destId="{84DD1D4A-59FE-4B87-9BBE-3938C164EC37}" srcOrd="0" destOrd="0" presId="urn:microsoft.com/office/officeart/2005/8/layout/vList2"/>
    <dgm:cxn modelId="{CE25F21A-4433-4999-88D6-CD49075D6E43}" type="presOf" srcId="{A2EA3BEF-5282-4613-93DB-88EF2F0380AB}" destId="{B22B9125-CD2A-4273-A981-A303E73DC3D3}" srcOrd="0" destOrd="0" presId="urn:microsoft.com/office/officeart/2005/8/layout/vList2"/>
    <dgm:cxn modelId="{7EFAAA99-3C81-4949-B532-50793D18CD49}" type="presOf" srcId="{D7CD5F0F-6FC9-48A7-8429-E09A398EF725}" destId="{3CAB15AF-55FF-4C91-9BC2-944EEB278F82}" srcOrd="0" destOrd="0" presId="urn:microsoft.com/office/officeart/2005/8/layout/vList2"/>
    <dgm:cxn modelId="{D4C75C4B-26AC-4EEB-981D-75D3503BAB01}" srcId="{A2EA3BEF-5282-4613-93DB-88EF2F0380AB}" destId="{D7CD5F0F-6FC9-48A7-8429-E09A398EF725}" srcOrd="2" destOrd="0" parTransId="{0022CFDF-0A79-4DC9-BACC-9210CB60A03F}" sibTransId="{3BC1C551-F6A8-4865-9E88-466C81026B9D}"/>
    <dgm:cxn modelId="{8128C123-D731-4488-91F1-50E6A4AF549C}" type="presOf" srcId="{5B6D496B-3C74-4947-A038-F475F5F4E969}" destId="{4EDA629B-FD13-473E-80AB-F590D3616849}" srcOrd="0" destOrd="0" presId="urn:microsoft.com/office/officeart/2005/8/layout/vList2"/>
    <dgm:cxn modelId="{EC4364AB-D807-4F22-806A-72187F3AAA65}" srcId="{A2EA3BEF-5282-4613-93DB-88EF2F0380AB}" destId="{576070A6-E2DD-4922-A12D-FAB65B12F7EE}" srcOrd="3" destOrd="0" parTransId="{75300225-6B8A-4188-AD37-5E2982C94D19}" sibTransId="{21A01AB2-108B-44E1-9CB3-069302D7616B}"/>
    <dgm:cxn modelId="{6C221779-D812-4833-9EFE-CAFFEFA3BE7D}" srcId="{A2EA3BEF-5282-4613-93DB-88EF2F0380AB}" destId="{5B6D496B-3C74-4947-A038-F475F5F4E969}" srcOrd="0" destOrd="0" parTransId="{86441F6F-7D88-4C1A-A566-1386CC63AF78}" sibTransId="{FA85773B-7291-4A87-BA78-7250BD5761AE}"/>
    <dgm:cxn modelId="{02013BFB-2D1D-480C-BA70-5FDB5544F492}" type="presOf" srcId="{576070A6-E2DD-4922-A12D-FAB65B12F7EE}" destId="{6C085A58-39F8-480D-8DE0-3A2BE11591BD}" srcOrd="0" destOrd="0" presId="urn:microsoft.com/office/officeart/2005/8/layout/vList2"/>
    <dgm:cxn modelId="{3C6381BA-5182-4FCA-B1D0-CBB81D4C6600}" type="presParOf" srcId="{B22B9125-CD2A-4273-A981-A303E73DC3D3}" destId="{4EDA629B-FD13-473E-80AB-F590D3616849}" srcOrd="0" destOrd="0" presId="urn:microsoft.com/office/officeart/2005/8/layout/vList2"/>
    <dgm:cxn modelId="{75E34B2A-E886-445F-9C64-741190B75DA8}" type="presParOf" srcId="{B22B9125-CD2A-4273-A981-A303E73DC3D3}" destId="{E193B8C4-D024-485F-B9D0-B42FA3F98B7B}" srcOrd="1" destOrd="0" presId="urn:microsoft.com/office/officeart/2005/8/layout/vList2"/>
    <dgm:cxn modelId="{C03426D9-5355-4875-8C03-CB3ADB3F3F16}" type="presParOf" srcId="{B22B9125-CD2A-4273-A981-A303E73DC3D3}" destId="{84DD1D4A-59FE-4B87-9BBE-3938C164EC37}" srcOrd="2" destOrd="0" presId="urn:microsoft.com/office/officeart/2005/8/layout/vList2"/>
    <dgm:cxn modelId="{F5819B5C-F3D9-476D-966A-B97C9F88C383}" type="presParOf" srcId="{B22B9125-CD2A-4273-A981-A303E73DC3D3}" destId="{8EB93A92-396A-4739-B006-3A33F6126CB0}" srcOrd="3" destOrd="0" presId="urn:microsoft.com/office/officeart/2005/8/layout/vList2"/>
    <dgm:cxn modelId="{09F726B4-8204-45EC-A830-C84FC6086D3A}" type="presParOf" srcId="{B22B9125-CD2A-4273-A981-A303E73DC3D3}" destId="{3CAB15AF-55FF-4C91-9BC2-944EEB278F82}" srcOrd="4" destOrd="0" presId="urn:microsoft.com/office/officeart/2005/8/layout/vList2"/>
    <dgm:cxn modelId="{3C039E3D-DE1D-42A2-9466-A94DB4138348}" type="presParOf" srcId="{B22B9125-CD2A-4273-A981-A303E73DC3D3}" destId="{BCABDF4A-CA44-488C-9E64-65C7D12E1030}" srcOrd="5" destOrd="0" presId="urn:microsoft.com/office/officeart/2005/8/layout/vList2"/>
    <dgm:cxn modelId="{0CA58D4C-0C1F-49D0-92B2-A7F2D6857298}" type="presParOf" srcId="{B22B9125-CD2A-4273-A981-A303E73DC3D3}" destId="{6C085A58-39F8-480D-8DE0-3A2BE11591BD}"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2EA3BEF-5282-4613-93DB-88EF2F0380AB}" type="doc">
      <dgm:prSet loTypeId="urn:microsoft.com/office/officeart/2005/8/layout/vList2" loCatId="list" qsTypeId="urn:microsoft.com/office/officeart/2005/8/quickstyle/simple2" qsCatId="simple" csTypeId="urn:microsoft.com/office/officeart/2005/8/colors/accent1_1" csCatId="accent1" phldr="1"/>
      <dgm:spPr/>
      <dgm:t>
        <a:bodyPr/>
        <a:lstStyle/>
        <a:p>
          <a:endParaRPr kumimoji="1" lang="ja-JP" altLang="en-US"/>
        </a:p>
      </dgm:t>
    </dgm:pt>
    <dgm:pt modelId="{5B6D496B-3C74-4947-A038-F475F5F4E969}">
      <dgm:prSet phldrT="[テキスト]"/>
      <dgm:spPr/>
      <dgm:t>
        <a:bodyPr/>
        <a:lstStyle/>
        <a:p>
          <a:r>
            <a:rPr kumimoji="1" lang="ja-JP" altLang="en-US" dirty="0" smtClean="0">
              <a:latin typeface="メイリオ" panose="020B0604030504040204" pitchFamily="50" charset="-128"/>
              <a:ea typeface="メイリオ" panose="020B0604030504040204" pitchFamily="50" charset="-128"/>
            </a:rPr>
            <a:t>第</a:t>
          </a:r>
          <a:r>
            <a:rPr kumimoji="1" lang="en-US" altLang="ja-JP" dirty="0" smtClean="0">
              <a:latin typeface="メイリオ" panose="020B0604030504040204" pitchFamily="50" charset="-128"/>
              <a:ea typeface="メイリオ" panose="020B0604030504040204" pitchFamily="50" charset="-128"/>
            </a:rPr>
            <a:t>16</a:t>
          </a:r>
          <a:r>
            <a:rPr kumimoji="1" lang="ja-JP" altLang="en-US" dirty="0" smtClean="0">
              <a:latin typeface="メイリオ" panose="020B0604030504040204" pitchFamily="50" charset="-128"/>
              <a:ea typeface="メイリオ" panose="020B0604030504040204" pitchFamily="50" charset="-128"/>
            </a:rPr>
            <a:t>章の要約</a:t>
          </a:r>
          <a:endParaRPr kumimoji="1" lang="ja-JP" altLang="en-US" dirty="0">
            <a:latin typeface="メイリオ" panose="020B0604030504040204" pitchFamily="50" charset="-128"/>
            <a:ea typeface="メイリオ" panose="020B0604030504040204" pitchFamily="50" charset="-128"/>
          </a:endParaRPr>
        </a:p>
      </dgm:t>
    </dgm:pt>
    <dgm:pt modelId="{86441F6F-7D88-4C1A-A566-1386CC63AF78}" type="parTrans" cxnId="{6C221779-D812-4833-9EFE-CAFFEFA3BE7D}">
      <dgm:prSet/>
      <dgm:spPr/>
      <dgm:t>
        <a:bodyPr/>
        <a:lstStyle/>
        <a:p>
          <a:endParaRPr kumimoji="1" lang="ja-JP" altLang="en-US"/>
        </a:p>
      </dgm:t>
    </dgm:pt>
    <dgm:pt modelId="{FA85773B-7291-4A87-BA78-7250BD5761AE}" type="sibTrans" cxnId="{6C221779-D812-4833-9EFE-CAFFEFA3BE7D}">
      <dgm:prSet/>
      <dgm:spPr/>
      <dgm:t>
        <a:bodyPr/>
        <a:lstStyle/>
        <a:p>
          <a:endParaRPr kumimoji="1" lang="ja-JP" altLang="en-US"/>
        </a:p>
      </dgm:t>
    </dgm:pt>
    <dgm:pt modelId="{BED1CA05-27DA-472E-88F3-F4F92589A698}">
      <dgm:prSet phldrT="[テキスト]"/>
      <dgm:spPr/>
      <dgm:t>
        <a:bodyPr/>
        <a:lstStyle/>
        <a:p>
          <a:r>
            <a:rPr kumimoji="1" lang="ja-JP" altLang="en-US" dirty="0" smtClean="0">
              <a:latin typeface="メイリオ" panose="020B0604030504040204" pitchFamily="50" charset="-128"/>
              <a:ea typeface="メイリオ" panose="020B0604030504040204" pitchFamily="50" charset="-128"/>
            </a:rPr>
            <a:t>ケース紹介</a:t>
          </a:r>
          <a:endParaRPr kumimoji="1" lang="ja-JP" altLang="en-US" dirty="0">
            <a:latin typeface="メイリオ" panose="020B0604030504040204" pitchFamily="50" charset="-128"/>
            <a:ea typeface="メイリオ" panose="020B0604030504040204" pitchFamily="50" charset="-128"/>
          </a:endParaRPr>
        </a:p>
      </dgm:t>
    </dgm:pt>
    <dgm:pt modelId="{25988050-79B7-4302-901F-6F1CD36057AE}" type="parTrans" cxnId="{948CE86A-4268-41B2-9496-A17D96A736EB}">
      <dgm:prSet/>
      <dgm:spPr/>
      <dgm:t>
        <a:bodyPr/>
        <a:lstStyle/>
        <a:p>
          <a:endParaRPr kumimoji="1" lang="ja-JP" altLang="en-US"/>
        </a:p>
      </dgm:t>
    </dgm:pt>
    <dgm:pt modelId="{275B7FF2-AEB0-4730-9096-0C9E05A36C70}" type="sibTrans" cxnId="{948CE86A-4268-41B2-9496-A17D96A736EB}">
      <dgm:prSet/>
      <dgm:spPr/>
      <dgm:t>
        <a:bodyPr/>
        <a:lstStyle/>
        <a:p>
          <a:endParaRPr kumimoji="1" lang="ja-JP" altLang="en-US"/>
        </a:p>
      </dgm:t>
    </dgm:pt>
    <dgm:pt modelId="{D7CD5F0F-6FC9-48A7-8429-E09A398EF725}">
      <dgm:prSet phldrT="[テキスト]"/>
      <dgm:spPr/>
      <dgm:t>
        <a:bodyPr/>
        <a:lstStyle/>
        <a:p>
          <a:r>
            <a:rPr kumimoji="1" lang="ja-JP" altLang="en-US" dirty="0" smtClean="0">
              <a:latin typeface="メイリオ" panose="020B0604030504040204" pitchFamily="50" charset="-128"/>
              <a:ea typeface="メイリオ" panose="020B0604030504040204" pitchFamily="50" charset="-128"/>
            </a:rPr>
            <a:t>クイズ</a:t>
          </a:r>
          <a:endParaRPr kumimoji="1" lang="ja-JP" altLang="en-US" dirty="0">
            <a:latin typeface="メイリオ" panose="020B0604030504040204" pitchFamily="50" charset="-128"/>
            <a:ea typeface="メイリオ" panose="020B0604030504040204" pitchFamily="50" charset="-128"/>
          </a:endParaRPr>
        </a:p>
      </dgm:t>
    </dgm:pt>
    <dgm:pt modelId="{0022CFDF-0A79-4DC9-BACC-9210CB60A03F}" type="parTrans" cxnId="{D4C75C4B-26AC-4EEB-981D-75D3503BAB01}">
      <dgm:prSet/>
      <dgm:spPr/>
      <dgm:t>
        <a:bodyPr/>
        <a:lstStyle/>
        <a:p>
          <a:endParaRPr kumimoji="1" lang="ja-JP" altLang="en-US"/>
        </a:p>
      </dgm:t>
    </dgm:pt>
    <dgm:pt modelId="{3BC1C551-F6A8-4865-9E88-466C81026B9D}" type="sibTrans" cxnId="{D4C75C4B-26AC-4EEB-981D-75D3503BAB01}">
      <dgm:prSet/>
      <dgm:spPr/>
      <dgm:t>
        <a:bodyPr/>
        <a:lstStyle/>
        <a:p>
          <a:endParaRPr kumimoji="1" lang="ja-JP" altLang="en-US"/>
        </a:p>
      </dgm:t>
    </dgm:pt>
    <dgm:pt modelId="{576070A6-E2DD-4922-A12D-FAB65B12F7EE}">
      <dgm:prSet phldrT="[テキスト]"/>
      <dgm:spPr/>
      <dgm:t>
        <a:bodyPr/>
        <a:lstStyle/>
        <a:p>
          <a:r>
            <a:rPr kumimoji="1" lang="ja-JP" altLang="en-US" dirty="0" smtClean="0">
              <a:latin typeface="メイリオ" panose="020B0604030504040204" pitchFamily="50" charset="-128"/>
              <a:ea typeface="メイリオ" panose="020B0604030504040204" pitchFamily="50" charset="-128"/>
            </a:rPr>
            <a:t>まとめ</a:t>
          </a:r>
          <a:endParaRPr kumimoji="1" lang="ja-JP" altLang="en-US" dirty="0">
            <a:latin typeface="メイリオ" panose="020B0604030504040204" pitchFamily="50" charset="-128"/>
            <a:ea typeface="メイリオ" panose="020B0604030504040204" pitchFamily="50" charset="-128"/>
          </a:endParaRPr>
        </a:p>
      </dgm:t>
    </dgm:pt>
    <dgm:pt modelId="{75300225-6B8A-4188-AD37-5E2982C94D19}" type="parTrans" cxnId="{EC4364AB-D807-4F22-806A-72187F3AAA65}">
      <dgm:prSet/>
      <dgm:spPr/>
      <dgm:t>
        <a:bodyPr/>
        <a:lstStyle/>
        <a:p>
          <a:endParaRPr kumimoji="1" lang="ja-JP" altLang="en-US"/>
        </a:p>
      </dgm:t>
    </dgm:pt>
    <dgm:pt modelId="{21A01AB2-108B-44E1-9CB3-069302D7616B}" type="sibTrans" cxnId="{EC4364AB-D807-4F22-806A-72187F3AAA65}">
      <dgm:prSet/>
      <dgm:spPr/>
      <dgm:t>
        <a:bodyPr/>
        <a:lstStyle/>
        <a:p>
          <a:endParaRPr kumimoji="1" lang="ja-JP" altLang="en-US"/>
        </a:p>
      </dgm:t>
    </dgm:pt>
    <dgm:pt modelId="{B22B9125-CD2A-4273-A981-A303E73DC3D3}" type="pres">
      <dgm:prSet presAssocID="{A2EA3BEF-5282-4613-93DB-88EF2F0380AB}" presName="linear" presStyleCnt="0">
        <dgm:presLayoutVars>
          <dgm:animLvl val="lvl"/>
          <dgm:resizeHandles val="exact"/>
        </dgm:presLayoutVars>
      </dgm:prSet>
      <dgm:spPr/>
      <dgm:t>
        <a:bodyPr/>
        <a:lstStyle/>
        <a:p>
          <a:endParaRPr kumimoji="1" lang="ja-JP" altLang="en-US"/>
        </a:p>
      </dgm:t>
    </dgm:pt>
    <dgm:pt modelId="{4EDA629B-FD13-473E-80AB-F590D3616849}" type="pres">
      <dgm:prSet presAssocID="{5B6D496B-3C74-4947-A038-F475F5F4E969}" presName="parentText" presStyleLbl="node1" presStyleIdx="0" presStyleCnt="4">
        <dgm:presLayoutVars>
          <dgm:chMax val="0"/>
          <dgm:bulletEnabled val="1"/>
        </dgm:presLayoutVars>
      </dgm:prSet>
      <dgm:spPr/>
      <dgm:t>
        <a:bodyPr/>
        <a:lstStyle/>
        <a:p>
          <a:endParaRPr kumimoji="1" lang="ja-JP" altLang="en-US"/>
        </a:p>
      </dgm:t>
    </dgm:pt>
    <dgm:pt modelId="{E193B8C4-D024-485F-B9D0-B42FA3F98B7B}" type="pres">
      <dgm:prSet presAssocID="{FA85773B-7291-4A87-BA78-7250BD5761AE}" presName="spacer" presStyleCnt="0"/>
      <dgm:spPr/>
    </dgm:pt>
    <dgm:pt modelId="{84DD1D4A-59FE-4B87-9BBE-3938C164EC37}" type="pres">
      <dgm:prSet presAssocID="{BED1CA05-27DA-472E-88F3-F4F92589A698}" presName="parentText" presStyleLbl="node1" presStyleIdx="1" presStyleCnt="4">
        <dgm:presLayoutVars>
          <dgm:chMax val="0"/>
          <dgm:bulletEnabled val="1"/>
        </dgm:presLayoutVars>
      </dgm:prSet>
      <dgm:spPr/>
      <dgm:t>
        <a:bodyPr/>
        <a:lstStyle/>
        <a:p>
          <a:endParaRPr kumimoji="1" lang="ja-JP" altLang="en-US"/>
        </a:p>
      </dgm:t>
    </dgm:pt>
    <dgm:pt modelId="{8EB93A92-396A-4739-B006-3A33F6126CB0}" type="pres">
      <dgm:prSet presAssocID="{275B7FF2-AEB0-4730-9096-0C9E05A36C70}" presName="spacer" presStyleCnt="0"/>
      <dgm:spPr/>
    </dgm:pt>
    <dgm:pt modelId="{3CAB15AF-55FF-4C91-9BC2-944EEB278F82}" type="pres">
      <dgm:prSet presAssocID="{D7CD5F0F-6FC9-48A7-8429-E09A398EF725}" presName="parentText" presStyleLbl="node1" presStyleIdx="2" presStyleCnt="4">
        <dgm:presLayoutVars>
          <dgm:chMax val="0"/>
          <dgm:bulletEnabled val="1"/>
        </dgm:presLayoutVars>
      </dgm:prSet>
      <dgm:spPr/>
      <dgm:t>
        <a:bodyPr/>
        <a:lstStyle/>
        <a:p>
          <a:endParaRPr kumimoji="1" lang="ja-JP" altLang="en-US"/>
        </a:p>
      </dgm:t>
    </dgm:pt>
    <dgm:pt modelId="{BCABDF4A-CA44-488C-9E64-65C7D12E1030}" type="pres">
      <dgm:prSet presAssocID="{3BC1C551-F6A8-4865-9E88-466C81026B9D}" presName="spacer" presStyleCnt="0"/>
      <dgm:spPr/>
    </dgm:pt>
    <dgm:pt modelId="{6C085A58-39F8-480D-8DE0-3A2BE11591BD}" type="pres">
      <dgm:prSet presAssocID="{576070A6-E2DD-4922-A12D-FAB65B12F7EE}" presName="parentText" presStyleLbl="node1" presStyleIdx="3" presStyleCnt="4">
        <dgm:presLayoutVars>
          <dgm:chMax val="0"/>
          <dgm:bulletEnabled val="1"/>
        </dgm:presLayoutVars>
      </dgm:prSet>
      <dgm:spPr/>
      <dgm:t>
        <a:bodyPr/>
        <a:lstStyle/>
        <a:p>
          <a:endParaRPr kumimoji="1" lang="ja-JP" altLang="en-US"/>
        </a:p>
      </dgm:t>
    </dgm:pt>
  </dgm:ptLst>
  <dgm:cxnLst>
    <dgm:cxn modelId="{6C221779-D812-4833-9EFE-CAFFEFA3BE7D}" srcId="{A2EA3BEF-5282-4613-93DB-88EF2F0380AB}" destId="{5B6D496B-3C74-4947-A038-F475F5F4E969}" srcOrd="0" destOrd="0" parTransId="{86441F6F-7D88-4C1A-A566-1386CC63AF78}" sibTransId="{FA85773B-7291-4A87-BA78-7250BD5761AE}"/>
    <dgm:cxn modelId="{CB5765BB-C273-4B16-84D8-FEABDBCD3723}" type="presOf" srcId="{576070A6-E2DD-4922-A12D-FAB65B12F7EE}" destId="{6C085A58-39F8-480D-8DE0-3A2BE11591BD}" srcOrd="0" destOrd="0" presId="urn:microsoft.com/office/officeart/2005/8/layout/vList2"/>
    <dgm:cxn modelId="{471AC4BC-D209-4FFE-9AF7-319EB245CC55}" type="presOf" srcId="{A2EA3BEF-5282-4613-93DB-88EF2F0380AB}" destId="{B22B9125-CD2A-4273-A981-A303E73DC3D3}" srcOrd="0" destOrd="0" presId="urn:microsoft.com/office/officeart/2005/8/layout/vList2"/>
    <dgm:cxn modelId="{EC4364AB-D807-4F22-806A-72187F3AAA65}" srcId="{A2EA3BEF-5282-4613-93DB-88EF2F0380AB}" destId="{576070A6-E2DD-4922-A12D-FAB65B12F7EE}" srcOrd="3" destOrd="0" parTransId="{75300225-6B8A-4188-AD37-5E2982C94D19}" sibTransId="{21A01AB2-108B-44E1-9CB3-069302D7616B}"/>
    <dgm:cxn modelId="{09D30B74-3001-44AE-874E-88C5DA6426C1}" type="presOf" srcId="{BED1CA05-27DA-472E-88F3-F4F92589A698}" destId="{84DD1D4A-59FE-4B87-9BBE-3938C164EC37}" srcOrd="0" destOrd="0" presId="urn:microsoft.com/office/officeart/2005/8/layout/vList2"/>
    <dgm:cxn modelId="{948CE86A-4268-41B2-9496-A17D96A736EB}" srcId="{A2EA3BEF-5282-4613-93DB-88EF2F0380AB}" destId="{BED1CA05-27DA-472E-88F3-F4F92589A698}" srcOrd="1" destOrd="0" parTransId="{25988050-79B7-4302-901F-6F1CD36057AE}" sibTransId="{275B7FF2-AEB0-4730-9096-0C9E05A36C70}"/>
    <dgm:cxn modelId="{D4C75C4B-26AC-4EEB-981D-75D3503BAB01}" srcId="{A2EA3BEF-5282-4613-93DB-88EF2F0380AB}" destId="{D7CD5F0F-6FC9-48A7-8429-E09A398EF725}" srcOrd="2" destOrd="0" parTransId="{0022CFDF-0A79-4DC9-BACC-9210CB60A03F}" sibTransId="{3BC1C551-F6A8-4865-9E88-466C81026B9D}"/>
    <dgm:cxn modelId="{A500A57E-12EB-4D86-ABA7-369C9DD40CE9}" type="presOf" srcId="{D7CD5F0F-6FC9-48A7-8429-E09A398EF725}" destId="{3CAB15AF-55FF-4C91-9BC2-944EEB278F82}" srcOrd="0" destOrd="0" presId="urn:microsoft.com/office/officeart/2005/8/layout/vList2"/>
    <dgm:cxn modelId="{4B0E79C5-8BB7-4019-A884-403506A2AFAE}" type="presOf" srcId="{5B6D496B-3C74-4947-A038-F475F5F4E969}" destId="{4EDA629B-FD13-473E-80AB-F590D3616849}" srcOrd="0" destOrd="0" presId="urn:microsoft.com/office/officeart/2005/8/layout/vList2"/>
    <dgm:cxn modelId="{EB1DD9CB-5125-4C1A-A363-12C466C9F735}" type="presParOf" srcId="{B22B9125-CD2A-4273-A981-A303E73DC3D3}" destId="{4EDA629B-FD13-473E-80AB-F590D3616849}" srcOrd="0" destOrd="0" presId="urn:microsoft.com/office/officeart/2005/8/layout/vList2"/>
    <dgm:cxn modelId="{6B58835A-BCDC-424B-9576-2C3C4998277D}" type="presParOf" srcId="{B22B9125-CD2A-4273-A981-A303E73DC3D3}" destId="{E193B8C4-D024-485F-B9D0-B42FA3F98B7B}" srcOrd="1" destOrd="0" presId="urn:microsoft.com/office/officeart/2005/8/layout/vList2"/>
    <dgm:cxn modelId="{1018D872-9DE5-40FC-BE4A-5F44FF298DFD}" type="presParOf" srcId="{B22B9125-CD2A-4273-A981-A303E73DC3D3}" destId="{84DD1D4A-59FE-4B87-9BBE-3938C164EC37}" srcOrd="2" destOrd="0" presId="urn:microsoft.com/office/officeart/2005/8/layout/vList2"/>
    <dgm:cxn modelId="{1BE85791-C9BE-41D2-B2FB-0CAFBBEB997A}" type="presParOf" srcId="{B22B9125-CD2A-4273-A981-A303E73DC3D3}" destId="{8EB93A92-396A-4739-B006-3A33F6126CB0}" srcOrd="3" destOrd="0" presId="urn:microsoft.com/office/officeart/2005/8/layout/vList2"/>
    <dgm:cxn modelId="{4B278BCD-F606-4691-A950-8511FB2D08F9}" type="presParOf" srcId="{B22B9125-CD2A-4273-A981-A303E73DC3D3}" destId="{3CAB15AF-55FF-4C91-9BC2-944EEB278F82}" srcOrd="4" destOrd="0" presId="urn:microsoft.com/office/officeart/2005/8/layout/vList2"/>
    <dgm:cxn modelId="{EDB97728-CB5E-4265-BED6-3D0F8AEF6C78}" type="presParOf" srcId="{B22B9125-CD2A-4273-A981-A303E73DC3D3}" destId="{BCABDF4A-CA44-488C-9E64-65C7D12E1030}" srcOrd="5" destOrd="0" presId="urn:microsoft.com/office/officeart/2005/8/layout/vList2"/>
    <dgm:cxn modelId="{33A72D6E-F43D-4C2C-9D11-457273BD8DA1}" type="presParOf" srcId="{B22B9125-CD2A-4273-A981-A303E73DC3D3}" destId="{6C085A58-39F8-480D-8DE0-3A2BE11591BD}"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DA629B-FD13-473E-80AB-F590D3616849}">
      <dsp:nvSpPr>
        <dsp:cNvPr id="0" name=""/>
        <dsp:cNvSpPr/>
      </dsp:nvSpPr>
      <dsp:spPr>
        <a:xfrm>
          <a:off x="0" y="2345"/>
          <a:ext cx="7315200" cy="1203546"/>
        </a:xfrm>
        <a:prstGeom prst="roundRect">
          <a:avLst/>
        </a:prstGeom>
        <a:solidFill>
          <a:schemeClr val="lt1">
            <a:hueOff val="0"/>
            <a:satOff val="0"/>
            <a:lumOff val="0"/>
            <a:alphaOff val="0"/>
          </a:schemeClr>
        </a:solidFill>
        <a:ln w="31800" cap="flat" cmpd="sng" algn="ctr">
          <a:solidFill>
            <a:schemeClr val="accent1">
              <a:shade val="80000"/>
              <a:hueOff val="0"/>
              <a:satOff val="0"/>
              <a:lumOff val="0"/>
              <a:alphaOff val="0"/>
            </a:schemeClr>
          </a:solidFill>
          <a:prstDash val="solid"/>
        </a:ln>
        <a:effectLst>
          <a:outerShdw blurRad="50800" dist="25000" dir="5400000" rotWithShape="0">
            <a:schemeClr val="lt1">
              <a:hueOff val="0"/>
              <a:satOff val="0"/>
              <a:lumOff val="0"/>
              <a:alphaOff val="0"/>
              <a:shade val="30000"/>
              <a:satMod val="150000"/>
              <a:alpha val="3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r>
            <a:rPr kumimoji="1" lang="ja-JP" altLang="en-US" sz="3500" kern="1200" dirty="0" smtClean="0">
              <a:latin typeface="メイリオ" panose="020B0604030504040204" pitchFamily="50" charset="-128"/>
              <a:ea typeface="メイリオ" panose="020B0604030504040204" pitchFamily="50" charset="-128"/>
            </a:rPr>
            <a:t>第</a:t>
          </a:r>
          <a:r>
            <a:rPr kumimoji="1" lang="en-US" altLang="ja-JP" sz="3500" kern="1200" dirty="0" smtClean="0">
              <a:latin typeface="メイリオ" panose="020B0604030504040204" pitchFamily="50" charset="-128"/>
              <a:ea typeface="メイリオ" panose="020B0604030504040204" pitchFamily="50" charset="-128"/>
            </a:rPr>
            <a:t>16</a:t>
          </a:r>
          <a:r>
            <a:rPr kumimoji="1" lang="ja-JP" altLang="en-US" sz="3500" kern="1200" dirty="0" smtClean="0">
              <a:latin typeface="メイリオ" panose="020B0604030504040204" pitchFamily="50" charset="-128"/>
              <a:ea typeface="メイリオ" panose="020B0604030504040204" pitchFamily="50" charset="-128"/>
            </a:rPr>
            <a:t>章の要約</a:t>
          </a:r>
          <a:endParaRPr kumimoji="1" lang="ja-JP" altLang="en-US" sz="3500" kern="1200" dirty="0">
            <a:latin typeface="メイリオ" panose="020B0604030504040204" pitchFamily="50" charset="-128"/>
            <a:ea typeface="メイリオ" panose="020B0604030504040204" pitchFamily="50" charset="-128"/>
          </a:endParaRPr>
        </a:p>
      </dsp:txBody>
      <dsp:txXfrm>
        <a:off x="58752" y="61097"/>
        <a:ext cx="7197696" cy="1086042"/>
      </dsp:txXfrm>
    </dsp:sp>
    <dsp:sp modelId="{84DD1D4A-59FE-4B87-9BBE-3938C164EC37}">
      <dsp:nvSpPr>
        <dsp:cNvPr id="0" name=""/>
        <dsp:cNvSpPr/>
      </dsp:nvSpPr>
      <dsp:spPr>
        <a:xfrm>
          <a:off x="0" y="1306691"/>
          <a:ext cx="7315200" cy="1203546"/>
        </a:xfrm>
        <a:prstGeom prst="roundRect">
          <a:avLst/>
        </a:prstGeom>
        <a:solidFill>
          <a:schemeClr val="lt1">
            <a:hueOff val="0"/>
            <a:satOff val="0"/>
            <a:lumOff val="0"/>
            <a:alphaOff val="0"/>
          </a:schemeClr>
        </a:solidFill>
        <a:ln w="31800" cap="flat" cmpd="sng" algn="ctr">
          <a:solidFill>
            <a:schemeClr val="accent1">
              <a:shade val="80000"/>
              <a:hueOff val="0"/>
              <a:satOff val="0"/>
              <a:lumOff val="0"/>
              <a:alphaOff val="0"/>
            </a:schemeClr>
          </a:solidFill>
          <a:prstDash val="solid"/>
        </a:ln>
        <a:effectLst>
          <a:outerShdw blurRad="50800" dist="25000" dir="5400000" rotWithShape="0">
            <a:schemeClr val="lt1">
              <a:hueOff val="0"/>
              <a:satOff val="0"/>
              <a:lumOff val="0"/>
              <a:alphaOff val="0"/>
              <a:shade val="30000"/>
              <a:satMod val="150000"/>
              <a:alpha val="3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r>
            <a:rPr kumimoji="1" lang="ja-JP" altLang="en-US" sz="3500" kern="1200" dirty="0" smtClean="0">
              <a:latin typeface="メイリオ" panose="020B0604030504040204" pitchFamily="50" charset="-128"/>
              <a:ea typeface="メイリオ" panose="020B0604030504040204" pitchFamily="50" charset="-128"/>
            </a:rPr>
            <a:t>ケース紹介</a:t>
          </a:r>
          <a:endParaRPr kumimoji="1" lang="ja-JP" altLang="en-US" sz="3500" kern="1200" dirty="0">
            <a:latin typeface="メイリオ" panose="020B0604030504040204" pitchFamily="50" charset="-128"/>
            <a:ea typeface="メイリオ" panose="020B0604030504040204" pitchFamily="50" charset="-128"/>
          </a:endParaRPr>
        </a:p>
      </dsp:txBody>
      <dsp:txXfrm>
        <a:off x="58752" y="1365443"/>
        <a:ext cx="7197696" cy="1086042"/>
      </dsp:txXfrm>
    </dsp:sp>
    <dsp:sp modelId="{3CAB15AF-55FF-4C91-9BC2-944EEB278F82}">
      <dsp:nvSpPr>
        <dsp:cNvPr id="0" name=""/>
        <dsp:cNvSpPr/>
      </dsp:nvSpPr>
      <dsp:spPr>
        <a:xfrm>
          <a:off x="0" y="2611037"/>
          <a:ext cx="7315200" cy="1203546"/>
        </a:xfrm>
        <a:prstGeom prst="roundRect">
          <a:avLst/>
        </a:prstGeom>
        <a:solidFill>
          <a:schemeClr val="lt1">
            <a:hueOff val="0"/>
            <a:satOff val="0"/>
            <a:lumOff val="0"/>
            <a:alphaOff val="0"/>
          </a:schemeClr>
        </a:solidFill>
        <a:ln w="31800" cap="flat" cmpd="sng" algn="ctr">
          <a:solidFill>
            <a:schemeClr val="accent1">
              <a:shade val="80000"/>
              <a:hueOff val="0"/>
              <a:satOff val="0"/>
              <a:lumOff val="0"/>
              <a:alphaOff val="0"/>
            </a:schemeClr>
          </a:solidFill>
          <a:prstDash val="solid"/>
        </a:ln>
        <a:effectLst>
          <a:outerShdw blurRad="50800" dist="25000" dir="5400000" rotWithShape="0">
            <a:schemeClr val="lt1">
              <a:hueOff val="0"/>
              <a:satOff val="0"/>
              <a:lumOff val="0"/>
              <a:alphaOff val="0"/>
              <a:shade val="30000"/>
              <a:satMod val="150000"/>
              <a:alpha val="3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r>
            <a:rPr kumimoji="1" lang="ja-JP" altLang="en-US" sz="3500" kern="1200" dirty="0" smtClean="0">
              <a:latin typeface="メイリオ" panose="020B0604030504040204" pitchFamily="50" charset="-128"/>
              <a:ea typeface="メイリオ" panose="020B0604030504040204" pitchFamily="50" charset="-128"/>
            </a:rPr>
            <a:t>クイズ</a:t>
          </a:r>
          <a:endParaRPr kumimoji="1" lang="ja-JP" altLang="en-US" sz="3500" kern="1200" dirty="0">
            <a:latin typeface="メイリオ" panose="020B0604030504040204" pitchFamily="50" charset="-128"/>
            <a:ea typeface="メイリオ" panose="020B0604030504040204" pitchFamily="50" charset="-128"/>
          </a:endParaRPr>
        </a:p>
      </dsp:txBody>
      <dsp:txXfrm>
        <a:off x="58752" y="2669789"/>
        <a:ext cx="7197696" cy="1086042"/>
      </dsp:txXfrm>
    </dsp:sp>
    <dsp:sp modelId="{6C085A58-39F8-480D-8DE0-3A2BE11591BD}">
      <dsp:nvSpPr>
        <dsp:cNvPr id="0" name=""/>
        <dsp:cNvSpPr/>
      </dsp:nvSpPr>
      <dsp:spPr>
        <a:xfrm>
          <a:off x="0" y="3915383"/>
          <a:ext cx="7315200" cy="1203546"/>
        </a:xfrm>
        <a:prstGeom prst="roundRect">
          <a:avLst/>
        </a:prstGeom>
        <a:solidFill>
          <a:schemeClr val="lt1">
            <a:hueOff val="0"/>
            <a:satOff val="0"/>
            <a:lumOff val="0"/>
            <a:alphaOff val="0"/>
          </a:schemeClr>
        </a:solidFill>
        <a:ln w="31800" cap="flat" cmpd="sng" algn="ctr">
          <a:solidFill>
            <a:schemeClr val="accent1">
              <a:shade val="80000"/>
              <a:hueOff val="0"/>
              <a:satOff val="0"/>
              <a:lumOff val="0"/>
              <a:alphaOff val="0"/>
            </a:schemeClr>
          </a:solidFill>
          <a:prstDash val="solid"/>
        </a:ln>
        <a:effectLst>
          <a:outerShdw blurRad="50800" dist="25000" dir="5400000" rotWithShape="0">
            <a:schemeClr val="lt1">
              <a:hueOff val="0"/>
              <a:satOff val="0"/>
              <a:lumOff val="0"/>
              <a:alphaOff val="0"/>
              <a:shade val="30000"/>
              <a:satMod val="150000"/>
              <a:alpha val="3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r>
            <a:rPr kumimoji="1" lang="ja-JP" altLang="en-US" sz="3500" kern="1200" dirty="0" smtClean="0">
              <a:latin typeface="メイリオ" panose="020B0604030504040204" pitchFamily="50" charset="-128"/>
              <a:ea typeface="メイリオ" panose="020B0604030504040204" pitchFamily="50" charset="-128"/>
            </a:rPr>
            <a:t>まとめ</a:t>
          </a:r>
          <a:endParaRPr kumimoji="1" lang="ja-JP" altLang="en-US" sz="3500" kern="1200" dirty="0">
            <a:latin typeface="メイリオ" panose="020B0604030504040204" pitchFamily="50" charset="-128"/>
            <a:ea typeface="メイリオ" panose="020B0604030504040204" pitchFamily="50" charset="-128"/>
          </a:endParaRPr>
        </a:p>
      </dsp:txBody>
      <dsp:txXfrm>
        <a:off x="58752" y="3974135"/>
        <a:ext cx="7197696" cy="10860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DA629B-FD13-473E-80AB-F590D3616849}">
      <dsp:nvSpPr>
        <dsp:cNvPr id="0" name=""/>
        <dsp:cNvSpPr/>
      </dsp:nvSpPr>
      <dsp:spPr>
        <a:xfrm>
          <a:off x="0" y="2345"/>
          <a:ext cx="7315200" cy="1203546"/>
        </a:xfrm>
        <a:prstGeom prst="roundRect">
          <a:avLst/>
        </a:prstGeom>
        <a:solidFill>
          <a:schemeClr val="lt1">
            <a:hueOff val="0"/>
            <a:satOff val="0"/>
            <a:lumOff val="0"/>
            <a:alphaOff val="0"/>
          </a:schemeClr>
        </a:solidFill>
        <a:ln w="31800" cap="flat" cmpd="sng" algn="ctr">
          <a:solidFill>
            <a:schemeClr val="accent1">
              <a:shade val="80000"/>
              <a:hueOff val="0"/>
              <a:satOff val="0"/>
              <a:lumOff val="0"/>
              <a:alphaOff val="0"/>
            </a:schemeClr>
          </a:solidFill>
          <a:prstDash val="solid"/>
        </a:ln>
        <a:effectLst>
          <a:outerShdw blurRad="50800" dist="25000" dir="5400000" rotWithShape="0">
            <a:schemeClr val="lt1">
              <a:hueOff val="0"/>
              <a:satOff val="0"/>
              <a:lumOff val="0"/>
              <a:alphaOff val="0"/>
              <a:shade val="30000"/>
              <a:satMod val="150000"/>
              <a:alpha val="3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r>
            <a:rPr kumimoji="1" lang="ja-JP" altLang="en-US" sz="3500" kern="1200" dirty="0" smtClean="0">
              <a:latin typeface="メイリオ" panose="020B0604030504040204" pitchFamily="50" charset="-128"/>
              <a:ea typeface="メイリオ" panose="020B0604030504040204" pitchFamily="50" charset="-128"/>
            </a:rPr>
            <a:t>第</a:t>
          </a:r>
          <a:r>
            <a:rPr kumimoji="1" lang="en-US" altLang="ja-JP" sz="3500" kern="1200" dirty="0" smtClean="0">
              <a:latin typeface="メイリオ" panose="020B0604030504040204" pitchFamily="50" charset="-128"/>
              <a:ea typeface="メイリオ" panose="020B0604030504040204" pitchFamily="50" charset="-128"/>
            </a:rPr>
            <a:t>16</a:t>
          </a:r>
          <a:r>
            <a:rPr kumimoji="1" lang="ja-JP" altLang="en-US" sz="3500" kern="1200" dirty="0" smtClean="0">
              <a:latin typeface="メイリオ" panose="020B0604030504040204" pitchFamily="50" charset="-128"/>
              <a:ea typeface="メイリオ" panose="020B0604030504040204" pitchFamily="50" charset="-128"/>
            </a:rPr>
            <a:t>章の要約</a:t>
          </a:r>
          <a:endParaRPr kumimoji="1" lang="ja-JP" altLang="en-US" sz="3500" kern="1200" dirty="0">
            <a:latin typeface="メイリオ" panose="020B0604030504040204" pitchFamily="50" charset="-128"/>
            <a:ea typeface="メイリオ" panose="020B0604030504040204" pitchFamily="50" charset="-128"/>
          </a:endParaRPr>
        </a:p>
      </dsp:txBody>
      <dsp:txXfrm>
        <a:off x="58752" y="61097"/>
        <a:ext cx="7197696" cy="1086042"/>
      </dsp:txXfrm>
    </dsp:sp>
    <dsp:sp modelId="{84DD1D4A-59FE-4B87-9BBE-3938C164EC37}">
      <dsp:nvSpPr>
        <dsp:cNvPr id="0" name=""/>
        <dsp:cNvSpPr/>
      </dsp:nvSpPr>
      <dsp:spPr>
        <a:xfrm>
          <a:off x="0" y="1306691"/>
          <a:ext cx="7315200" cy="1203546"/>
        </a:xfrm>
        <a:prstGeom prst="roundRect">
          <a:avLst/>
        </a:prstGeom>
        <a:solidFill>
          <a:schemeClr val="lt1">
            <a:hueOff val="0"/>
            <a:satOff val="0"/>
            <a:lumOff val="0"/>
            <a:alphaOff val="0"/>
          </a:schemeClr>
        </a:solidFill>
        <a:ln w="31800" cap="flat" cmpd="sng" algn="ctr">
          <a:solidFill>
            <a:schemeClr val="accent1">
              <a:shade val="80000"/>
              <a:hueOff val="0"/>
              <a:satOff val="0"/>
              <a:lumOff val="0"/>
              <a:alphaOff val="0"/>
            </a:schemeClr>
          </a:solidFill>
          <a:prstDash val="solid"/>
        </a:ln>
        <a:effectLst>
          <a:outerShdw blurRad="50800" dist="25000" dir="5400000" rotWithShape="0">
            <a:schemeClr val="lt1">
              <a:hueOff val="0"/>
              <a:satOff val="0"/>
              <a:lumOff val="0"/>
              <a:alphaOff val="0"/>
              <a:shade val="30000"/>
              <a:satMod val="150000"/>
              <a:alpha val="3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r>
            <a:rPr kumimoji="1" lang="ja-JP" altLang="en-US" sz="3500" kern="1200" dirty="0" smtClean="0">
              <a:latin typeface="メイリオ" panose="020B0604030504040204" pitchFamily="50" charset="-128"/>
              <a:ea typeface="メイリオ" panose="020B0604030504040204" pitchFamily="50" charset="-128"/>
            </a:rPr>
            <a:t>ケース紹介</a:t>
          </a:r>
          <a:endParaRPr kumimoji="1" lang="ja-JP" altLang="en-US" sz="3500" kern="1200" dirty="0">
            <a:latin typeface="メイリオ" panose="020B0604030504040204" pitchFamily="50" charset="-128"/>
            <a:ea typeface="メイリオ" panose="020B0604030504040204" pitchFamily="50" charset="-128"/>
          </a:endParaRPr>
        </a:p>
      </dsp:txBody>
      <dsp:txXfrm>
        <a:off x="58752" y="1365443"/>
        <a:ext cx="7197696" cy="1086042"/>
      </dsp:txXfrm>
    </dsp:sp>
    <dsp:sp modelId="{3CAB15AF-55FF-4C91-9BC2-944EEB278F82}">
      <dsp:nvSpPr>
        <dsp:cNvPr id="0" name=""/>
        <dsp:cNvSpPr/>
      </dsp:nvSpPr>
      <dsp:spPr>
        <a:xfrm>
          <a:off x="0" y="2611037"/>
          <a:ext cx="7315200" cy="1203546"/>
        </a:xfrm>
        <a:prstGeom prst="roundRect">
          <a:avLst/>
        </a:prstGeom>
        <a:solidFill>
          <a:schemeClr val="lt1">
            <a:hueOff val="0"/>
            <a:satOff val="0"/>
            <a:lumOff val="0"/>
            <a:alphaOff val="0"/>
          </a:schemeClr>
        </a:solidFill>
        <a:ln w="31800" cap="flat" cmpd="sng" algn="ctr">
          <a:solidFill>
            <a:schemeClr val="accent1">
              <a:shade val="80000"/>
              <a:hueOff val="0"/>
              <a:satOff val="0"/>
              <a:lumOff val="0"/>
              <a:alphaOff val="0"/>
            </a:schemeClr>
          </a:solidFill>
          <a:prstDash val="solid"/>
        </a:ln>
        <a:effectLst>
          <a:outerShdw blurRad="50800" dist="25000" dir="5400000" rotWithShape="0">
            <a:schemeClr val="lt1">
              <a:hueOff val="0"/>
              <a:satOff val="0"/>
              <a:lumOff val="0"/>
              <a:alphaOff val="0"/>
              <a:shade val="30000"/>
              <a:satMod val="150000"/>
              <a:alpha val="3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r>
            <a:rPr kumimoji="1" lang="ja-JP" altLang="en-US" sz="3500" kern="1200" dirty="0" smtClean="0">
              <a:latin typeface="メイリオ" panose="020B0604030504040204" pitchFamily="50" charset="-128"/>
              <a:ea typeface="メイリオ" panose="020B0604030504040204" pitchFamily="50" charset="-128"/>
            </a:rPr>
            <a:t>クイズ</a:t>
          </a:r>
          <a:endParaRPr kumimoji="1" lang="ja-JP" altLang="en-US" sz="3500" kern="1200" dirty="0">
            <a:latin typeface="メイリオ" panose="020B0604030504040204" pitchFamily="50" charset="-128"/>
            <a:ea typeface="メイリオ" panose="020B0604030504040204" pitchFamily="50" charset="-128"/>
          </a:endParaRPr>
        </a:p>
      </dsp:txBody>
      <dsp:txXfrm>
        <a:off x="58752" y="2669789"/>
        <a:ext cx="7197696" cy="1086042"/>
      </dsp:txXfrm>
    </dsp:sp>
    <dsp:sp modelId="{6C085A58-39F8-480D-8DE0-3A2BE11591BD}">
      <dsp:nvSpPr>
        <dsp:cNvPr id="0" name=""/>
        <dsp:cNvSpPr/>
      </dsp:nvSpPr>
      <dsp:spPr>
        <a:xfrm>
          <a:off x="0" y="3915383"/>
          <a:ext cx="7315200" cy="1203546"/>
        </a:xfrm>
        <a:prstGeom prst="roundRect">
          <a:avLst/>
        </a:prstGeom>
        <a:solidFill>
          <a:schemeClr val="lt1">
            <a:hueOff val="0"/>
            <a:satOff val="0"/>
            <a:lumOff val="0"/>
            <a:alphaOff val="0"/>
          </a:schemeClr>
        </a:solidFill>
        <a:ln w="31800" cap="flat" cmpd="sng" algn="ctr">
          <a:solidFill>
            <a:schemeClr val="accent1">
              <a:shade val="80000"/>
              <a:hueOff val="0"/>
              <a:satOff val="0"/>
              <a:lumOff val="0"/>
              <a:alphaOff val="0"/>
            </a:schemeClr>
          </a:solidFill>
          <a:prstDash val="solid"/>
        </a:ln>
        <a:effectLst>
          <a:outerShdw blurRad="50800" dist="25000" dir="5400000" rotWithShape="0">
            <a:schemeClr val="lt1">
              <a:hueOff val="0"/>
              <a:satOff val="0"/>
              <a:lumOff val="0"/>
              <a:alphaOff val="0"/>
              <a:shade val="30000"/>
              <a:satMod val="150000"/>
              <a:alpha val="3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r>
            <a:rPr kumimoji="1" lang="ja-JP" altLang="en-US" sz="3500" kern="1200" dirty="0" smtClean="0">
              <a:latin typeface="メイリオ" panose="020B0604030504040204" pitchFamily="50" charset="-128"/>
              <a:ea typeface="メイリオ" panose="020B0604030504040204" pitchFamily="50" charset="-128"/>
            </a:rPr>
            <a:t>まとめ</a:t>
          </a:r>
          <a:endParaRPr kumimoji="1" lang="ja-JP" altLang="en-US" sz="3500" kern="1200" dirty="0">
            <a:latin typeface="メイリオ" panose="020B0604030504040204" pitchFamily="50" charset="-128"/>
            <a:ea typeface="メイリオ" panose="020B0604030504040204" pitchFamily="50" charset="-128"/>
          </a:endParaRPr>
        </a:p>
      </dsp:txBody>
      <dsp:txXfrm>
        <a:off x="58752" y="3974135"/>
        <a:ext cx="7197696" cy="108604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307046" cy="34036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5629992" y="0"/>
            <a:ext cx="4307046" cy="340360"/>
          </a:xfrm>
          <a:prstGeom prst="rect">
            <a:avLst/>
          </a:prstGeom>
        </p:spPr>
        <p:txBody>
          <a:bodyPr vert="horz" lIns="91440" tIns="45720" rIns="91440" bIns="45720" rtlCol="0"/>
          <a:lstStyle>
            <a:lvl1pPr algn="r">
              <a:defRPr sz="1200"/>
            </a:lvl1pPr>
          </a:lstStyle>
          <a:p>
            <a:fld id="{851DF4C8-4936-4A98-905A-9D3D1A4FD00F}" type="datetimeFigureOut">
              <a:rPr kumimoji="1" lang="ja-JP" altLang="en-US" smtClean="0"/>
              <a:t>2015/1/9</a:t>
            </a:fld>
            <a:endParaRPr kumimoji="1" lang="ja-JP" altLang="en-US"/>
          </a:p>
        </p:txBody>
      </p:sp>
      <p:sp>
        <p:nvSpPr>
          <p:cNvPr id="4" name="フッター プレースホルダー 3"/>
          <p:cNvSpPr>
            <a:spLocks noGrp="1"/>
          </p:cNvSpPr>
          <p:nvPr>
            <p:ph type="ftr" sz="quarter" idx="2"/>
          </p:nvPr>
        </p:nvSpPr>
        <p:spPr>
          <a:xfrm>
            <a:off x="0" y="6465659"/>
            <a:ext cx="4307046" cy="34036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5629992" y="6465659"/>
            <a:ext cx="4307046" cy="340360"/>
          </a:xfrm>
          <a:prstGeom prst="rect">
            <a:avLst/>
          </a:prstGeom>
        </p:spPr>
        <p:txBody>
          <a:bodyPr vert="horz" lIns="91440" tIns="45720" rIns="91440" bIns="45720" rtlCol="0" anchor="b"/>
          <a:lstStyle>
            <a:lvl1pPr algn="r">
              <a:defRPr sz="1200"/>
            </a:lvl1pPr>
          </a:lstStyle>
          <a:p>
            <a:fld id="{D74DF22C-49FF-4865-8094-1215E8EBB995}" type="slidenum">
              <a:rPr kumimoji="1" lang="ja-JP" altLang="en-US" smtClean="0"/>
              <a:t>‹#›</a:t>
            </a:fld>
            <a:endParaRPr kumimoji="1" lang="ja-JP" altLang="en-US"/>
          </a:p>
        </p:txBody>
      </p:sp>
    </p:spTree>
    <p:extLst>
      <p:ext uri="{BB962C8B-B14F-4D97-AF65-F5344CB8AC3E}">
        <p14:creationId xmlns:p14="http://schemas.microsoft.com/office/powerpoint/2010/main" val="27530705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307046" cy="34036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629992" y="0"/>
            <a:ext cx="4307046" cy="340360"/>
          </a:xfrm>
          <a:prstGeom prst="rect">
            <a:avLst/>
          </a:prstGeom>
        </p:spPr>
        <p:txBody>
          <a:bodyPr vert="horz" lIns="91440" tIns="45720" rIns="91440" bIns="45720" rtlCol="0"/>
          <a:lstStyle>
            <a:lvl1pPr algn="r">
              <a:defRPr sz="1200"/>
            </a:lvl1pPr>
          </a:lstStyle>
          <a:p>
            <a:fld id="{FC4C7937-2CFC-4EB5-8BB0-CFC0BCBCF5F5}" type="datetimeFigureOut">
              <a:rPr kumimoji="1" lang="ja-JP" altLang="en-US" smtClean="0"/>
              <a:t>2015/1/9</a:t>
            </a:fld>
            <a:endParaRPr kumimoji="1" lang="ja-JP" altLang="en-US"/>
          </a:p>
        </p:txBody>
      </p:sp>
      <p:sp>
        <p:nvSpPr>
          <p:cNvPr id="4" name="スライド イメージ プレースホルダー 3"/>
          <p:cNvSpPr>
            <a:spLocks noGrp="1" noRot="1" noChangeAspect="1"/>
          </p:cNvSpPr>
          <p:nvPr>
            <p:ph type="sldImg" idx="2"/>
          </p:nvPr>
        </p:nvSpPr>
        <p:spPr>
          <a:xfrm>
            <a:off x="2700338" y="511175"/>
            <a:ext cx="4538662" cy="25527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93934" y="3233420"/>
            <a:ext cx="7951470" cy="306324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6465659"/>
            <a:ext cx="4307046" cy="34036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629992" y="6465659"/>
            <a:ext cx="4307046" cy="340360"/>
          </a:xfrm>
          <a:prstGeom prst="rect">
            <a:avLst/>
          </a:prstGeom>
        </p:spPr>
        <p:txBody>
          <a:bodyPr vert="horz" lIns="91440" tIns="45720" rIns="91440" bIns="45720" rtlCol="0" anchor="b"/>
          <a:lstStyle>
            <a:lvl1pPr algn="r">
              <a:defRPr sz="1200"/>
            </a:lvl1pPr>
          </a:lstStyle>
          <a:p>
            <a:fld id="{1EFA5E3C-E9FA-490E-8A2F-0CA4F70066F0}" type="slidenum">
              <a:rPr kumimoji="1" lang="ja-JP" altLang="en-US" smtClean="0"/>
              <a:t>‹#›</a:t>
            </a:fld>
            <a:endParaRPr kumimoji="1" lang="ja-JP" altLang="en-US"/>
          </a:p>
        </p:txBody>
      </p:sp>
    </p:spTree>
    <p:extLst>
      <p:ext uri="{BB962C8B-B14F-4D97-AF65-F5344CB8AC3E}">
        <p14:creationId xmlns:p14="http://schemas.microsoft.com/office/powerpoint/2010/main" val="86094193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まさか叩くなんて思いもしなかった。</a:t>
            </a:r>
            <a:endParaRPr kumimoji="1" lang="en-US" altLang="ja-JP" dirty="0" smtClean="0"/>
          </a:p>
          <a:p>
            <a:r>
              <a:rPr kumimoji="1" lang="ja-JP" altLang="en-US" dirty="0" smtClean="0"/>
              <a:t>理由があって児童福祉施設に入っているので、ふつうの子とは少し行動も変わってくる。</a:t>
            </a:r>
            <a:endParaRPr kumimoji="1" lang="en-US" altLang="ja-JP" dirty="0" smtClean="0"/>
          </a:p>
          <a:p>
            <a:r>
              <a:rPr kumimoji="1" lang="ja-JP" altLang="en-US" dirty="0" smtClean="0"/>
              <a:t>マイクロワールドによってそれを事前に学ぶことで、</a:t>
            </a:r>
            <a:endParaRPr kumimoji="1" lang="en-US" altLang="ja-JP" dirty="0" smtClean="0"/>
          </a:p>
          <a:p>
            <a:r>
              <a:rPr kumimoji="1" lang="ja-JP" altLang="en-US" dirty="0" smtClean="0"/>
              <a:t>実際の現場に出くわしてもあわてず対応することができる。</a:t>
            </a:r>
            <a:endParaRPr kumimoji="1" lang="en-US" altLang="ja-JP" dirty="0" smtClean="0"/>
          </a:p>
          <a:p>
            <a:r>
              <a:rPr kumimoji="1" lang="ja-JP" altLang="en-US" dirty="0" smtClean="0"/>
              <a:t>またこういう現場をつくらない（年代ごとで活動時間をずらすなど）工夫もできる。</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1EFA5E3C-E9FA-490E-8A2F-0CA4F70066F0}" type="slidenum">
              <a:rPr kumimoji="1" lang="ja-JP" altLang="en-US" smtClean="0"/>
              <a:t>3</a:t>
            </a:fld>
            <a:endParaRPr kumimoji="1" lang="ja-JP" altLang="en-US"/>
          </a:p>
        </p:txBody>
      </p:sp>
    </p:spTree>
    <p:extLst>
      <p:ext uri="{BB962C8B-B14F-4D97-AF65-F5344CB8AC3E}">
        <p14:creationId xmlns:p14="http://schemas.microsoft.com/office/powerpoint/2010/main" val="3728800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人形遊び・・・人との接し方</a:t>
            </a:r>
            <a:endParaRPr kumimoji="1" lang="en-US" altLang="ja-JP" dirty="0" smtClean="0"/>
          </a:p>
          <a:p>
            <a:r>
              <a:rPr kumimoji="1" lang="ja-JP" altLang="en-US" dirty="0" smtClean="0"/>
              <a:t>積み木遊び・・・空間や力学の基礎</a:t>
            </a:r>
            <a:endParaRPr kumimoji="1" lang="en-US" altLang="ja-JP" dirty="0" smtClean="0"/>
          </a:p>
          <a:p>
            <a:r>
              <a:rPr kumimoji="1" lang="ja-JP" altLang="en-US" dirty="0" smtClean="0"/>
              <a:t>ブランコ・・・振り子の基礎</a:t>
            </a:r>
            <a:endParaRPr kumimoji="1" lang="ja-JP" altLang="en-US" dirty="0"/>
          </a:p>
        </p:txBody>
      </p:sp>
      <p:sp>
        <p:nvSpPr>
          <p:cNvPr id="4" name="スライド番号プレースホルダー 3"/>
          <p:cNvSpPr>
            <a:spLocks noGrp="1"/>
          </p:cNvSpPr>
          <p:nvPr>
            <p:ph type="sldNum" sz="quarter" idx="10"/>
          </p:nvPr>
        </p:nvSpPr>
        <p:spPr/>
        <p:txBody>
          <a:bodyPr/>
          <a:lstStyle/>
          <a:p>
            <a:fld id="{1EFA5E3C-E9FA-490E-8A2F-0CA4F70066F0}" type="slidenum">
              <a:rPr kumimoji="1" lang="ja-JP" altLang="en-US" smtClean="0"/>
              <a:t>6</a:t>
            </a:fld>
            <a:endParaRPr kumimoji="1" lang="ja-JP" altLang="en-US"/>
          </a:p>
        </p:txBody>
      </p:sp>
    </p:spTree>
    <p:extLst>
      <p:ext uri="{BB962C8B-B14F-4D97-AF65-F5344CB8AC3E}">
        <p14:creationId xmlns:p14="http://schemas.microsoft.com/office/powerpoint/2010/main" val="39977633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098FD0E2-01B9-4DDD-9F82-14ADB820A04C}" type="datetime1">
              <a:rPr lang="en-US" altLang="ja-JP" smtClean="0"/>
              <a:t>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656729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2156CD9C-305E-404B-8397-178B2BE66036}" type="datetime1">
              <a:rPr lang="en-US" altLang="ja-JP" smtClean="0"/>
              <a:t>1/9/2015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57361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5532B273-AD27-4D9A-8954-1E9223AA2BD8}" type="datetime1">
              <a:rPr lang="en-US" altLang="ja-JP" smtClean="0"/>
              <a:t>1/9/2015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193152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28B8600-B781-42A1-99E6-6D4363068C53}" type="datetime1">
              <a:rPr lang="en-US" altLang="ja-JP" smtClean="0"/>
              <a:t>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97741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9976704-64C7-49D8-88B4-6B76FD885491}" type="datetime1">
              <a:rPr lang="en-US" altLang="ja-JP" smtClean="0"/>
              <a:t>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6266945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8" name="Date Placeholder 7"/>
          <p:cNvSpPr>
            <a:spLocks noGrp="1"/>
          </p:cNvSpPr>
          <p:nvPr>
            <p:ph type="dt" sz="half" idx="10"/>
          </p:nvPr>
        </p:nvSpPr>
        <p:spPr/>
        <p:txBody>
          <a:bodyPr/>
          <a:lstStyle/>
          <a:p>
            <a:fld id="{37E0841E-6B40-4C65-A8DA-35072FB17D3D}" type="datetime1">
              <a:rPr lang="en-US" altLang="ja-JP" smtClean="0"/>
              <a:t>1/9/2015</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67211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2" name="Date Placeholder 1"/>
          <p:cNvSpPr>
            <a:spLocks noGrp="1"/>
          </p:cNvSpPr>
          <p:nvPr>
            <p:ph type="dt" sz="half" idx="10"/>
          </p:nvPr>
        </p:nvSpPr>
        <p:spPr/>
        <p:txBody>
          <a:bodyPr/>
          <a:lstStyle/>
          <a:p>
            <a:fld id="{2ED6CD70-EB99-4629-95EC-A98E25F57F21}" type="datetime1">
              <a:rPr lang="en-US" altLang="ja-JP" smtClean="0"/>
              <a:t>1/9/2015</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57475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ja-JP" altLang="en-US" smtClean="0"/>
              <a:t>マスター タイトルの書式設定</a:t>
            </a:r>
            <a:endParaRPr lang="en-US" dirty="0"/>
          </a:p>
        </p:txBody>
      </p:sp>
      <p:sp>
        <p:nvSpPr>
          <p:cNvPr id="2" name="Date Placeholder 1"/>
          <p:cNvSpPr>
            <a:spLocks noGrp="1"/>
          </p:cNvSpPr>
          <p:nvPr>
            <p:ph type="dt" sz="half" idx="10"/>
          </p:nvPr>
        </p:nvSpPr>
        <p:spPr/>
        <p:txBody>
          <a:bodyPr/>
          <a:lstStyle/>
          <a:p>
            <a:fld id="{7C72952E-6A8A-4BD4-B6CC-CC9A8F5AE238}" type="datetime1">
              <a:rPr lang="en-US" altLang="ja-JP" smtClean="0"/>
              <a:t>1/9/2015</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8639212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7D72F27-388A-4605-8DC2-29A206CEB150}" type="datetime1">
              <a:rPr lang="en-US" altLang="ja-JP" smtClean="0"/>
              <a:t>1/9/2015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114373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8" name="Date Placeholder 7"/>
          <p:cNvSpPr>
            <a:spLocks noGrp="1"/>
          </p:cNvSpPr>
          <p:nvPr>
            <p:ph type="dt" sz="half" idx="10"/>
          </p:nvPr>
        </p:nvSpPr>
        <p:spPr/>
        <p:txBody>
          <a:bodyPr/>
          <a:lstStyle/>
          <a:p>
            <a:fld id="{8C707A6E-C72C-43CE-9BD5-83F81617964B}" type="datetime1">
              <a:rPr lang="en-US" altLang="ja-JP" smtClean="0"/>
              <a:t>1/9/2015</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568752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8" name="Date Placeholder 7"/>
          <p:cNvSpPr>
            <a:spLocks noGrp="1"/>
          </p:cNvSpPr>
          <p:nvPr>
            <p:ph type="dt" sz="half" idx="10"/>
          </p:nvPr>
        </p:nvSpPr>
        <p:spPr/>
        <p:txBody>
          <a:bodyPr/>
          <a:lstStyle/>
          <a:p>
            <a:fld id="{A4877104-F3E7-4062-ACC7-0906DF48CC82}" type="datetime1">
              <a:rPr lang="en-US" altLang="ja-JP" smtClean="0"/>
              <a:t>1/9/2015</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5842530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676E3161-B3E9-47E5-AC89-90E4739521FC}" type="datetime1">
              <a:rPr lang="en-US" altLang="ja-JP" smtClean="0"/>
              <a:t>1/9/2015</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524465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kumimoji="1"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kumimoji="1"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kumimoji="1"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kumimoji="1"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kumimoji="1"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kumimoji="1"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kumimoji="1"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kumimoji="1"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kumimoji="1"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メイリオ" panose="020B0604030504040204" pitchFamily="50" charset="-128"/>
                <a:ea typeface="メイリオ" panose="020B0604030504040204" pitchFamily="50" charset="-128"/>
              </a:rPr>
              <a:t>本日の流れ</a:t>
            </a:r>
            <a:endParaRPr kumimoji="1" lang="ja-JP" altLang="en-US" dirty="0">
              <a:latin typeface="メイリオ" panose="020B0604030504040204" pitchFamily="50" charset="-128"/>
              <a:ea typeface="メイリオ" panose="020B0604030504040204" pitchFamily="50" charset="-128"/>
            </a:endParaRPr>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3355626515"/>
              </p:ext>
            </p:extLst>
          </p:nvPr>
        </p:nvGraphicFramePr>
        <p:xfrm>
          <a:off x="3868738" y="863600"/>
          <a:ext cx="7315200" cy="5121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スライド番号プレースホルダー 2"/>
          <p:cNvSpPr>
            <a:spLocks noGrp="1"/>
          </p:cNvSpPr>
          <p:nvPr>
            <p:ph type="sldNum" sz="quarter" idx="12"/>
          </p:nvPr>
        </p:nvSpPr>
        <p:spPr/>
        <p:txBody>
          <a:bodyPr/>
          <a:lstStyle/>
          <a:p>
            <a:fld id="{4FAB73BC-B049-4115-A692-8D63A059BFB8}" type="slidenum">
              <a:rPr lang="en-US" smtClean="0"/>
              <a:t>1</a:t>
            </a:fld>
            <a:endParaRPr lang="en-US" dirty="0"/>
          </a:p>
        </p:txBody>
      </p:sp>
    </p:spTree>
    <p:extLst>
      <p:ext uri="{BB962C8B-B14F-4D97-AF65-F5344CB8AC3E}">
        <p14:creationId xmlns:p14="http://schemas.microsoft.com/office/powerpoint/2010/main" val="2619303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grpId="0" nodeType="clickEffect">
                                  <p:stCondLst>
                                    <p:cond delay="0"/>
                                  </p:stCondLst>
                                  <p:childTnLst>
                                    <p:animClr clrSpc="rgb" dir="cw">
                                      <p:cBhvr override="childStyle">
                                        <p:cTn id="6" dur="500" fill="hold"/>
                                        <p:tgtEl>
                                          <p:spTgt spid="4">
                                            <p:graphicEl>
                                              <a:dgm id="{3CAB15AF-55FF-4C91-9BC2-944EEB278F82}"/>
                                            </p:graphicEl>
                                          </p:spTgt>
                                        </p:tgtEl>
                                        <p:attrNameLst>
                                          <p:attrName>style.color</p:attrName>
                                        </p:attrNameLst>
                                      </p:cBhvr>
                                      <p:to>
                                        <a:schemeClr val="accent2"/>
                                      </p:to>
                                    </p:animClr>
                                    <p:animClr clrSpc="rgb" dir="cw">
                                      <p:cBhvr>
                                        <p:cTn id="7" dur="500" fill="hold"/>
                                        <p:tgtEl>
                                          <p:spTgt spid="4">
                                            <p:graphicEl>
                                              <a:dgm id="{3CAB15AF-55FF-4C91-9BC2-944EEB278F82}"/>
                                            </p:graphicEl>
                                          </p:spTgt>
                                        </p:tgtEl>
                                        <p:attrNameLst>
                                          <p:attrName>fillcolor</p:attrName>
                                        </p:attrNameLst>
                                      </p:cBhvr>
                                      <p:to>
                                        <a:schemeClr val="accent2"/>
                                      </p:to>
                                    </p:animClr>
                                    <p:set>
                                      <p:cBhvr>
                                        <p:cTn id="8" dur="500" fill="hold"/>
                                        <p:tgtEl>
                                          <p:spTgt spid="4">
                                            <p:graphicEl>
                                              <a:dgm id="{3CAB15AF-55FF-4C91-9BC2-944EEB278F82}"/>
                                            </p:graphicEl>
                                          </p:spTgt>
                                        </p:tgtEl>
                                        <p:attrNameLst>
                                          <p:attrName>fill.type</p:attrName>
                                        </p:attrNameLst>
                                      </p:cBhvr>
                                      <p:to>
                                        <p:strVal val="solid"/>
                                      </p:to>
                                    </p:set>
                                    <p:set>
                                      <p:cBhvr>
                                        <p:cTn id="9" dur="500" fill="hold"/>
                                        <p:tgtEl>
                                          <p:spTgt spid="4">
                                            <p:graphicEl>
                                              <a:dgm id="{3CAB15AF-55FF-4C91-9BC2-944EEB278F82}"/>
                                            </p:graphic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latin typeface="メイリオ" panose="020B0604030504040204" pitchFamily="50" charset="-128"/>
                <a:ea typeface="メイリオ" panose="020B0604030504040204" pitchFamily="50" charset="-128"/>
              </a:rPr>
              <a:t/>
            </a:r>
            <a:br>
              <a:rPr kumimoji="1" lang="en-US" altLang="ja-JP" dirty="0" smtClean="0">
                <a:latin typeface="メイリオ" panose="020B0604030504040204" pitchFamily="50" charset="-128"/>
                <a:ea typeface="メイリオ" panose="020B0604030504040204" pitchFamily="50" charset="-128"/>
              </a:rPr>
            </a:br>
            <a:r>
              <a:rPr kumimoji="1" lang="ja-JP" altLang="en-US" dirty="0" smtClean="0">
                <a:latin typeface="メイリオ" panose="020B0604030504040204" pitchFamily="50" charset="-128"/>
                <a:ea typeface="メイリオ" panose="020B0604030504040204" pitchFamily="50" charset="-128"/>
              </a:rPr>
              <a:t>クイズ</a:t>
            </a:r>
            <a:endParaRPr kumimoji="1" lang="ja-JP" altLang="en-US"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3668750" y="256478"/>
            <a:ext cx="8073483" cy="6555641"/>
          </a:xfrm>
          <a:prstGeom prst="rect">
            <a:avLst/>
          </a:prstGeom>
          <a:noFill/>
        </p:spPr>
        <p:txBody>
          <a:bodyPr wrap="square" rtlCol="0">
            <a:spAutoFit/>
          </a:bodyPr>
          <a:lstStyle/>
          <a:p>
            <a:r>
              <a:rPr kumimoji="1" lang="ja-JP" altLang="en-US" sz="2800" b="1" dirty="0"/>
              <a:t>ここ</a:t>
            </a:r>
            <a:r>
              <a:rPr kumimoji="1" lang="ja-JP" altLang="en-US" sz="2800" b="1" dirty="0" smtClean="0"/>
              <a:t>でクイズです！</a:t>
            </a:r>
            <a:endParaRPr kumimoji="1" lang="en-US" altLang="ja-JP" sz="2800" b="1" dirty="0"/>
          </a:p>
          <a:p>
            <a:r>
              <a:rPr kumimoji="1" lang="ja-JP" altLang="en-US" sz="2400" dirty="0" smtClean="0"/>
              <a:t>あなたは今、社会福祉士になるために勉強をしている学生です。</a:t>
            </a:r>
            <a:r>
              <a:rPr kumimoji="1" lang="en-US" altLang="ja-JP" sz="2400" dirty="0" smtClean="0"/>
              <a:t>Web</a:t>
            </a:r>
            <a:r>
              <a:rPr kumimoji="1" lang="ja-JP" altLang="en-US" sz="2400" dirty="0" smtClean="0"/>
              <a:t>学習のマイクロワールドの中で、今日は子供たちに体育館でランニングをさせることになりました。</a:t>
            </a:r>
            <a:endParaRPr kumimoji="1" lang="en-US" altLang="ja-JP" sz="2400" dirty="0" smtClean="0"/>
          </a:p>
          <a:p>
            <a:endParaRPr kumimoji="1" lang="en-US" altLang="ja-JP" sz="2400" dirty="0" smtClean="0"/>
          </a:p>
          <a:p>
            <a:endParaRPr kumimoji="1" lang="en-US" altLang="ja-JP" sz="2400" dirty="0"/>
          </a:p>
          <a:p>
            <a:endParaRPr kumimoji="1" lang="en-US" altLang="ja-JP" sz="2400" dirty="0" smtClean="0"/>
          </a:p>
          <a:p>
            <a:endParaRPr kumimoji="1" lang="en-US" altLang="ja-JP" sz="2400" dirty="0"/>
          </a:p>
          <a:p>
            <a:endParaRPr kumimoji="1" lang="en-US" altLang="ja-JP" sz="2400" dirty="0" smtClean="0"/>
          </a:p>
          <a:p>
            <a:endParaRPr kumimoji="1" lang="en-US" altLang="ja-JP" sz="2400" dirty="0"/>
          </a:p>
          <a:p>
            <a:endParaRPr kumimoji="1" lang="en-US" altLang="ja-JP" sz="2400" dirty="0" smtClean="0"/>
          </a:p>
          <a:p>
            <a:endParaRPr kumimoji="1" lang="en-US" altLang="ja-JP" sz="2400" dirty="0" smtClean="0"/>
          </a:p>
          <a:p>
            <a:endParaRPr kumimoji="1" lang="en-US" altLang="ja-JP" sz="2400" dirty="0" smtClean="0"/>
          </a:p>
          <a:p>
            <a:endParaRPr kumimoji="1" lang="en-US" altLang="ja-JP" sz="2000" dirty="0" smtClean="0"/>
          </a:p>
          <a:p>
            <a:endParaRPr kumimoji="1" lang="en-US" altLang="ja-JP" sz="2000" dirty="0" smtClean="0"/>
          </a:p>
          <a:p>
            <a:r>
              <a:rPr kumimoji="1" lang="ja-JP" altLang="en-US" sz="2000" b="1" dirty="0" smtClean="0"/>
              <a:t>このあとどんなことが起こると予想されますか？</a:t>
            </a:r>
            <a:endParaRPr kumimoji="1" lang="en-US" altLang="ja-JP" sz="2000" b="1" dirty="0" smtClean="0"/>
          </a:p>
          <a:p>
            <a:r>
              <a:rPr kumimoji="1" lang="ja-JP" altLang="en-US" sz="2000" b="1" dirty="0" smtClean="0"/>
              <a:t>その結果に自分ならどう対処するかも考えてみてください。</a:t>
            </a:r>
            <a:endParaRPr kumimoji="1" lang="en-US" altLang="ja-JP" sz="2000" dirty="0" smtClean="0"/>
          </a:p>
          <a:p>
            <a:pPr algn="r"/>
            <a:r>
              <a:rPr kumimoji="1" lang="ja-JP" altLang="en-US" sz="2400" dirty="0"/>
              <a:t>　</a:t>
            </a:r>
            <a:r>
              <a:rPr kumimoji="1" lang="ja-JP" altLang="en-US" sz="2400" dirty="0" smtClean="0"/>
              <a:t>　　　　　　　　　　　　　　　</a:t>
            </a:r>
            <a:r>
              <a:rPr kumimoji="1" lang="ja-JP" altLang="en-US" sz="2000" dirty="0" smtClean="0"/>
              <a:t>制限時間＊４分</a:t>
            </a:r>
            <a:endParaRPr kumimoji="1" lang="en-US" altLang="ja-JP" sz="2400" dirty="0" smtClean="0"/>
          </a:p>
        </p:txBody>
      </p:sp>
      <p:pic>
        <p:nvPicPr>
          <p:cNvPr id="9220"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138882" y="1951461"/>
            <a:ext cx="6777726" cy="35014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スライド番号プレースホルダー 8"/>
          <p:cNvSpPr>
            <a:spLocks noGrp="1"/>
          </p:cNvSpPr>
          <p:nvPr>
            <p:ph type="sldNum" sz="quarter" idx="12"/>
          </p:nvPr>
        </p:nvSpPr>
        <p:spPr/>
        <p:txBody>
          <a:bodyPr/>
          <a:lstStyle/>
          <a:p>
            <a:fld id="{4FAB73BC-B049-4115-A692-8D63A059BFB8}" type="slidenum">
              <a:rPr lang="en-US" smtClean="0"/>
              <a:t>2</a:t>
            </a:fld>
            <a:endParaRPr lang="en-US" dirty="0"/>
          </a:p>
        </p:txBody>
      </p:sp>
    </p:spTree>
    <p:extLst>
      <p:ext uri="{BB962C8B-B14F-4D97-AF65-F5344CB8AC3E}">
        <p14:creationId xmlns:p14="http://schemas.microsoft.com/office/powerpoint/2010/main" val="37231141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15071" b="16689"/>
          <a:stretch/>
        </p:blipFill>
        <p:spPr bwMode="auto">
          <a:xfrm>
            <a:off x="4916650" y="1674821"/>
            <a:ext cx="5030238" cy="41163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1"/>
          <p:cNvSpPr>
            <a:spLocks noGrp="1"/>
          </p:cNvSpPr>
          <p:nvPr>
            <p:ph type="title"/>
          </p:nvPr>
        </p:nvSpPr>
        <p:spPr/>
        <p:txBody>
          <a:bodyPr/>
          <a:lstStyle/>
          <a:p>
            <a:r>
              <a:rPr kumimoji="1" lang="en-US" altLang="ja-JP" dirty="0" smtClean="0">
                <a:latin typeface="メイリオ" panose="020B0604030504040204" pitchFamily="50" charset="-128"/>
                <a:ea typeface="メイリオ" panose="020B0604030504040204" pitchFamily="50" charset="-128"/>
              </a:rPr>
              <a:t/>
            </a:r>
            <a:br>
              <a:rPr kumimoji="1" lang="en-US" altLang="ja-JP" dirty="0" smtClean="0">
                <a:latin typeface="メイリオ" panose="020B0604030504040204" pitchFamily="50" charset="-128"/>
                <a:ea typeface="メイリオ" panose="020B0604030504040204" pitchFamily="50" charset="-128"/>
              </a:rPr>
            </a:br>
            <a:r>
              <a:rPr kumimoji="1" lang="ja-JP" altLang="en-US" dirty="0" smtClean="0">
                <a:latin typeface="メイリオ" panose="020B0604030504040204" pitchFamily="50" charset="-128"/>
                <a:ea typeface="メイリオ" panose="020B0604030504040204" pitchFamily="50" charset="-128"/>
              </a:rPr>
              <a:t>クイズ</a:t>
            </a:r>
            <a:r>
              <a:rPr kumimoji="1" lang="en-US" altLang="ja-JP" dirty="0" smtClean="0">
                <a:latin typeface="メイリオ" panose="020B0604030504040204" pitchFamily="50" charset="-128"/>
                <a:ea typeface="メイリオ" panose="020B0604030504040204" pitchFamily="50" charset="-128"/>
              </a:rPr>
              <a:t/>
            </a:r>
            <a:br>
              <a:rPr kumimoji="1" lang="en-US" altLang="ja-JP" dirty="0" smtClean="0">
                <a:latin typeface="メイリオ" panose="020B0604030504040204" pitchFamily="50" charset="-128"/>
                <a:ea typeface="メイリオ" panose="020B0604030504040204" pitchFamily="50" charset="-128"/>
              </a:rPr>
            </a:br>
            <a:endParaRPr kumimoji="1" lang="ja-JP" altLang="en-US" sz="2400" dirty="0">
              <a:latin typeface="メイリオ" panose="020B0604030504040204" pitchFamily="50" charset="-128"/>
              <a:ea typeface="メイリオ" panose="020B0604030504040204" pitchFamily="50" charset="-128"/>
            </a:endParaRPr>
          </a:p>
        </p:txBody>
      </p:sp>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80840" y="6036555"/>
            <a:ext cx="8029575"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雲形吹き出し 12"/>
          <p:cNvSpPr/>
          <p:nvPr/>
        </p:nvSpPr>
        <p:spPr>
          <a:xfrm>
            <a:off x="3555998" y="4972753"/>
            <a:ext cx="5476490" cy="1636889"/>
          </a:xfrm>
          <a:prstGeom prst="cloudCallout">
            <a:avLst>
              <a:gd name="adj1" fmla="val -28082"/>
              <a:gd name="adj2" fmla="val -72475"/>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b="1" dirty="0" smtClean="0"/>
              <a:t>なんで叩いちゃったんだろう・・・。</a:t>
            </a:r>
            <a:endParaRPr kumimoji="1" lang="en-US" altLang="ja-JP" b="1" dirty="0" smtClean="0"/>
          </a:p>
          <a:p>
            <a:pPr algn="ctr"/>
            <a:r>
              <a:rPr kumimoji="1" lang="ja-JP" altLang="en-US" b="1" dirty="0" smtClean="0"/>
              <a:t>叩いた</a:t>
            </a:r>
            <a:r>
              <a:rPr kumimoji="1" lang="ja-JP" altLang="en-US" b="1" dirty="0"/>
              <a:t>ほうに</a:t>
            </a:r>
            <a:r>
              <a:rPr kumimoji="1" lang="ja-JP" altLang="en-US" b="1" dirty="0" smtClean="0"/>
              <a:t>はどうやって声を</a:t>
            </a:r>
            <a:endParaRPr kumimoji="1" lang="en-US" altLang="ja-JP" b="1" dirty="0" smtClean="0"/>
          </a:p>
          <a:p>
            <a:pPr algn="ctr"/>
            <a:r>
              <a:rPr kumimoji="1" lang="ja-JP" altLang="en-US" b="1" dirty="0"/>
              <a:t>かけよう</a:t>
            </a:r>
            <a:r>
              <a:rPr kumimoji="1" lang="ja-JP" altLang="en-US" b="1" dirty="0" smtClean="0"/>
              <a:t>かな？</a:t>
            </a:r>
            <a:endParaRPr kumimoji="1" lang="en-US" altLang="ja-JP" b="1" dirty="0" smtClean="0"/>
          </a:p>
        </p:txBody>
      </p:sp>
      <p:sp>
        <p:nvSpPr>
          <p:cNvPr id="5" name="雲形吹き出し 4"/>
          <p:cNvSpPr/>
          <p:nvPr/>
        </p:nvSpPr>
        <p:spPr>
          <a:xfrm>
            <a:off x="8160627" y="1082215"/>
            <a:ext cx="3471333" cy="1622483"/>
          </a:xfrm>
          <a:prstGeom prst="cloudCallout">
            <a:avLst>
              <a:gd name="adj1" fmla="val 30177"/>
              <a:gd name="adj2" fmla="val 67867"/>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b="1" dirty="0" smtClean="0"/>
              <a:t>え？</a:t>
            </a:r>
            <a:endParaRPr kumimoji="1" lang="en-US" altLang="ja-JP" b="1" dirty="0" smtClean="0"/>
          </a:p>
          <a:p>
            <a:pPr algn="ctr"/>
            <a:r>
              <a:rPr kumimoji="1" lang="ja-JP" altLang="en-US" b="1" dirty="0" smtClean="0"/>
              <a:t>わあ！泣いてる！</a:t>
            </a:r>
            <a:endParaRPr kumimoji="1" lang="en-US" altLang="ja-JP" b="1" dirty="0" smtClean="0"/>
          </a:p>
          <a:p>
            <a:pPr algn="ctr"/>
            <a:r>
              <a:rPr kumimoji="1" lang="ja-JP" altLang="en-US" b="1" dirty="0" smtClean="0"/>
              <a:t>どうしよう</a:t>
            </a:r>
            <a:endParaRPr kumimoji="1" lang="en-US" altLang="ja-JP" b="1" dirty="0" smtClean="0"/>
          </a:p>
        </p:txBody>
      </p:sp>
      <p:sp>
        <p:nvSpPr>
          <p:cNvPr id="3" name="テキスト ボックス 2"/>
          <p:cNvSpPr txBox="1"/>
          <p:nvPr/>
        </p:nvSpPr>
        <p:spPr>
          <a:xfrm>
            <a:off x="3763604" y="289826"/>
            <a:ext cx="7868356" cy="954107"/>
          </a:xfrm>
          <a:prstGeom prst="rect">
            <a:avLst/>
          </a:prstGeom>
          <a:noFill/>
        </p:spPr>
        <p:txBody>
          <a:bodyPr wrap="square" rtlCol="0">
            <a:spAutoFit/>
          </a:bodyPr>
          <a:lstStyle/>
          <a:p>
            <a:r>
              <a:rPr kumimoji="1" lang="ja-JP" altLang="en-US" sz="2800" b="1" dirty="0" smtClean="0"/>
              <a:t>解答例：</a:t>
            </a:r>
            <a:endParaRPr kumimoji="1" lang="en-US" altLang="ja-JP" sz="2800" b="1" dirty="0" smtClean="0"/>
          </a:p>
          <a:p>
            <a:r>
              <a:rPr kumimoji="1" lang="ja-JP" altLang="en-US" sz="2800" b="1" dirty="0" smtClean="0"/>
              <a:t>うしろの男の子に前の女の子が叩かれてしまう</a:t>
            </a:r>
            <a:endParaRPr kumimoji="1" lang="ja-JP" altLang="en-US" sz="2800" b="1" dirty="0"/>
          </a:p>
        </p:txBody>
      </p:sp>
      <p:sp>
        <p:nvSpPr>
          <p:cNvPr id="4" name="円/楕円 3"/>
          <p:cNvSpPr/>
          <p:nvPr/>
        </p:nvSpPr>
        <p:spPr>
          <a:xfrm>
            <a:off x="3849510" y="2609385"/>
            <a:ext cx="7696545" cy="2463730"/>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just"/>
            <a:r>
              <a:rPr kumimoji="1" lang="ja-JP" altLang="en-US" b="1" dirty="0" smtClean="0"/>
              <a:t>起こりうる状況や問題に事前に触れておくことで本番の意思決定をスムーズに行うことができる。</a:t>
            </a:r>
            <a:endParaRPr kumimoji="1" lang="en-US" altLang="ja-JP" b="1" dirty="0" smtClean="0"/>
          </a:p>
          <a:p>
            <a:pPr algn="ctr"/>
            <a:r>
              <a:rPr kumimoji="1" lang="ja-JP" altLang="en-US" sz="3200" b="1" dirty="0" smtClean="0"/>
              <a:t>＝</a:t>
            </a:r>
            <a:r>
              <a:rPr kumimoji="1" lang="ja-JP" altLang="en-US" sz="3200" b="1" dirty="0" smtClean="0">
                <a:effectLst>
                  <a:outerShdw blurRad="38100" dist="38100" dir="2700000" algn="tl">
                    <a:srgbClr val="000000">
                      <a:alpha val="43137"/>
                    </a:srgbClr>
                  </a:outerShdw>
                </a:effectLst>
              </a:rPr>
              <a:t>マイクロワールドによる</a:t>
            </a:r>
            <a:endParaRPr kumimoji="1" lang="en-US" altLang="ja-JP" sz="3200" b="1" dirty="0" smtClean="0">
              <a:effectLst>
                <a:outerShdw blurRad="38100" dist="38100" dir="2700000" algn="tl">
                  <a:srgbClr val="000000">
                    <a:alpha val="43137"/>
                  </a:srgbClr>
                </a:outerShdw>
              </a:effectLst>
            </a:endParaRPr>
          </a:p>
          <a:p>
            <a:pPr algn="ctr"/>
            <a:r>
              <a:rPr kumimoji="1" lang="ja-JP" altLang="en-US" sz="3200" b="1" dirty="0" smtClean="0">
                <a:effectLst>
                  <a:outerShdw blurRad="38100" dist="38100" dir="2700000" algn="tl">
                    <a:srgbClr val="000000">
                      <a:alpha val="43137"/>
                    </a:srgbClr>
                  </a:outerShdw>
                </a:effectLst>
              </a:rPr>
              <a:t>未来の学習</a:t>
            </a:r>
            <a:endParaRPr kumimoji="1" lang="en-US" altLang="ja-JP" sz="3200" b="1" dirty="0" smtClean="0">
              <a:effectLst>
                <a:outerShdw blurRad="38100" dist="38100" dir="2700000" algn="tl">
                  <a:srgbClr val="000000">
                    <a:alpha val="43137"/>
                  </a:srgbClr>
                </a:outerShdw>
              </a:effectLst>
            </a:endParaRPr>
          </a:p>
        </p:txBody>
      </p:sp>
      <p:sp>
        <p:nvSpPr>
          <p:cNvPr id="6" name="スライド番号プレースホルダー 5"/>
          <p:cNvSpPr>
            <a:spLocks noGrp="1"/>
          </p:cNvSpPr>
          <p:nvPr>
            <p:ph type="sldNum" sz="quarter" idx="12"/>
          </p:nvPr>
        </p:nvSpPr>
        <p:spPr/>
        <p:txBody>
          <a:bodyPr/>
          <a:lstStyle/>
          <a:p>
            <a:fld id="{4FAB73BC-B049-4115-A692-8D63A059BFB8}" type="slidenum">
              <a:rPr lang="en-US" smtClean="0"/>
              <a:t>3</a:t>
            </a:fld>
            <a:endParaRPr lang="en-US" dirty="0"/>
          </a:p>
        </p:txBody>
      </p:sp>
    </p:spTree>
    <p:extLst>
      <p:ext uri="{BB962C8B-B14F-4D97-AF65-F5344CB8AC3E}">
        <p14:creationId xmlns:p14="http://schemas.microsoft.com/office/powerpoint/2010/main" val="637167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5" grpId="0" animBg="1"/>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ケース紹介</a:t>
            </a:r>
            <a:r>
              <a:rPr kumimoji="1" lang="en-US" altLang="ja-JP" dirty="0" smtClean="0"/>
              <a:t/>
            </a:r>
            <a:br>
              <a:rPr kumimoji="1" lang="en-US" altLang="ja-JP" dirty="0" smtClean="0"/>
            </a:br>
            <a:r>
              <a:rPr lang="ja-JP" altLang="en-US" sz="2400" dirty="0" smtClean="0"/>
              <a:t>社会</a:t>
            </a:r>
            <a:r>
              <a:rPr lang="ja-JP" altLang="en-US" sz="2400" dirty="0"/>
              <a:t>福祉士課程に</a:t>
            </a:r>
            <a:br>
              <a:rPr lang="ja-JP" altLang="en-US" sz="2400" dirty="0"/>
            </a:br>
            <a:r>
              <a:rPr lang="ja-JP" altLang="en-US" sz="2400" dirty="0"/>
              <a:t>在籍する児童福祉施設実習の予定者への</a:t>
            </a:r>
            <a:br>
              <a:rPr lang="ja-JP" altLang="en-US" sz="2400" dirty="0"/>
            </a:br>
            <a:r>
              <a:rPr lang="ja-JP" altLang="en-US" sz="2400" dirty="0"/>
              <a:t>シミュレーション</a:t>
            </a:r>
            <a:endParaRPr kumimoji="1" lang="ja-JP" altLang="en-US" sz="2400" dirty="0"/>
          </a:p>
        </p:txBody>
      </p:sp>
      <p:pic>
        <p:nvPicPr>
          <p:cNvPr id="7" name="コンテンツ プレースホルダー 6"/>
          <p:cNvPicPr>
            <a:picLocks noGrp="1" noChangeAspect="1"/>
          </p:cNvPicPr>
          <p:nvPr>
            <p:ph idx="1"/>
          </p:nvPr>
        </p:nvPicPr>
        <p:blipFill rotWithShape="1">
          <a:blip r:embed="rId2"/>
          <a:srcRect l="16335" t="29465" r="30363" b="15817"/>
          <a:stretch/>
        </p:blipFill>
        <p:spPr>
          <a:xfrm>
            <a:off x="3900458" y="1810522"/>
            <a:ext cx="7208626" cy="4162505"/>
          </a:xfrm>
          <a:prstGeom prst="rect">
            <a:avLst/>
          </a:prstGeom>
        </p:spPr>
      </p:pic>
      <p:sp>
        <p:nvSpPr>
          <p:cNvPr id="8" name="テキスト ボックス 7"/>
          <p:cNvSpPr txBox="1"/>
          <p:nvPr/>
        </p:nvSpPr>
        <p:spPr>
          <a:xfrm>
            <a:off x="3969834" y="758283"/>
            <a:ext cx="7493620" cy="954107"/>
          </a:xfrm>
          <a:prstGeom prst="rect">
            <a:avLst/>
          </a:prstGeom>
          <a:noFill/>
        </p:spPr>
        <p:txBody>
          <a:bodyPr wrap="square" rtlCol="0">
            <a:spAutoFit/>
          </a:bodyPr>
          <a:lstStyle/>
          <a:p>
            <a:r>
              <a:rPr kumimoji="1" lang="ja-JP" altLang="en-US" sz="2800" b="1" dirty="0" smtClean="0"/>
              <a:t>この教材のメリット</a:t>
            </a:r>
            <a:endParaRPr kumimoji="1" lang="en-US" altLang="ja-JP" sz="2800" b="1" dirty="0" smtClean="0"/>
          </a:p>
          <a:p>
            <a:r>
              <a:rPr kumimoji="1" lang="en-US" altLang="ja-JP" sz="2800" b="1" dirty="0" smtClean="0"/>
              <a:t>―</a:t>
            </a:r>
            <a:r>
              <a:rPr kumimoji="1" lang="ja-JP" altLang="en-US" sz="2800" b="1" dirty="0"/>
              <a:t>仮想現実教材がもたらす</a:t>
            </a:r>
            <a:r>
              <a:rPr kumimoji="1" lang="en-US" altLang="ja-JP" sz="2800" b="1" dirty="0"/>
              <a:t>〝</a:t>
            </a:r>
            <a:r>
              <a:rPr kumimoji="1" lang="ja-JP" altLang="en-US" sz="2800" b="1" dirty="0"/>
              <a:t>正の循環</a:t>
            </a:r>
            <a:r>
              <a:rPr kumimoji="1" lang="en-US" altLang="ja-JP" sz="2800" b="1" dirty="0"/>
              <a:t>" ―</a:t>
            </a:r>
            <a:endParaRPr kumimoji="1" lang="ja-JP" altLang="en-US" sz="2800" b="1" dirty="0"/>
          </a:p>
        </p:txBody>
      </p:sp>
      <p:sp>
        <p:nvSpPr>
          <p:cNvPr id="9" name="円/楕円 8"/>
          <p:cNvSpPr/>
          <p:nvPr/>
        </p:nvSpPr>
        <p:spPr>
          <a:xfrm>
            <a:off x="6657279" y="3077736"/>
            <a:ext cx="1694985" cy="162807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00" b="1" dirty="0" smtClean="0">
                <a:solidFill>
                  <a:srgbClr val="FF0000"/>
                </a:solidFill>
              </a:rPr>
              <a:t>＋</a:t>
            </a:r>
            <a:endParaRPr kumimoji="1" lang="ja-JP" altLang="en-US" sz="11500" b="1" dirty="0">
              <a:solidFill>
                <a:srgbClr val="FF0000"/>
              </a:solidFill>
            </a:endParaRPr>
          </a:p>
        </p:txBody>
      </p:sp>
      <p:sp>
        <p:nvSpPr>
          <p:cNvPr id="10" name="スライド番号プレースホルダー 9"/>
          <p:cNvSpPr>
            <a:spLocks noGrp="1"/>
          </p:cNvSpPr>
          <p:nvPr>
            <p:ph type="sldNum" sz="quarter" idx="12"/>
          </p:nvPr>
        </p:nvSpPr>
        <p:spPr/>
        <p:txBody>
          <a:bodyPr/>
          <a:lstStyle/>
          <a:p>
            <a:fld id="{4FAB73BC-B049-4115-A692-8D63A059BFB8}" type="slidenum">
              <a:rPr lang="en-US" smtClean="0"/>
              <a:t>4</a:t>
            </a:fld>
            <a:endParaRPr lang="en-US" dirty="0"/>
          </a:p>
        </p:txBody>
      </p:sp>
    </p:spTree>
    <p:extLst>
      <p:ext uri="{BB962C8B-B14F-4D97-AF65-F5344CB8AC3E}">
        <p14:creationId xmlns:p14="http://schemas.microsoft.com/office/powerpoint/2010/main" val="39101968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メイリオ" panose="020B0604030504040204" pitchFamily="50" charset="-128"/>
                <a:ea typeface="メイリオ" panose="020B0604030504040204" pitchFamily="50" charset="-128"/>
              </a:rPr>
              <a:t>本日の流れ</a:t>
            </a:r>
            <a:endParaRPr kumimoji="1" lang="ja-JP" altLang="en-US" dirty="0">
              <a:latin typeface="メイリオ" panose="020B0604030504040204" pitchFamily="50" charset="-128"/>
              <a:ea typeface="メイリオ" panose="020B0604030504040204" pitchFamily="50" charset="-128"/>
            </a:endParaRPr>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3069030746"/>
              </p:ext>
            </p:extLst>
          </p:nvPr>
        </p:nvGraphicFramePr>
        <p:xfrm>
          <a:off x="3868738" y="863600"/>
          <a:ext cx="7315200" cy="5121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スライド番号プレースホルダー 2"/>
          <p:cNvSpPr>
            <a:spLocks noGrp="1"/>
          </p:cNvSpPr>
          <p:nvPr>
            <p:ph type="sldNum" sz="quarter" idx="12"/>
          </p:nvPr>
        </p:nvSpPr>
        <p:spPr/>
        <p:txBody>
          <a:bodyPr/>
          <a:lstStyle/>
          <a:p>
            <a:fld id="{4FAB73BC-B049-4115-A692-8D63A059BFB8}" type="slidenum">
              <a:rPr lang="en-US" smtClean="0"/>
              <a:t>5</a:t>
            </a:fld>
            <a:endParaRPr lang="en-US" dirty="0"/>
          </a:p>
        </p:txBody>
      </p:sp>
    </p:spTree>
    <p:extLst>
      <p:ext uri="{BB962C8B-B14F-4D97-AF65-F5344CB8AC3E}">
        <p14:creationId xmlns:p14="http://schemas.microsoft.com/office/powerpoint/2010/main" val="2878889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grpId="0" nodeType="clickEffect">
                                  <p:stCondLst>
                                    <p:cond delay="0"/>
                                  </p:stCondLst>
                                  <p:childTnLst>
                                    <p:animClr clrSpc="rgb" dir="cw">
                                      <p:cBhvr override="childStyle">
                                        <p:cTn id="6" dur="500" fill="hold"/>
                                        <p:tgtEl>
                                          <p:spTgt spid="4">
                                            <p:graphicEl>
                                              <a:dgm id="{6C085A58-39F8-480D-8DE0-3A2BE11591BD}"/>
                                            </p:graphicEl>
                                          </p:spTgt>
                                        </p:tgtEl>
                                        <p:attrNameLst>
                                          <p:attrName>style.color</p:attrName>
                                        </p:attrNameLst>
                                      </p:cBhvr>
                                      <p:to>
                                        <a:schemeClr val="accent2"/>
                                      </p:to>
                                    </p:animClr>
                                    <p:animClr clrSpc="rgb" dir="cw">
                                      <p:cBhvr>
                                        <p:cTn id="7" dur="500" fill="hold"/>
                                        <p:tgtEl>
                                          <p:spTgt spid="4">
                                            <p:graphicEl>
                                              <a:dgm id="{6C085A58-39F8-480D-8DE0-3A2BE11591BD}"/>
                                            </p:graphicEl>
                                          </p:spTgt>
                                        </p:tgtEl>
                                        <p:attrNameLst>
                                          <p:attrName>fillcolor</p:attrName>
                                        </p:attrNameLst>
                                      </p:cBhvr>
                                      <p:to>
                                        <a:schemeClr val="accent2"/>
                                      </p:to>
                                    </p:animClr>
                                    <p:set>
                                      <p:cBhvr>
                                        <p:cTn id="8" dur="500" fill="hold"/>
                                        <p:tgtEl>
                                          <p:spTgt spid="4">
                                            <p:graphicEl>
                                              <a:dgm id="{6C085A58-39F8-480D-8DE0-3A2BE11591BD}"/>
                                            </p:graphicEl>
                                          </p:spTgt>
                                        </p:tgtEl>
                                        <p:attrNameLst>
                                          <p:attrName>fill.type</p:attrName>
                                        </p:attrNameLst>
                                      </p:cBhvr>
                                      <p:to>
                                        <p:strVal val="solid"/>
                                      </p:to>
                                    </p:set>
                                    <p:set>
                                      <p:cBhvr>
                                        <p:cTn id="9" dur="500" fill="hold"/>
                                        <p:tgtEl>
                                          <p:spTgt spid="4">
                                            <p:graphicEl>
                                              <a:dgm id="{6C085A58-39F8-480D-8DE0-3A2BE11591BD}"/>
                                            </p:graphic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まとめ</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ja-JP" altLang="en-US" dirty="0" smtClean="0"/>
              <a:t>マイクロワールドとは・・・</a:t>
            </a:r>
            <a:endParaRPr kumimoji="1" lang="en-US" altLang="ja-JP" dirty="0" smtClean="0"/>
          </a:p>
          <a:p>
            <a:pPr marL="0" indent="0">
              <a:buNone/>
            </a:pPr>
            <a:r>
              <a:rPr lang="ja-JP" altLang="en-US" sz="2800" b="1" dirty="0" smtClean="0"/>
              <a:t>「行動を通して学習」できるもののこと</a:t>
            </a:r>
            <a:endParaRPr lang="en-US" altLang="ja-JP" sz="2800" b="1" dirty="0" smtClean="0"/>
          </a:p>
          <a:p>
            <a:pPr marL="0" indent="0">
              <a:buNone/>
            </a:pPr>
            <a:endParaRPr lang="en-US" altLang="ja-JP" sz="2800" b="1" dirty="0"/>
          </a:p>
          <a:p>
            <a:pPr marL="0" indent="0">
              <a:buNone/>
            </a:pPr>
            <a:endParaRPr lang="en-US" altLang="ja-JP" sz="2800" b="1" dirty="0" smtClean="0"/>
          </a:p>
          <a:p>
            <a:pPr marL="0" indent="0">
              <a:buNone/>
            </a:pPr>
            <a:endParaRPr lang="en-US" altLang="ja-JP" sz="2800" b="1" dirty="0"/>
          </a:p>
          <a:p>
            <a:pPr marL="0" indent="0">
              <a:buNone/>
            </a:pPr>
            <a:endParaRPr lang="en-US" altLang="ja-JP" sz="2800" b="1" dirty="0" smtClean="0"/>
          </a:p>
          <a:p>
            <a:pPr marL="0" indent="0">
              <a:buNone/>
            </a:pPr>
            <a:endParaRPr lang="en-US" altLang="ja-JP" sz="2800" b="1" dirty="0" smtClean="0"/>
          </a:p>
          <a:p>
            <a:pPr marL="0" indent="0">
              <a:buNone/>
            </a:pPr>
            <a:endParaRPr kumimoji="1" lang="en-US" altLang="ja-JP" sz="2800" b="1" dirty="0" smtClean="0"/>
          </a:p>
          <a:p>
            <a:pPr marL="0" indent="0">
              <a:buNone/>
            </a:pPr>
            <a:endParaRPr kumimoji="1" lang="ja-JP" altLang="en-US" sz="2800" b="1"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1220" y="2250918"/>
            <a:ext cx="1733213" cy="17451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73400" y="2250918"/>
            <a:ext cx="1900122" cy="1900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1877" y="4151619"/>
            <a:ext cx="2511938" cy="13581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円形吹き出し 5"/>
          <p:cNvSpPr/>
          <p:nvPr/>
        </p:nvSpPr>
        <p:spPr>
          <a:xfrm>
            <a:off x="3946253" y="4415367"/>
            <a:ext cx="2064254" cy="1216598"/>
          </a:xfrm>
          <a:prstGeom prst="wedgeEllipseCallout">
            <a:avLst>
              <a:gd name="adj1" fmla="val 10593"/>
              <a:gd name="adj2" fmla="val -74202"/>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dirty="0" smtClean="0"/>
              <a:t>人形遊び</a:t>
            </a:r>
            <a:endParaRPr kumimoji="1" lang="en-US" altLang="ja-JP" dirty="0" smtClean="0"/>
          </a:p>
          <a:p>
            <a:pPr algn="ctr"/>
            <a:r>
              <a:rPr kumimoji="1" lang="ja-JP" altLang="en-US" dirty="0" smtClean="0"/>
              <a:t>→人との接し方</a:t>
            </a:r>
            <a:endParaRPr kumimoji="1" lang="en-US" altLang="ja-JP" dirty="0" smtClean="0"/>
          </a:p>
        </p:txBody>
      </p:sp>
      <p:sp>
        <p:nvSpPr>
          <p:cNvPr id="7" name="円形吹き出し 6"/>
          <p:cNvSpPr/>
          <p:nvPr/>
        </p:nvSpPr>
        <p:spPr>
          <a:xfrm>
            <a:off x="6527995" y="2504608"/>
            <a:ext cx="2575932" cy="1237785"/>
          </a:xfrm>
          <a:prstGeom prst="wedgeEllipseCallou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dirty="0" smtClean="0"/>
              <a:t>積み木遊び</a:t>
            </a:r>
            <a:endParaRPr kumimoji="1" lang="en-US" altLang="ja-JP" dirty="0" smtClean="0"/>
          </a:p>
          <a:p>
            <a:pPr algn="ctr"/>
            <a:r>
              <a:rPr kumimoji="1" lang="ja-JP" altLang="en-US" dirty="0" smtClean="0"/>
              <a:t>→空間や力学の基礎</a:t>
            </a:r>
            <a:endParaRPr kumimoji="1" lang="ja-JP" altLang="en-US" dirty="0"/>
          </a:p>
        </p:txBody>
      </p:sp>
      <p:sp>
        <p:nvSpPr>
          <p:cNvPr id="8" name="円形吹き出し 7"/>
          <p:cNvSpPr/>
          <p:nvPr/>
        </p:nvSpPr>
        <p:spPr>
          <a:xfrm>
            <a:off x="9500839" y="4516244"/>
            <a:ext cx="2085278" cy="1550019"/>
          </a:xfrm>
          <a:prstGeom prst="wedgeEllipseCallout">
            <a:avLst>
              <a:gd name="adj1" fmla="val -19228"/>
              <a:gd name="adj2" fmla="val -75630"/>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dirty="0" smtClean="0"/>
              <a:t>ブランコ</a:t>
            </a:r>
            <a:endParaRPr kumimoji="1" lang="en-US" altLang="ja-JP" dirty="0" smtClean="0"/>
          </a:p>
          <a:p>
            <a:pPr algn="ctr"/>
            <a:r>
              <a:rPr kumimoji="1" lang="ja-JP" altLang="en-US" dirty="0" smtClean="0"/>
              <a:t>→振り子の基礎</a:t>
            </a:r>
            <a:endParaRPr kumimoji="1" lang="ja-JP" altLang="en-US" dirty="0"/>
          </a:p>
        </p:txBody>
      </p:sp>
      <p:sp>
        <p:nvSpPr>
          <p:cNvPr id="9" name="スライド番号プレースホルダー 8"/>
          <p:cNvSpPr>
            <a:spLocks noGrp="1"/>
          </p:cNvSpPr>
          <p:nvPr>
            <p:ph type="sldNum" sz="quarter" idx="12"/>
          </p:nvPr>
        </p:nvSpPr>
        <p:spPr/>
        <p:txBody>
          <a:bodyPr/>
          <a:lstStyle/>
          <a:p>
            <a:fld id="{4FAB73BC-B049-4115-A692-8D63A059BFB8}" type="slidenum">
              <a:rPr lang="en-US" smtClean="0"/>
              <a:t>6</a:t>
            </a:fld>
            <a:endParaRPr lang="en-US" dirty="0"/>
          </a:p>
        </p:txBody>
      </p:sp>
    </p:spTree>
    <p:extLst>
      <p:ext uri="{BB962C8B-B14F-4D97-AF65-F5344CB8AC3E}">
        <p14:creationId xmlns:p14="http://schemas.microsoft.com/office/powerpoint/2010/main" val="1775098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まとめ</a:t>
            </a:r>
            <a:endParaRPr kumimoji="1" lang="ja-JP" altLang="en-US" dirty="0"/>
          </a:p>
        </p:txBody>
      </p:sp>
      <p:sp>
        <p:nvSpPr>
          <p:cNvPr id="3" name="コンテンツ プレースホルダー 2"/>
          <p:cNvSpPr>
            <a:spLocks noGrp="1"/>
          </p:cNvSpPr>
          <p:nvPr>
            <p:ph idx="1"/>
          </p:nvPr>
        </p:nvSpPr>
        <p:spPr>
          <a:xfrm>
            <a:off x="3899945" y="431073"/>
            <a:ext cx="7315200" cy="5120640"/>
          </a:xfrm>
        </p:spPr>
        <p:txBody>
          <a:bodyPr/>
          <a:lstStyle/>
          <a:p>
            <a:pPr marL="0" indent="0">
              <a:buNone/>
            </a:pPr>
            <a:r>
              <a:rPr lang="ja-JP" altLang="en-US" dirty="0" smtClean="0"/>
              <a:t>社会福祉士の実習での例・・・</a:t>
            </a:r>
            <a:endParaRPr lang="en-US" altLang="ja-JP" dirty="0" smtClean="0"/>
          </a:p>
          <a:p>
            <a:pPr marL="0" indent="0">
              <a:buNone/>
            </a:pPr>
            <a:endParaRPr lang="en-US" altLang="ja-JP" dirty="0"/>
          </a:p>
          <a:p>
            <a:pPr marL="0" indent="0">
              <a:buNone/>
            </a:pPr>
            <a:endParaRPr lang="en-US" altLang="ja-JP" dirty="0" smtClean="0"/>
          </a:p>
          <a:p>
            <a:pPr marL="0" indent="0">
              <a:buNone/>
            </a:pPr>
            <a:endParaRPr lang="en-US" altLang="ja-JP" dirty="0"/>
          </a:p>
          <a:p>
            <a:pPr marL="0" indent="0">
              <a:buNone/>
            </a:pPr>
            <a:endParaRPr lang="en-US" altLang="ja-JP" dirty="0" smtClean="0"/>
          </a:p>
          <a:p>
            <a:pPr marL="0" indent="0">
              <a:buNone/>
            </a:pPr>
            <a:endParaRPr lang="en-US" altLang="ja-JP" dirty="0"/>
          </a:p>
          <a:p>
            <a:pPr marL="0" indent="0">
              <a:buNone/>
            </a:pPr>
            <a:endParaRPr lang="en-US" altLang="ja-JP" dirty="0" smtClean="0"/>
          </a:p>
          <a:p>
            <a:pPr marL="0" indent="0">
              <a:buNone/>
            </a:pPr>
            <a:endParaRPr lang="en-US" altLang="ja-JP" dirty="0"/>
          </a:p>
          <a:p>
            <a:pPr marL="0" indent="0">
              <a:buNone/>
            </a:pPr>
            <a:endParaRPr lang="en-US" altLang="ja-JP" dirty="0" smtClean="0"/>
          </a:p>
          <a:p>
            <a:pPr marL="0" indent="0">
              <a:buNone/>
            </a:pPr>
            <a:endParaRPr kumimoji="1" lang="en-US" altLang="ja-JP" dirty="0"/>
          </a:p>
        </p:txBody>
      </p:sp>
      <p:sp>
        <p:nvSpPr>
          <p:cNvPr id="5" name="角丸四角形 4"/>
          <p:cNvSpPr/>
          <p:nvPr/>
        </p:nvSpPr>
        <p:spPr>
          <a:xfrm>
            <a:off x="4070196" y="3691922"/>
            <a:ext cx="7081024" cy="1248937"/>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en-US" altLang="ja-JP" sz="2000" dirty="0" smtClean="0"/>
          </a:p>
          <a:p>
            <a:pPr algn="ctr"/>
            <a:endParaRPr kumimoji="1" lang="en-US" altLang="ja-JP" sz="2000" dirty="0"/>
          </a:p>
          <a:p>
            <a:pPr algn="ctr"/>
            <a:r>
              <a:rPr kumimoji="1" lang="ja-JP" altLang="en-US" sz="2000" dirty="0" smtClean="0"/>
              <a:t>起こりうる状況を一度体感することで、</a:t>
            </a:r>
            <a:endParaRPr kumimoji="1" lang="en-US" altLang="ja-JP" sz="2000" dirty="0" smtClean="0"/>
          </a:p>
          <a:p>
            <a:pPr algn="ctr"/>
            <a:r>
              <a:rPr kumimoji="1" lang="ja-JP" altLang="en-US" sz="2000" dirty="0" smtClean="0"/>
              <a:t>実践の現場でその時下す自分の決断や対応がどんな結果を生むのかある程度予想することができる。</a:t>
            </a:r>
            <a:endParaRPr kumimoji="1" lang="en-US" altLang="ja-JP" sz="2000" dirty="0"/>
          </a:p>
          <a:p>
            <a:pPr algn="ctr"/>
            <a:endParaRPr kumimoji="1" lang="en-US" altLang="ja-JP" sz="2400" b="1" dirty="0" smtClean="0">
              <a:effectLst>
                <a:outerShdw blurRad="38100" dist="38100" dir="2700000" algn="tl">
                  <a:srgbClr val="000000">
                    <a:alpha val="43137"/>
                  </a:srgbClr>
                </a:outerShdw>
              </a:effectLst>
            </a:endParaRPr>
          </a:p>
        </p:txBody>
      </p:sp>
      <p:pic>
        <p:nvPicPr>
          <p:cNvPr id="14339"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957525" y="1397193"/>
            <a:ext cx="3184443" cy="22947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角丸四角形 6"/>
          <p:cNvSpPr/>
          <p:nvPr/>
        </p:nvSpPr>
        <p:spPr>
          <a:xfrm>
            <a:off x="4017032" y="5241073"/>
            <a:ext cx="7081024" cy="99245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2800" b="1" dirty="0" smtClean="0">
                <a:effectLst>
                  <a:outerShdw blurRad="38100" dist="38100" dir="2700000" algn="tl">
                    <a:srgbClr val="000000">
                      <a:alpha val="43137"/>
                    </a:srgbClr>
                  </a:outerShdw>
                </a:effectLst>
              </a:rPr>
              <a:t>マイクロワールドによる“未来の学習”</a:t>
            </a:r>
            <a:endParaRPr kumimoji="1" lang="ja-JP" altLang="en-US" sz="2800" b="1" dirty="0">
              <a:effectLst>
                <a:outerShdw blurRad="38100" dist="38100" dir="2700000" algn="tl">
                  <a:srgbClr val="000000">
                    <a:alpha val="43137"/>
                  </a:srgbClr>
                </a:outerShdw>
              </a:effectLst>
            </a:endParaRPr>
          </a:p>
        </p:txBody>
      </p:sp>
      <p:pic>
        <p:nvPicPr>
          <p:cNvPr id="14340"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984272" y="1397194"/>
            <a:ext cx="2804669" cy="22947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右矢印 3"/>
          <p:cNvSpPr/>
          <p:nvPr/>
        </p:nvSpPr>
        <p:spPr>
          <a:xfrm>
            <a:off x="6846848" y="2132749"/>
            <a:ext cx="1421393" cy="100361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p:txBody>
          <a:bodyPr/>
          <a:lstStyle/>
          <a:p>
            <a:fld id="{4FAB73BC-B049-4115-A692-8D63A059BFB8}" type="slidenum">
              <a:rPr lang="en-US" smtClean="0"/>
              <a:t>7</a:t>
            </a:fld>
            <a:endParaRPr lang="en-US" dirty="0"/>
          </a:p>
        </p:txBody>
      </p:sp>
    </p:spTree>
    <p:extLst>
      <p:ext uri="{BB962C8B-B14F-4D97-AF65-F5344CB8AC3E}">
        <p14:creationId xmlns:p14="http://schemas.microsoft.com/office/powerpoint/2010/main" val="1273060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3834458" y="1041970"/>
            <a:ext cx="7315200" cy="3255264"/>
          </a:xfrm>
        </p:spPr>
        <p:txBody>
          <a:bodyPr/>
          <a:lstStyle/>
          <a:p>
            <a:r>
              <a:rPr lang="ja-JP" altLang="en-US" dirty="0" smtClean="0"/>
              <a:t>ご清聴</a:t>
            </a:r>
            <a:r>
              <a:rPr lang="en-US" altLang="ja-JP" dirty="0" smtClean="0"/>
              <a:t/>
            </a:r>
            <a:br>
              <a:rPr lang="en-US" altLang="ja-JP" dirty="0" smtClean="0"/>
            </a:br>
            <a:r>
              <a:rPr lang="ja-JP" altLang="en-US" dirty="0" smtClean="0"/>
              <a:t>ありがとう</a:t>
            </a:r>
            <a:r>
              <a:rPr lang="en-US" altLang="ja-JP" dirty="0" smtClean="0"/>
              <a:t/>
            </a:r>
            <a:br>
              <a:rPr lang="en-US" altLang="ja-JP" dirty="0" smtClean="0"/>
            </a:br>
            <a:r>
              <a:rPr lang="ja-JP" altLang="en-US" dirty="0" smtClean="0"/>
              <a:t>ございました</a:t>
            </a:r>
            <a:endParaRPr kumimoji="1" lang="ja-JP" altLang="en-US" dirty="0"/>
          </a:p>
        </p:txBody>
      </p:sp>
      <p:pic>
        <p:nvPicPr>
          <p:cNvPr id="16387"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950819" y="3286820"/>
            <a:ext cx="3929875" cy="3929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スライド番号プレースホルダー 5"/>
          <p:cNvSpPr>
            <a:spLocks noGrp="1"/>
          </p:cNvSpPr>
          <p:nvPr>
            <p:ph type="sldNum" sz="quarter" idx="12"/>
          </p:nvPr>
        </p:nvSpPr>
        <p:spPr/>
        <p:txBody>
          <a:bodyPr/>
          <a:lstStyle/>
          <a:p>
            <a:fld id="{4FAB73BC-B049-4115-A692-8D63A059BFB8}" type="slidenum">
              <a:rPr lang="en-US" smtClean="0"/>
              <a:pPr/>
              <a:t>8</a:t>
            </a:fld>
            <a:endParaRPr lang="en-US" dirty="0"/>
          </a:p>
        </p:txBody>
      </p:sp>
    </p:spTree>
    <p:extLst>
      <p:ext uri="{BB962C8B-B14F-4D97-AF65-F5344CB8AC3E}">
        <p14:creationId xmlns:p14="http://schemas.microsoft.com/office/powerpoint/2010/main" val="2640653257"/>
      </p:ext>
    </p:extLst>
  </p:cSld>
  <p:clrMapOvr>
    <a:masterClrMapping/>
  </p:clrMapOvr>
  <p:timing>
    <p:tnLst>
      <p:par>
        <p:cTn id="1" dur="indefinite" restart="never" nodeType="tmRoot"/>
      </p:par>
    </p:tnLst>
  </p:timing>
</p:sld>
</file>

<file path=ppt/theme/theme1.xml><?xml version="1.0" encoding="utf-8"?>
<a:theme xmlns:a="http://schemas.openxmlformats.org/drawingml/2006/main" name="フレーム">
  <a:themeElements>
    <a:clrScheme name="ウェーブ">
      <a:dk1>
        <a:sysClr val="windowText" lastClr="171717"/>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乳白ガラス">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Office ​​テーマ">
  <a:themeElements>
    <a:clrScheme name="Office">
      <a:dk1>
        <a:sysClr val="windowText" lastClr="171717"/>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171717"/>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1706</TotalTime>
  <Words>387</Words>
  <Application>Microsoft Office PowerPoint</Application>
  <PresentationFormat>ワイド画面</PresentationFormat>
  <Paragraphs>90</Paragraphs>
  <Slides>8</Slides>
  <Notes>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8</vt:i4>
      </vt:variant>
    </vt:vector>
  </HeadingPairs>
  <TitlesOfParts>
    <vt:vector size="13" baseType="lpstr">
      <vt:lpstr>ＭＳ Ｐゴシック</vt:lpstr>
      <vt:lpstr>メイリオ</vt:lpstr>
      <vt:lpstr>Calibri</vt:lpstr>
      <vt:lpstr>Wingdings 2</vt:lpstr>
      <vt:lpstr>フレーム</vt:lpstr>
      <vt:lpstr>本日の流れ</vt:lpstr>
      <vt:lpstr> クイズ</vt:lpstr>
      <vt:lpstr> クイズ </vt:lpstr>
      <vt:lpstr>ケース紹介 社会福祉士課程に 在籍する児童福祉施設実習の予定者への シミュレーション</vt:lpstr>
      <vt:lpstr>本日の流れ</vt:lpstr>
      <vt:lpstr>まとめ</vt:lpstr>
      <vt:lpstr>まとめ</vt:lpstr>
      <vt:lpstr>ご清聴 ありがとう ございました</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第16章　 マイクロワールド① ケース紹介</dc:title>
  <dc:creator>尾辻佐和子</dc:creator>
  <cp:lastModifiedBy>koide-saki-wd@ynu.jp</cp:lastModifiedBy>
  <cp:revision>41</cp:revision>
  <cp:lastPrinted>2015-01-08T05:28:33Z</cp:lastPrinted>
  <dcterms:created xsi:type="dcterms:W3CDTF">2015-01-07T00:53:38Z</dcterms:created>
  <dcterms:modified xsi:type="dcterms:W3CDTF">2015-01-09T05:43:00Z</dcterms:modified>
</cp:coreProperties>
</file>