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64" r:id="rId11"/>
    <p:sldId id="268" r:id="rId12"/>
    <p:sldId id="267" r:id="rId13"/>
    <p:sldId id="266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07A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209" autoAdjust="0"/>
  </p:normalViewPr>
  <p:slideViewPr>
    <p:cSldViewPr>
      <p:cViewPr varScale="1">
        <p:scale>
          <a:sx n="65" d="100"/>
          <a:sy n="65" d="100"/>
        </p:scale>
        <p:origin x="-8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86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F07A44-9102-4872-81BD-43B1F3513DA4}" type="doc">
      <dgm:prSet loTypeId="urn:microsoft.com/office/officeart/2005/8/layout/cycle5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F2A21968-B0F2-4EF1-BCA2-DE4120705BC2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ビジョンを達成するための行動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368D52C-CDD1-4265-8A04-0358B8ED1574}" type="parTrans" cxnId="{3D66079D-3493-4883-A0D8-41AC3C70630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CAFA999D-4B51-40D8-BAC1-646DA4F750C9}" type="sibTrans" cxnId="{3D66079D-3493-4883-A0D8-41AC3C70630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6CB99BC-01D2-4E4E-8A01-40442F6ADA35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遅れ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A1BE833-9681-4E13-976E-EFE891ADB2C1}" type="parTrans" cxnId="{142111D6-BE3D-4E91-BA09-466ABB5F8A4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B738E63-6ED6-4A38-A639-43FE2654208B}" type="sibTrans" cxnId="{142111D6-BE3D-4E91-BA09-466ABB5F8A4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8BBC4A1-701E-42A8-8791-51EBBDDD5258}">
      <dgm:prSet phldrT="[テキスト]" custT="1"/>
      <dgm:spPr/>
      <dgm:t>
        <a:bodyPr/>
        <a:lstStyle/>
        <a:p>
          <a:r>
            <a:rPr kumimoji="1"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今の現実</a:t>
          </a:r>
          <a:endParaRPr kumimoji="1" lang="ja-JP" altLang="en-US" sz="20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30C6ED8-BBB0-4BEB-BD76-288999A1BBD9}" type="parTrans" cxnId="{39FF272F-5B68-4129-8F96-4793A33B87C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DF17118-C273-41C4-8DB4-F24F91116632}" type="sibTrans" cxnId="{39FF272F-5B68-4129-8F96-4793A33B87C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EE45BEA-440F-41C7-84D3-44B6A0969140}">
      <dgm:prSet phldrT="[テキスト]"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75254B1-F30C-4CE3-B800-A504959786E8}" type="parTrans" cxnId="{CB8EEEB1-9BBA-4A4F-B21F-0393D6F1C80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4149538-CD92-4552-AA8C-061B1B9211BC}" type="sibTrans" cxnId="{CB8EEEB1-9BBA-4A4F-B21F-0393D6F1C80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56F6DA8-5F56-41E3-A574-08BC90B1F203}" type="pres">
      <dgm:prSet presAssocID="{52F07A44-9102-4872-81BD-43B1F3513DA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5EC43D7-9AAF-4863-9D61-DD84B656F5D9}" type="pres">
      <dgm:prSet presAssocID="{F2A21968-B0F2-4EF1-BCA2-DE4120705BC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9FA918-8A47-4D06-A43D-E88B7C96DB58}" type="pres">
      <dgm:prSet presAssocID="{F2A21968-B0F2-4EF1-BCA2-DE4120705BC2}" presName="spNode" presStyleCnt="0"/>
      <dgm:spPr/>
      <dgm:t>
        <a:bodyPr/>
        <a:lstStyle/>
        <a:p>
          <a:endParaRPr kumimoji="1" lang="ja-JP" altLang="en-US"/>
        </a:p>
      </dgm:t>
    </dgm:pt>
    <dgm:pt modelId="{D0674FC6-DEF1-4AF6-87D7-DCA4221306BD}" type="pres">
      <dgm:prSet presAssocID="{CAFA999D-4B51-40D8-BAC1-646DA4F750C9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E34228AD-EF57-4EAE-A096-0DBD5BC1B6A6}" type="pres">
      <dgm:prSet presAssocID="{56CB99BC-01D2-4E4E-8A01-40442F6ADA35}" presName="node" presStyleLbl="node1" presStyleIdx="1" presStyleCnt="4">
        <dgm:presLayoutVars>
          <dgm:bulletEnabled val="1"/>
        </dgm:presLayoutVars>
      </dgm:prSet>
      <dgm:spPr>
        <a:prstGeom prst="irregularSeal2">
          <a:avLst/>
        </a:prstGeom>
      </dgm:spPr>
      <dgm:t>
        <a:bodyPr/>
        <a:lstStyle/>
        <a:p>
          <a:endParaRPr kumimoji="1" lang="ja-JP" altLang="en-US"/>
        </a:p>
      </dgm:t>
    </dgm:pt>
    <dgm:pt modelId="{90760556-78A5-4C5E-93FA-CE14EC685004}" type="pres">
      <dgm:prSet presAssocID="{56CB99BC-01D2-4E4E-8A01-40442F6ADA35}" presName="spNode" presStyleCnt="0"/>
      <dgm:spPr/>
      <dgm:t>
        <a:bodyPr/>
        <a:lstStyle/>
        <a:p>
          <a:endParaRPr kumimoji="1" lang="ja-JP" altLang="en-US"/>
        </a:p>
      </dgm:t>
    </dgm:pt>
    <dgm:pt modelId="{57EB8D6E-9BD1-47A6-857C-BA3EFC6F3FCF}" type="pres">
      <dgm:prSet presAssocID="{0B738E63-6ED6-4A38-A639-43FE2654208B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1B01C860-566C-4970-B4A0-5DE231BF4121}" type="pres">
      <dgm:prSet presAssocID="{58BBC4A1-701E-42A8-8791-51EBBDDD525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D43FFC-91DA-475D-8827-4F8FF78A8740}" type="pres">
      <dgm:prSet presAssocID="{58BBC4A1-701E-42A8-8791-51EBBDDD5258}" presName="spNode" presStyleCnt="0"/>
      <dgm:spPr/>
      <dgm:t>
        <a:bodyPr/>
        <a:lstStyle/>
        <a:p>
          <a:endParaRPr kumimoji="1" lang="ja-JP" altLang="en-US"/>
        </a:p>
      </dgm:t>
    </dgm:pt>
    <dgm:pt modelId="{0B9E767F-0537-4494-99E8-5AC99A23E147}" type="pres">
      <dgm:prSet presAssocID="{3DF17118-C273-41C4-8DB4-F24F91116632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B25D92DA-7BA2-4D67-8A97-DD1D4EDA2FF3}" type="pres">
      <dgm:prSet presAssocID="{4EE45BEA-440F-41C7-84D3-44B6A096914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6A00A86-745E-4972-977C-3DC6B673FF2F}" type="pres">
      <dgm:prSet presAssocID="{4EE45BEA-440F-41C7-84D3-44B6A0969140}" presName="spNode" presStyleCnt="0"/>
      <dgm:spPr/>
      <dgm:t>
        <a:bodyPr/>
        <a:lstStyle/>
        <a:p>
          <a:endParaRPr kumimoji="1" lang="ja-JP" altLang="en-US"/>
        </a:p>
      </dgm:t>
    </dgm:pt>
    <dgm:pt modelId="{2E6FA3E6-8092-4B72-8157-36176F88957F}" type="pres">
      <dgm:prSet presAssocID="{B4149538-CD92-4552-AA8C-061B1B9211BC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8843B43E-50E5-4299-AC3C-BBAD00E9B8DE}" type="presOf" srcId="{56CB99BC-01D2-4E4E-8A01-40442F6ADA35}" destId="{E34228AD-EF57-4EAE-A096-0DBD5BC1B6A6}" srcOrd="0" destOrd="0" presId="urn:microsoft.com/office/officeart/2005/8/layout/cycle5"/>
    <dgm:cxn modelId="{6DD96854-57ED-4194-85C2-3E2387F7FC11}" type="presOf" srcId="{F2A21968-B0F2-4EF1-BCA2-DE4120705BC2}" destId="{A5EC43D7-9AAF-4863-9D61-DD84B656F5D9}" srcOrd="0" destOrd="0" presId="urn:microsoft.com/office/officeart/2005/8/layout/cycle5"/>
    <dgm:cxn modelId="{5D0D6AB0-029E-410D-B135-816038B63C39}" type="presOf" srcId="{CAFA999D-4B51-40D8-BAC1-646DA4F750C9}" destId="{D0674FC6-DEF1-4AF6-87D7-DCA4221306BD}" srcOrd="0" destOrd="0" presId="urn:microsoft.com/office/officeart/2005/8/layout/cycle5"/>
    <dgm:cxn modelId="{B07549BD-C383-475F-AF0A-22529CBCC7E5}" type="presOf" srcId="{52F07A44-9102-4872-81BD-43B1F3513DA4}" destId="{B56F6DA8-5F56-41E3-A574-08BC90B1F203}" srcOrd="0" destOrd="0" presId="urn:microsoft.com/office/officeart/2005/8/layout/cycle5"/>
    <dgm:cxn modelId="{9A7A7585-8F6E-4BEE-97FF-9F1D99C52587}" type="presOf" srcId="{58BBC4A1-701E-42A8-8791-51EBBDDD5258}" destId="{1B01C860-566C-4970-B4A0-5DE231BF4121}" srcOrd="0" destOrd="0" presId="urn:microsoft.com/office/officeart/2005/8/layout/cycle5"/>
    <dgm:cxn modelId="{ACF400F4-BF55-4515-9ACC-5BE20D0910D3}" type="presOf" srcId="{B4149538-CD92-4552-AA8C-061B1B9211BC}" destId="{2E6FA3E6-8092-4B72-8157-36176F88957F}" srcOrd="0" destOrd="0" presId="urn:microsoft.com/office/officeart/2005/8/layout/cycle5"/>
    <dgm:cxn modelId="{39FF272F-5B68-4129-8F96-4793A33B87CB}" srcId="{52F07A44-9102-4872-81BD-43B1F3513DA4}" destId="{58BBC4A1-701E-42A8-8791-51EBBDDD5258}" srcOrd="2" destOrd="0" parTransId="{230C6ED8-BBB0-4BEB-BD76-288999A1BBD9}" sibTransId="{3DF17118-C273-41C4-8DB4-F24F91116632}"/>
    <dgm:cxn modelId="{93800ABA-2BFF-4A28-B8DD-6C9F13C91020}" type="presOf" srcId="{3DF17118-C273-41C4-8DB4-F24F91116632}" destId="{0B9E767F-0537-4494-99E8-5AC99A23E147}" srcOrd="0" destOrd="0" presId="urn:microsoft.com/office/officeart/2005/8/layout/cycle5"/>
    <dgm:cxn modelId="{3D66079D-3493-4883-A0D8-41AC3C706302}" srcId="{52F07A44-9102-4872-81BD-43B1F3513DA4}" destId="{F2A21968-B0F2-4EF1-BCA2-DE4120705BC2}" srcOrd="0" destOrd="0" parTransId="{D368D52C-CDD1-4265-8A04-0358B8ED1574}" sibTransId="{CAFA999D-4B51-40D8-BAC1-646DA4F750C9}"/>
    <dgm:cxn modelId="{CB8EEEB1-9BBA-4A4F-B21F-0393D6F1C80A}" srcId="{52F07A44-9102-4872-81BD-43B1F3513DA4}" destId="{4EE45BEA-440F-41C7-84D3-44B6A0969140}" srcOrd="3" destOrd="0" parTransId="{275254B1-F30C-4CE3-B800-A504959786E8}" sibTransId="{B4149538-CD92-4552-AA8C-061B1B9211BC}"/>
    <dgm:cxn modelId="{1FC83D6C-3A8D-444C-92DC-AF930F409FF1}" type="presOf" srcId="{4EE45BEA-440F-41C7-84D3-44B6A0969140}" destId="{B25D92DA-7BA2-4D67-8A97-DD1D4EDA2FF3}" srcOrd="0" destOrd="0" presId="urn:microsoft.com/office/officeart/2005/8/layout/cycle5"/>
    <dgm:cxn modelId="{142111D6-BE3D-4E91-BA09-466ABB5F8A4B}" srcId="{52F07A44-9102-4872-81BD-43B1F3513DA4}" destId="{56CB99BC-01D2-4E4E-8A01-40442F6ADA35}" srcOrd="1" destOrd="0" parTransId="{4A1BE833-9681-4E13-976E-EFE891ADB2C1}" sibTransId="{0B738E63-6ED6-4A38-A639-43FE2654208B}"/>
    <dgm:cxn modelId="{69C8541B-F210-4299-AC23-F43A650E819A}" type="presOf" srcId="{0B738E63-6ED6-4A38-A639-43FE2654208B}" destId="{57EB8D6E-9BD1-47A6-857C-BA3EFC6F3FCF}" srcOrd="0" destOrd="0" presId="urn:microsoft.com/office/officeart/2005/8/layout/cycle5"/>
    <dgm:cxn modelId="{FD81D2C2-ECE2-40DB-9F7D-42EEC58516D6}" type="presParOf" srcId="{B56F6DA8-5F56-41E3-A574-08BC90B1F203}" destId="{A5EC43D7-9AAF-4863-9D61-DD84B656F5D9}" srcOrd="0" destOrd="0" presId="urn:microsoft.com/office/officeart/2005/8/layout/cycle5"/>
    <dgm:cxn modelId="{A4B27236-2773-41EA-B434-0A0CF7EBAA55}" type="presParOf" srcId="{B56F6DA8-5F56-41E3-A574-08BC90B1F203}" destId="{699FA918-8A47-4D06-A43D-E88B7C96DB58}" srcOrd="1" destOrd="0" presId="urn:microsoft.com/office/officeart/2005/8/layout/cycle5"/>
    <dgm:cxn modelId="{9DE3E254-D7A0-4D68-801B-C04EB65EC1A2}" type="presParOf" srcId="{B56F6DA8-5F56-41E3-A574-08BC90B1F203}" destId="{D0674FC6-DEF1-4AF6-87D7-DCA4221306BD}" srcOrd="2" destOrd="0" presId="urn:microsoft.com/office/officeart/2005/8/layout/cycle5"/>
    <dgm:cxn modelId="{AD40C0ED-3142-4AAC-B20C-496B89A351AD}" type="presParOf" srcId="{B56F6DA8-5F56-41E3-A574-08BC90B1F203}" destId="{E34228AD-EF57-4EAE-A096-0DBD5BC1B6A6}" srcOrd="3" destOrd="0" presId="urn:microsoft.com/office/officeart/2005/8/layout/cycle5"/>
    <dgm:cxn modelId="{8D52814B-319F-4A4B-AD68-086308E4CF75}" type="presParOf" srcId="{B56F6DA8-5F56-41E3-A574-08BC90B1F203}" destId="{90760556-78A5-4C5E-93FA-CE14EC685004}" srcOrd="4" destOrd="0" presId="urn:microsoft.com/office/officeart/2005/8/layout/cycle5"/>
    <dgm:cxn modelId="{AA1A9FB6-45CA-4368-8007-9B8E3352B450}" type="presParOf" srcId="{B56F6DA8-5F56-41E3-A574-08BC90B1F203}" destId="{57EB8D6E-9BD1-47A6-857C-BA3EFC6F3FCF}" srcOrd="5" destOrd="0" presId="urn:microsoft.com/office/officeart/2005/8/layout/cycle5"/>
    <dgm:cxn modelId="{F333A29F-7059-42BD-8E7F-E6A996A4C0E2}" type="presParOf" srcId="{B56F6DA8-5F56-41E3-A574-08BC90B1F203}" destId="{1B01C860-566C-4970-B4A0-5DE231BF4121}" srcOrd="6" destOrd="0" presId="urn:microsoft.com/office/officeart/2005/8/layout/cycle5"/>
    <dgm:cxn modelId="{F971968E-4FF2-4B88-BB53-29F8BE9A6483}" type="presParOf" srcId="{B56F6DA8-5F56-41E3-A574-08BC90B1F203}" destId="{75D43FFC-91DA-475D-8827-4F8FF78A8740}" srcOrd="7" destOrd="0" presId="urn:microsoft.com/office/officeart/2005/8/layout/cycle5"/>
    <dgm:cxn modelId="{95642671-9EF2-4B06-BBAD-F6FBF87F729F}" type="presParOf" srcId="{B56F6DA8-5F56-41E3-A574-08BC90B1F203}" destId="{0B9E767F-0537-4494-99E8-5AC99A23E147}" srcOrd="8" destOrd="0" presId="urn:microsoft.com/office/officeart/2005/8/layout/cycle5"/>
    <dgm:cxn modelId="{805910FC-81D0-4B6C-A839-FE5F950C58C4}" type="presParOf" srcId="{B56F6DA8-5F56-41E3-A574-08BC90B1F203}" destId="{B25D92DA-7BA2-4D67-8A97-DD1D4EDA2FF3}" srcOrd="9" destOrd="0" presId="urn:microsoft.com/office/officeart/2005/8/layout/cycle5"/>
    <dgm:cxn modelId="{8FB0D884-5CCD-45F7-A6D0-F1CA736A079B}" type="presParOf" srcId="{B56F6DA8-5F56-41E3-A574-08BC90B1F203}" destId="{E6A00A86-745E-4972-977C-3DC6B673FF2F}" srcOrd="10" destOrd="0" presId="urn:microsoft.com/office/officeart/2005/8/layout/cycle5"/>
    <dgm:cxn modelId="{F0B847A5-B987-4F58-AF85-E18C1D51DB86}" type="presParOf" srcId="{B56F6DA8-5F56-41E3-A574-08BC90B1F203}" destId="{2E6FA3E6-8092-4B72-8157-36176F88957F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2D08BE-8761-435B-ACA9-8A596BAE1EB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E3F0E76-3FC0-4EA4-ACB5-2D3D95EE0282}">
      <dgm:prSet phldrT="[テキスト]" custT="1"/>
      <dgm:spPr/>
      <dgm:t>
        <a:bodyPr/>
        <a:lstStyle/>
        <a:p>
          <a:r>
            <a:rPr kumimoji="1" lang="ja-JP" altLang="en-US" sz="1200" b="1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エモーショナル・</a:t>
          </a:r>
          <a:r>
            <a:rPr kumimoji="1" lang="en-US" altLang="ja-JP" sz="1200" b="1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テンション</a:t>
          </a:r>
          <a:endParaRPr kumimoji="1" lang="ja-JP" altLang="en-US" sz="1200" b="1" dirty="0">
            <a:effectLst/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4FD0C42-D02E-452C-96A5-1C6536C8E736}" type="parTrans" cxnId="{FDF6C883-99AC-4FB3-941B-D2669A65CBA3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C917DAD-6FE2-46AA-A6C9-8CA5452B6621}" type="sibTrans" cxnId="{FDF6C883-99AC-4FB3-941B-D2669A65CBA3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F4E2CA8E-D978-4080-B90F-837608716377}">
      <dgm:prSet phldrT="[テキスト]" custT="1"/>
      <dgm:spPr/>
      <dgm:t>
        <a:bodyPr/>
        <a:lstStyle/>
        <a:p>
          <a:r>
            <a:rPr kumimoji="1" lang="ja-JP" altLang="en-US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</a:t>
          </a:r>
          <a:endParaRPr kumimoji="1" lang="ja-JP" altLang="en-US" sz="16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59F7D34-5F7D-4146-8F5B-62A5C15791BE}" type="parTrans" cxnId="{EF64FA88-3EFB-459A-950D-DDB007415C9F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A1950041-9F46-4D10-BAB7-606EBDDFDA2E}" type="sibTrans" cxnId="{EF64FA88-3EFB-459A-950D-DDB007415C9F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B3FC9AE-796E-4CDE-AF98-AFBD7D67A973}">
      <dgm:prSet phldrT="[テキスト]" custT="1"/>
      <dgm:spPr/>
      <dgm:t>
        <a:bodyPr/>
        <a:lstStyle/>
        <a:p>
          <a:r>
            <a:rPr kumimoji="1" lang="ja-JP" altLang="en-US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ギャップ</a:t>
          </a:r>
          <a:r>
            <a: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クリエイティブ・</a:t>
          </a:r>
          <a:r>
            <a: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テンション</a:t>
          </a:r>
          <a:endParaRPr kumimoji="1" lang="ja-JP" altLang="en-US" sz="1200" b="1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A412481F-B88F-46E0-852B-93D3FC184783}" type="parTrans" cxnId="{AA803E07-999A-4C17-952E-B369FA2E9D1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267BAC1-BF51-40A1-80E0-2A2E09C28C1E}" type="sibTrans" cxnId="{AA803E07-999A-4C17-952E-B369FA2E9D1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2E89508-1CBA-462F-925B-DEB9E5E6896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ビジョンを</a:t>
          </a:r>
          <a:r>
            <a:rPr kumimoji="1" lang="en-US" altLang="ja-JP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下げる圧力</a:t>
          </a:r>
          <a:endParaRPr kumimoji="1" lang="ja-JP" altLang="en-US" sz="18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225800E-4577-4854-986D-31964551B01F}" type="parTrans" cxnId="{D3C2D40E-CCBA-4CED-9DCE-040CA82EDC0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F6D09B1-790D-4D9A-8900-DC533C076519}" type="sibTrans" cxnId="{D3C2D40E-CCBA-4CED-9DCE-040CA82EDC0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74AD3F3-BEFE-48D1-9BF2-F8E8294F60FF}" type="pres">
      <dgm:prSet presAssocID="{BA2D08BE-8761-435B-ACA9-8A596BAE1EB0}" presName="cycle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73B6CB93-4A94-4854-B118-9E95791736B1}" type="pres">
      <dgm:prSet presAssocID="{BE3F0E76-3FC0-4EA4-ACB5-2D3D95EE028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C6CF20-5376-48DD-BF10-B5C6770F67AF}" type="pres">
      <dgm:prSet presAssocID="{BE3F0E76-3FC0-4EA4-ACB5-2D3D95EE0282}" presName="spNode" presStyleCnt="0"/>
      <dgm:spPr/>
      <dgm:t>
        <a:bodyPr/>
        <a:lstStyle/>
        <a:p>
          <a:endParaRPr kumimoji="1" lang="ja-JP" altLang="en-US"/>
        </a:p>
      </dgm:t>
    </dgm:pt>
    <dgm:pt modelId="{92FD0F2A-BEDE-4C50-A321-98284AFB8AFE}" type="pres">
      <dgm:prSet presAssocID="{7C917DAD-6FE2-46AA-A6C9-8CA5452B6621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3F38136B-175B-4D55-9859-5CDF29A8F7EC}" type="pres">
      <dgm:prSet presAssocID="{32E89508-1CBA-462F-925B-DEB9E5E6896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6A01F7-B12B-4AE7-8DB9-AF281755D62E}" type="pres">
      <dgm:prSet presAssocID="{32E89508-1CBA-462F-925B-DEB9E5E68967}" presName="spNode" presStyleCnt="0"/>
      <dgm:spPr/>
      <dgm:t>
        <a:bodyPr/>
        <a:lstStyle/>
        <a:p>
          <a:endParaRPr kumimoji="1" lang="ja-JP" altLang="en-US"/>
        </a:p>
      </dgm:t>
    </dgm:pt>
    <dgm:pt modelId="{111B64F2-0690-452E-BC91-1F0A50BB1079}" type="pres">
      <dgm:prSet presAssocID="{7F6D09B1-790D-4D9A-8900-DC533C076519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686EF758-88FC-4BFF-865A-7A901EE39BE8}" type="pres">
      <dgm:prSet presAssocID="{F4E2CA8E-D978-4080-B90F-837608716377}" presName="node" presStyleLbl="node1" presStyleIdx="2" presStyleCnt="4" custScaleX="109060" custScaleY="9252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kumimoji="1" lang="ja-JP" altLang="en-US"/>
        </a:p>
      </dgm:t>
    </dgm:pt>
    <dgm:pt modelId="{D730A715-928E-466B-9CA7-9BC15D181CE8}" type="pres">
      <dgm:prSet presAssocID="{F4E2CA8E-D978-4080-B90F-837608716377}" presName="spNode" presStyleCnt="0"/>
      <dgm:spPr/>
      <dgm:t>
        <a:bodyPr/>
        <a:lstStyle/>
        <a:p>
          <a:endParaRPr kumimoji="1" lang="ja-JP" altLang="en-US"/>
        </a:p>
      </dgm:t>
    </dgm:pt>
    <dgm:pt modelId="{B5C9D305-DBC7-4A03-8DFD-9AE2DEDC0FE3}" type="pres">
      <dgm:prSet presAssocID="{A1950041-9F46-4D10-BAB7-606EBDDFDA2E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B6001118-878E-400C-8CBD-7CDF33D8E31A}" type="pres">
      <dgm:prSet presAssocID="{2B3FC9AE-796E-4CDE-AF98-AFBD7D67A97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F46950-7310-4238-8088-6F101D0C94A7}" type="pres">
      <dgm:prSet presAssocID="{2B3FC9AE-796E-4CDE-AF98-AFBD7D67A973}" presName="spNode" presStyleCnt="0"/>
      <dgm:spPr/>
      <dgm:t>
        <a:bodyPr/>
        <a:lstStyle/>
        <a:p>
          <a:endParaRPr kumimoji="1" lang="ja-JP" altLang="en-US"/>
        </a:p>
      </dgm:t>
    </dgm:pt>
    <dgm:pt modelId="{CA98D766-26BB-483B-BDBD-3F39C121D97A}" type="pres">
      <dgm:prSet presAssocID="{5267BAC1-BF51-40A1-80E0-2A2E09C28C1E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678807AC-508E-44F5-BF0E-1505AC0B1425}" type="presOf" srcId="{BE3F0E76-3FC0-4EA4-ACB5-2D3D95EE0282}" destId="{73B6CB93-4A94-4854-B118-9E95791736B1}" srcOrd="0" destOrd="0" presId="urn:microsoft.com/office/officeart/2005/8/layout/cycle5"/>
    <dgm:cxn modelId="{D3C2D40E-CCBA-4CED-9DCE-040CA82EDC0B}" srcId="{BA2D08BE-8761-435B-ACA9-8A596BAE1EB0}" destId="{32E89508-1CBA-462F-925B-DEB9E5E68967}" srcOrd="1" destOrd="0" parTransId="{B225800E-4577-4854-986D-31964551B01F}" sibTransId="{7F6D09B1-790D-4D9A-8900-DC533C076519}"/>
    <dgm:cxn modelId="{403D3B8C-DB4F-4541-A2DE-E7B26C053869}" type="presOf" srcId="{BA2D08BE-8761-435B-ACA9-8A596BAE1EB0}" destId="{774AD3F3-BEFE-48D1-9BF2-F8E8294F60FF}" srcOrd="0" destOrd="0" presId="urn:microsoft.com/office/officeart/2005/8/layout/cycle5"/>
    <dgm:cxn modelId="{6AEB9A91-F805-410E-AFEC-4F72BD89DAA8}" type="presOf" srcId="{7F6D09B1-790D-4D9A-8900-DC533C076519}" destId="{111B64F2-0690-452E-BC91-1F0A50BB1079}" srcOrd="0" destOrd="0" presId="urn:microsoft.com/office/officeart/2005/8/layout/cycle5"/>
    <dgm:cxn modelId="{EF64FA88-3EFB-459A-950D-DDB007415C9F}" srcId="{BA2D08BE-8761-435B-ACA9-8A596BAE1EB0}" destId="{F4E2CA8E-D978-4080-B90F-837608716377}" srcOrd="2" destOrd="0" parTransId="{259F7D34-5F7D-4146-8F5B-62A5C15791BE}" sibTransId="{A1950041-9F46-4D10-BAB7-606EBDDFDA2E}"/>
    <dgm:cxn modelId="{FF3D178B-D20F-48D4-A394-5B7B628C0E95}" type="presOf" srcId="{7C917DAD-6FE2-46AA-A6C9-8CA5452B6621}" destId="{92FD0F2A-BEDE-4C50-A321-98284AFB8AFE}" srcOrd="0" destOrd="0" presId="urn:microsoft.com/office/officeart/2005/8/layout/cycle5"/>
    <dgm:cxn modelId="{6D8D3B66-9248-4C2A-957C-25EE4BAFDB00}" type="presOf" srcId="{2B3FC9AE-796E-4CDE-AF98-AFBD7D67A973}" destId="{B6001118-878E-400C-8CBD-7CDF33D8E31A}" srcOrd="0" destOrd="0" presId="urn:microsoft.com/office/officeart/2005/8/layout/cycle5"/>
    <dgm:cxn modelId="{8A967DAD-5E79-465A-A5FC-F9E445898C92}" type="presOf" srcId="{5267BAC1-BF51-40A1-80E0-2A2E09C28C1E}" destId="{CA98D766-26BB-483B-BDBD-3F39C121D97A}" srcOrd="0" destOrd="0" presId="urn:microsoft.com/office/officeart/2005/8/layout/cycle5"/>
    <dgm:cxn modelId="{AA803E07-999A-4C17-952E-B369FA2E9D19}" srcId="{BA2D08BE-8761-435B-ACA9-8A596BAE1EB0}" destId="{2B3FC9AE-796E-4CDE-AF98-AFBD7D67A973}" srcOrd="3" destOrd="0" parTransId="{A412481F-B88F-46E0-852B-93D3FC184783}" sibTransId="{5267BAC1-BF51-40A1-80E0-2A2E09C28C1E}"/>
    <dgm:cxn modelId="{FDF6C883-99AC-4FB3-941B-D2669A65CBA3}" srcId="{BA2D08BE-8761-435B-ACA9-8A596BAE1EB0}" destId="{BE3F0E76-3FC0-4EA4-ACB5-2D3D95EE0282}" srcOrd="0" destOrd="0" parTransId="{14FD0C42-D02E-452C-96A5-1C6536C8E736}" sibTransId="{7C917DAD-6FE2-46AA-A6C9-8CA5452B6621}"/>
    <dgm:cxn modelId="{4C7E8E9B-3388-49F4-905F-F825B0AABD26}" type="presOf" srcId="{F4E2CA8E-D978-4080-B90F-837608716377}" destId="{686EF758-88FC-4BFF-865A-7A901EE39BE8}" srcOrd="0" destOrd="0" presId="urn:microsoft.com/office/officeart/2005/8/layout/cycle5"/>
    <dgm:cxn modelId="{1AAA2641-C7EA-4CA1-B718-162ACB494A18}" type="presOf" srcId="{A1950041-9F46-4D10-BAB7-606EBDDFDA2E}" destId="{B5C9D305-DBC7-4A03-8DFD-9AE2DEDC0FE3}" srcOrd="0" destOrd="0" presId="urn:microsoft.com/office/officeart/2005/8/layout/cycle5"/>
    <dgm:cxn modelId="{B2479ABD-AF19-4CB5-B2BF-D2A5D5FFF86D}" type="presOf" srcId="{32E89508-1CBA-462F-925B-DEB9E5E68967}" destId="{3F38136B-175B-4D55-9859-5CDF29A8F7EC}" srcOrd="0" destOrd="0" presId="urn:microsoft.com/office/officeart/2005/8/layout/cycle5"/>
    <dgm:cxn modelId="{D8DDBB30-B5ED-4E05-8C4C-EEDDEA6F54FA}" type="presParOf" srcId="{774AD3F3-BEFE-48D1-9BF2-F8E8294F60FF}" destId="{73B6CB93-4A94-4854-B118-9E95791736B1}" srcOrd="0" destOrd="0" presId="urn:microsoft.com/office/officeart/2005/8/layout/cycle5"/>
    <dgm:cxn modelId="{9FEC539B-3FFE-4134-9776-E88E773711FC}" type="presParOf" srcId="{774AD3F3-BEFE-48D1-9BF2-F8E8294F60FF}" destId="{3BC6CF20-5376-48DD-BF10-B5C6770F67AF}" srcOrd="1" destOrd="0" presId="urn:microsoft.com/office/officeart/2005/8/layout/cycle5"/>
    <dgm:cxn modelId="{695C478C-BF31-43FF-961C-629E01555A9F}" type="presParOf" srcId="{774AD3F3-BEFE-48D1-9BF2-F8E8294F60FF}" destId="{92FD0F2A-BEDE-4C50-A321-98284AFB8AFE}" srcOrd="2" destOrd="0" presId="urn:microsoft.com/office/officeart/2005/8/layout/cycle5"/>
    <dgm:cxn modelId="{5C1B8A40-FCA4-4D30-9AF0-F0442E72CFF4}" type="presParOf" srcId="{774AD3F3-BEFE-48D1-9BF2-F8E8294F60FF}" destId="{3F38136B-175B-4D55-9859-5CDF29A8F7EC}" srcOrd="3" destOrd="0" presId="urn:microsoft.com/office/officeart/2005/8/layout/cycle5"/>
    <dgm:cxn modelId="{FB99DBC3-4C44-4E22-A501-2221FA05A135}" type="presParOf" srcId="{774AD3F3-BEFE-48D1-9BF2-F8E8294F60FF}" destId="{AD6A01F7-B12B-4AE7-8DB9-AF281755D62E}" srcOrd="4" destOrd="0" presId="urn:microsoft.com/office/officeart/2005/8/layout/cycle5"/>
    <dgm:cxn modelId="{7D982C15-7D1B-455F-97C7-41C70839CD2F}" type="presParOf" srcId="{774AD3F3-BEFE-48D1-9BF2-F8E8294F60FF}" destId="{111B64F2-0690-452E-BC91-1F0A50BB1079}" srcOrd="5" destOrd="0" presId="urn:microsoft.com/office/officeart/2005/8/layout/cycle5"/>
    <dgm:cxn modelId="{70C05928-A0DE-4653-800E-F9664BAE0634}" type="presParOf" srcId="{774AD3F3-BEFE-48D1-9BF2-F8E8294F60FF}" destId="{686EF758-88FC-4BFF-865A-7A901EE39BE8}" srcOrd="6" destOrd="0" presId="urn:microsoft.com/office/officeart/2005/8/layout/cycle5"/>
    <dgm:cxn modelId="{EBE07705-B62C-43E9-8EE5-87D91094A0DE}" type="presParOf" srcId="{774AD3F3-BEFE-48D1-9BF2-F8E8294F60FF}" destId="{D730A715-928E-466B-9CA7-9BC15D181CE8}" srcOrd="7" destOrd="0" presId="urn:microsoft.com/office/officeart/2005/8/layout/cycle5"/>
    <dgm:cxn modelId="{C8406A5B-A303-4011-B87F-820F5B88C9B5}" type="presParOf" srcId="{774AD3F3-BEFE-48D1-9BF2-F8E8294F60FF}" destId="{B5C9D305-DBC7-4A03-8DFD-9AE2DEDC0FE3}" srcOrd="8" destOrd="0" presId="urn:microsoft.com/office/officeart/2005/8/layout/cycle5"/>
    <dgm:cxn modelId="{2DD6A4CF-91A7-4EAE-8227-2EE549D48A9C}" type="presParOf" srcId="{774AD3F3-BEFE-48D1-9BF2-F8E8294F60FF}" destId="{B6001118-878E-400C-8CBD-7CDF33D8E31A}" srcOrd="9" destOrd="0" presId="urn:microsoft.com/office/officeart/2005/8/layout/cycle5"/>
    <dgm:cxn modelId="{126BAEB8-EA99-4120-8597-D59CF2C7915C}" type="presParOf" srcId="{774AD3F3-BEFE-48D1-9BF2-F8E8294F60FF}" destId="{0AF46950-7310-4238-8088-6F101D0C94A7}" srcOrd="10" destOrd="0" presId="urn:microsoft.com/office/officeart/2005/8/layout/cycle5"/>
    <dgm:cxn modelId="{1D5A18FB-FCEE-4FE4-9270-A1A219CA818C}" type="presParOf" srcId="{774AD3F3-BEFE-48D1-9BF2-F8E8294F60FF}" destId="{CA98D766-26BB-483B-BDBD-3F39C121D97A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F07A44-9102-4872-81BD-43B1F3513DA4}" type="doc">
      <dgm:prSet loTypeId="urn:microsoft.com/office/officeart/2005/8/layout/cycle5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F2A21968-B0F2-4EF1-BCA2-DE4120705BC2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ビジョンを達成するための行動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368D52C-CDD1-4265-8A04-0358B8ED1574}" type="parTrans" cxnId="{3D66079D-3493-4883-A0D8-41AC3C70630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CAFA999D-4B51-40D8-BAC1-646DA4F750C9}" type="sibTrans" cxnId="{3D66079D-3493-4883-A0D8-41AC3C70630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6CB99BC-01D2-4E4E-8A01-40442F6ADA35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遅れ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A1BE833-9681-4E13-976E-EFE891ADB2C1}" type="parTrans" cxnId="{142111D6-BE3D-4E91-BA09-466ABB5F8A4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B738E63-6ED6-4A38-A639-43FE2654208B}" type="sibTrans" cxnId="{142111D6-BE3D-4E91-BA09-466ABB5F8A4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8BBC4A1-701E-42A8-8791-51EBBDDD5258}">
      <dgm:prSet phldrT="[テキスト]" custT="1"/>
      <dgm:spPr/>
      <dgm:t>
        <a:bodyPr/>
        <a:lstStyle/>
        <a:p>
          <a:r>
            <a:rPr kumimoji="1"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今の現実</a:t>
          </a:r>
          <a:endParaRPr kumimoji="1" lang="ja-JP" altLang="en-US" sz="20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30C6ED8-BBB0-4BEB-BD76-288999A1BBD9}" type="parTrans" cxnId="{39FF272F-5B68-4129-8F96-4793A33B87C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DF17118-C273-41C4-8DB4-F24F91116632}" type="sibTrans" cxnId="{39FF272F-5B68-4129-8F96-4793A33B87C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EE45BEA-440F-41C7-84D3-44B6A0969140}">
      <dgm:prSet phldrT="[テキスト]"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75254B1-F30C-4CE3-B800-A504959786E8}" type="parTrans" cxnId="{CB8EEEB1-9BBA-4A4F-B21F-0393D6F1C80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4149538-CD92-4552-AA8C-061B1B9211BC}" type="sibTrans" cxnId="{CB8EEEB1-9BBA-4A4F-B21F-0393D6F1C80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56F6DA8-5F56-41E3-A574-08BC90B1F203}" type="pres">
      <dgm:prSet presAssocID="{52F07A44-9102-4872-81BD-43B1F3513DA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5EC43D7-9AAF-4863-9D61-DD84B656F5D9}" type="pres">
      <dgm:prSet presAssocID="{F2A21968-B0F2-4EF1-BCA2-DE4120705BC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9FA918-8A47-4D06-A43D-E88B7C96DB58}" type="pres">
      <dgm:prSet presAssocID="{F2A21968-B0F2-4EF1-BCA2-DE4120705BC2}" presName="spNode" presStyleCnt="0"/>
      <dgm:spPr/>
      <dgm:t>
        <a:bodyPr/>
        <a:lstStyle/>
        <a:p>
          <a:endParaRPr kumimoji="1" lang="ja-JP" altLang="en-US"/>
        </a:p>
      </dgm:t>
    </dgm:pt>
    <dgm:pt modelId="{D0674FC6-DEF1-4AF6-87D7-DCA4221306BD}" type="pres">
      <dgm:prSet presAssocID="{CAFA999D-4B51-40D8-BAC1-646DA4F750C9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E34228AD-EF57-4EAE-A096-0DBD5BC1B6A6}" type="pres">
      <dgm:prSet presAssocID="{56CB99BC-01D2-4E4E-8A01-40442F6ADA35}" presName="node" presStyleLbl="node1" presStyleIdx="1" presStyleCnt="4">
        <dgm:presLayoutVars>
          <dgm:bulletEnabled val="1"/>
        </dgm:presLayoutVars>
      </dgm:prSet>
      <dgm:spPr>
        <a:prstGeom prst="irregularSeal2">
          <a:avLst/>
        </a:prstGeom>
      </dgm:spPr>
      <dgm:t>
        <a:bodyPr/>
        <a:lstStyle/>
        <a:p>
          <a:endParaRPr kumimoji="1" lang="ja-JP" altLang="en-US"/>
        </a:p>
      </dgm:t>
    </dgm:pt>
    <dgm:pt modelId="{90760556-78A5-4C5E-93FA-CE14EC685004}" type="pres">
      <dgm:prSet presAssocID="{56CB99BC-01D2-4E4E-8A01-40442F6ADA35}" presName="spNode" presStyleCnt="0"/>
      <dgm:spPr/>
      <dgm:t>
        <a:bodyPr/>
        <a:lstStyle/>
        <a:p>
          <a:endParaRPr kumimoji="1" lang="ja-JP" altLang="en-US"/>
        </a:p>
      </dgm:t>
    </dgm:pt>
    <dgm:pt modelId="{57EB8D6E-9BD1-47A6-857C-BA3EFC6F3FCF}" type="pres">
      <dgm:prSet presAssocID="{0B738E63-6ED6-4A38-A639-43FE2654208B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1B01C860-566C-4970-B4A0-5DE231BF4121}" type="pres">
      <dgm:prSet presAssocID="{58BBC4A1-701E-42A8-8791-51EBBDDD525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D43FFC-91DA-475D-8827-4F8FF78A8740}" type="pres">
      <dgm:prSet presAssocID="{58BBC4A1-701E-42A8-8791-51EBBDDD5258}" presName="spNode" presStyleCnt="0"/>
      <dgm:spPr/>
      <dgm:t>
        <a:bodyPr/>
        <a:lstStyle/>
        <a:p>
          <a:endParaRPr kumimoji="1" lang="ja-JP" altLang="en-US"/>
        </a:p>
      </dgm:t>
    </dgm:pt>
    <dgm:pt modelId="{0B9E767F-0537-4494-99E8-5AC99A23E147}" type="pres">
      <dgm:prSet presAssocID="{3DF17118-C273-41C4-8DB4-F24F91116632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B25D92DA-7BA2-4D67-8A97-DD1D4EDA2FF3}" type="pres">
      <dgm:prSet presAssocID="{4EE45BEA-440F-41C7-84D3-44B6A096914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6A00A86-745E-4972-977C-3DC6B673FF2F}" type="pres">
      <dgm:prSet presAssocID="{4EE45BEA-440F-41C7-84D3-44B6A0969140}" presName="spNode" presStyleCnt="0"/>
      <dgm:spPr/>
      <dgm:t>
        <a:bodyPr/>
        <a:lstStyle/>
        <a:p>
          <a:endParaRPr kumimoji="1" lang="ja-JP" altLang="en-US"/>
        </a:p>
      </dgm:t>
    </dgm:pt>
    <dgm:pt modelId="{2E6FA3E6-8092-4B72-8157-36176F88957F}" type="pres">
      <dgm:prSet presAssocID="{B4149538-CD92-4552-AA8C-061B1B9211BC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009AEECD-0064-4F40-9B09-C9B1DD4CD8F9}" type="presOf" srcId="{F2A21968-B0F2-4EF1-BCA2-DE4120705BC2}" destId="{A5EC43D7-9AAF-4863-9D61-DD84B656F5D9}" srcOrd="0" destOrd="0" presId="urn:microsoft.com/office/officeart/2005/8/layout/cycle5"/>
    <dgm:cxn modelId="{FE3A2E88-EF5B-4473-B148-3AEA7B2C86B3}" type="presOf" srcId="{0B738E63-6ED6-4A38-A639-43FE2654208B}" destId="{57EB8D6E-9BD1-47A6-857C-BA3EFC6F3FCF}" srcOrd="0" destOrd="0" presId="urn:microsoft.com/office/officeart/2005/8/layout/cycle5"/>
    <dgm:cxn modelId="{045A6AC9-84FC-41C3-88A0-B15C288CACB2}" type="presOf" srcId="{3DF17118-C273-41C4-8DB4-F24F91116632}" destId="{0B9E767F-0537-4494-99E8-5AC99A23E147}" srcOrd="0" destOrd="0" presId="urn:microsoft.com/office/officeart/2005/8/layout/cycle5"/>
    <dgm:cxn modelId="{39FF272F-5B68-4129-8F96-4793A33B87CB}" srcId="{52F07A44-9102-4872-81BD-43B1F3513DA4}" destId="{58BBC4A1-701E-42A8-8791-51EBBDDD5258}" srcOrd="2" destOrd="0" parTransId="{230C6ED8-BBB0-4BEB-BD76-288999A1BBD9}" sibTransId="{3DF17118-C273-41C4-8DB4-F24F91116632}"/>
    <dgm:cxn modelId="{9EFA51E4-7652-4BAF-8B77-026F64E14370}" type="presOf" srcId="{4EE45BEA-440F-41C7-84D3-44B6A0969140}" destId="{B25D92DA-7BA2-4D67-8A97-DD1D4EDA2FF3}" srcOrd="0" destOrd="0" presId="urn:microsoft.com/office/officeart/2005/8/layout/cycle5"/>
    <dgm:cxn modelId="{3D66079D-3493-4883-A0D8-41AC3C706302}" srcId="{52F07A44-9102-4872-81BD-43B1F3513DA4}" destId="{F2A21968-B0F2-4EF1-BCA2-DE4120705BC2}" srcOrd="0" destOrd="0" parTransId="{D368D52C-CDD1-4265-8A04-0358B8ED1574}" sibTransId="{CAFA999D-4B51-40D8-BAC1-646DA4F750C9}"/>
    <dgm:cxn modelId="{CB8EEEB1-9BBA-4A4F-B21F-0393D6F1C80A}" srcId="{52F07A44-9102-4872-81BD-43B1F3513DA4}" destId="{4EE45BEA-440F-41C7-84D3-44B6A0969140}" srcOrd="3" destOrd="0" parTransId="{275254B1-F30C-4CE3-B800-A504959786E8}" sibTransId="{B4149538-CD92-4552-AA8C-061B1B9211BC}"/>
    <dgm:cxn modelId="{142111D6-BE3D-4E91-BA09-466ABB5F8A4B}" srcId="{52F07A44-9102-4872-81BD-43B1F3513DA4}" destId="{56CB99BC-01D2-4E4E-8A01-40442F6ADA35}" srcOrd="1" destOrd="0" parTransId="{4A1BE833-9681-4E13-976E-EFE891ADB2C1}" sibTransId="{0B738E63-6ED6-4A38-A639-43FE2654208B}"/>
    <dgm:cxn modelId="{14D5BF66-4225-4205-BBA3-4ECE429352C0}" type="presOf" srcId="{52F07A44-9102-4872-81BD-43B1F3513DA4}" destId="{B56F6DA8-5F56-41E3-A574-08BC90B1F203}" srcOrd="0" destOrd="0" presId="urn:microsoft.com/office/officeart/2005/8/layout/cycle5"/>
    <dgm:cxn modelId="{B4386D7F-9553-4AD7-A2AC-EC5FAA68A5DB}" type="presOf" srcId="{58BBC4A1-701E-42A8-8791-51EBBDDD5258}" destId="{1B01C860-566C-4970-B4A0-5DE231BF4121}" srcOrd="0" destOrd="0" presId="urn:microsoft.com/office/officeart/2005/8/layout/cycle5"/>
    <dgm:cxn modelId="{4045BD82-1ACB-4665-9903-104FC938518D}" type="presOf" srcId="{CAFA999D-4B51-40D8-BAC1-646DA4F750C9}" destId="{D0674FC6-DEF1-4AF6-87D7-DCA4221306BD}" srcOrd="0" destOrd="0" presId="urn:microsoft.com/office/officeart/2005/8/layout/cycle5"/>
    <dgm:cxn modelId="{6D45827A-4F90-4FD4-BC6E-22B86730E859}" type="presOf" srcId="{B4149538-CD92-4552-AA8C-061B1B9211BC}" destId="{2E6FA3E6-8092-4B72-8157-36176F88957F}" srcOrd="0" destOrd="0" presId="urn:microsoft.com/office/officeart/2005/8/layout/cycle5"/>
    <dgm:cxn modelId="{55773863-320B-440A-BE3B-0B90708B77A9}" type="presOf" srcId="{56CB99BC-01D2-4E4E-8A01-40442F6ADA35}" destId="{E34228AD-EF57-4EAE-A096-0DBD5BC1B6A6}" srcOrd="0" destOrd="0" presId="urn:microsoft.com/office/officeart/2005/8/layout/cycle5"/>
    <dgm:cxn modelId="{A0850661-6BB9-437F-A933-BCFD56097E47}" type="presParOf" srcId="{B56F6DA8-5F56-41E3-A574-08BC90B1F203}" destId="{A5EC43D7-9AAF-4863-9D61-DD84B656F5D9}" srcOrd="0" destOrd="0" presId="urn:microsoft.com/office/officeart/2005/8/layout/cycle5"/>
    <dgm:cxn modelId="{A0218A34-C38A-4B46-BCBB-0A2368E21494}" type="presParOf" srcId="{B56F6DA8-5F56-41E3-A574-08BC90B1F203}" destId="{699FA918-8A47-4D06-A43D-E88B7C96DB58}" srcOrd="1" destOrd="0" presId="urn:microsoft.com/office/officeart/2005/8/layout/cycle5"/>
    <dgm:cxn modelId="{8DBC249D-2903-4FB5-B729-B6CE4A01C55E}" type="presParOf" srcId="{B56F6DA8-5F56-41E3-A574-08BC90B1F203}" destId="{D0674FC6-DEF1-4AF6-87D7-DCA4221306BD}" srcOrd="2" destOrd="0" presId="urn:microsoft.com/office/officeart/2005/8/layout/cycle5"/>
    <dgm:cxn modelId="{B3A0D3D6-6ADE-4C7E-9176-26F2B8BA4FE3}" type="presParOf" srcId="{B56F6DA8-5F56-41E3-A574-08BC90B1F203}" destId="{E34228AD-EF57-4EAE-A096-0DBD5BC1B6A6}" srcOrd="3" destOrd="0" presId="urn:microsoft.com/office/officeart/2005/8/layout/cycle5"/>
    <dgm:cxn modelId="{0B6C6229-BBB9-4FBE-BADB-41DE54FD63DB}" type="presParOf" srcId="{B56F6DA8-5F56-41E3-A574-08BC90B1F203}" destId="{90760556-78A5-4C5E-93FA-CE14EC685004}" srcOrd="4" destOrd="0" presId="urn:microsoft.com/office/officeart/2005/8/layout/cycle5"/>
    <dgm:cxn modelId="{FAD8386B-4E4C-43D4-B193-462051A6D9B8}" type="presParOf" srcId="{B56F6DA8-5F56-41E3-A574-08BC90B1F203}" destId="{57EB8D6E-9BD1-47A6-857C-BA3EFC6F3FCF}" srcOrd="5" destOrd="0" presId="urn:microsoft.com/office/officeart/2005/8/layout/cycle5"/>
    <dgm:cxn modelId="{BA22217D-D240-4274-87B4-CADA39089F69}" type="presParOf" srcId="{B56F6DA8-5F56-41E3-A574-08BC90B1F203}" destId="{1B01C860-566C-4970-B4A0-5DE231BF4121}" srcOrd="6" destOrd="0" presId="urn:microsoft.com/office/officeart/2005/8/layout/cycle5"/>
    <dgm:cxn modelId="{D90E9900-5B38-4D27-8E58-7C6DC672FC4E}" type="presParOf" srcId="{B56F6DA8-5F56-41E3-A574-08BC90B1F203}" destId="{75D43FFC-91DA-475D-8827-4F8FF78A8740}" srcOrd="7" destOrd="0" presId="urn:microsoft.com/office/officeart/2005/8/layout/cycle5"/>
    <dgm:cxn modelId="{FA0B4EFD-84A3-42EB-BE03-90A7A928D9FF}" type="presParOf" srcId="{B56F6DA8-5F56-41E3-A574-08BC90B1F203}" destId="{0B9E767F-0537-4494-99E8-5AC99A23E147}" srcOrd="8" destOrd="0" presId="urn:microsoft.com/office/officeart/2005/8/layout/cycle5"/>
    <dgm:cxn modelId="{78E680B7-2B5F-4261-AE51-BC16DA3FB6CF}" type="presParOf" srcId="{B56F6DA8-5F56-41E3-A574-08BC90B1F203}" destId="{B25D92DA-7BA2-4D67-8A97-DD1D4EDA2FF3}" srcOrd="9" destOrd="0" presId="urn:microsoft.com/office/officeart/2005/8/layout/cycle5"/>
    <dgm:cxn modelId="{CADE056D-B632-4890-809B-A3AED365589A}" type="presParOf" srcId="{B56F6DA8-5F56-41E3-A574-08BC90B1F203}" destId="{E6A00A86-745E-4972-977C-3DC6B673FF2F}" srcOrd="10" destOrd="0" presId="urn:microsoft.com/office/officeart/2005/8/layout/cycle5"/>
    <dgm:cxn modelId="{477B5D2D-408A-4206-8173-D54D57EE4950}" type="presParOf" srcId="{B56F6DA8-5F56-41E3-A574-08BC90B1F203}" destId="{2E6FA3E6-8092-4B72-8157-36176F88957F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2D08BE-8761-435B-ACA9-8A596BAE1EB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E3F0E76-3FC0-4EA4-ACB5-2D3D95EE0282}">
      <dgm:prSet phldrT="[テキスト]" custT="1"/>
      <dgm:spPr/>
      <dgm:t>
        <a:bodyPr/>
        <a:lstStyle/>
        <a:p>
          <a:r>
            <a:rPr kumimoji="1" lang="ja-JP" altLang="en-US" sz="1200" b="1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エモーショナル・</a:t>
          </a:r>
          <a:r>
            <a:rPr kumimoji="1" lang="en-US" altLang="ja-JP" sz="1200" b="1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テンション</a:t>
          </a:r>
          <a:endParaRPr kumimoji="1" lang="ja-JP" altLang="en-US" sz="1200" b="1" dirty="0">
            <a:effectLst/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4FD0C42-D02E-452C-96A5-1C6536C8E736}" type="parTrans" cxnId="{FDF6C883-99AC-4FB3-941B-D2669A65CBA3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C917DAD-6FE2-46AA-A6C9-8CA5452B6621}" type="sibTrans" cxnId="{FDF6C883-99AC-4FB3-941B-D2669A65CBA3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F4E2CA8E-D978-4080-B90F-837608716377}">
      <dgm:prSet phldrT="[テキスト]" custT="1"/>
      <dgm:spPr/>
      <dgm:t>
        <a:bodyPr/>
        <a:lstStyle/>
        <a:p>
          <a:r>
            <a:rPr kumimoji="1" lang="ja-JP" altLang="en-US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</a:t>
          </a:r>
          <a:endParaRPr kumimoji="1" lang="ja-JP" altLang="en-US" sz="16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59F7D34-5F7D-4146-8F5B-62A5C15791BE}" type="parTrans" cxnId="{EF64FA88-3EFB-459A-950D-DDB007415C9F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A1950041-9F46-4D10-BAB7-606EBDDFDA2E}" type="sibTrans" cxnId="{EF64FA88-3EFB-459A-950D-DDB007415C9F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B3FC9AE-796E-4CDE-AF98-AFBD7D67A973}">
      <dgm:prSet phldrT="[テキスト]" custT="1"/>
      <dgm:spPr/>
      <dgm:t>
        <a:bodyPr/>
        <a:lstStyle/>
        <a:p>
          <a:r>
            <a:rPr kumimoji="1" lang="ja-JP" altLang="en-US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ギャップ</a:t>
          </a:r>
          <a:r>
            <a: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クリエイティブ・</a:t>
          </a:r>
          <a:r>
            <a: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テンション</a:t>
          </a:r>
          <a:endParaRPr kumimoji="1" lang="ja-JP" altLang="en-US" sz="1200" b="1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A412481F-B88F-46E0-852B-93D3FC184783}" type="parTrans" cxnId="{AA803E07-999A-4C17-952E-B369FA2E9D1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267BAC1-BF51-40A1-80E0-2A2E09C28C1E}" type="sibTrans" cxnId="{AA803E07-999A-4C17-952E-B369FA2E9D1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2E89508-1CBA-462F-925B-DEB9E5E6896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ビジョンを</a:t>
          </a:r>
          <a:r>
            <a:rPr kumimoji="1" lang="en-US" altLang="ja-JP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下げる圧力</a:t>
          </a:r>
          <a:endParaRPr kumimoji="1" lang="ja-JP" altLang="en-US" sz="18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225800E-4577-4854-986D-31964551B01F}" type="parTrans" cxnId="{D3C2D40E-CCBA-4CED-9DCE-040CA82EDC0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F6D09B1-790D-4D9A-8900-DC533C076519}" type="sibTrans" cxnId="{D3C2D40E-CCBA-4CED-9DCE-040CA82EDC0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74AD3F3-BEFE-48D1-9BF2-F8E8294F60FF}" type="pres">
      <dgm:prSet presAssocID="{BA2D08BE-8761-435B-ACA9-8A596BAE1EB0}" presName="cycle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73B6CB93-4A94-4854-B118-9E95791736B1}" type="pres">
      <dgm:prSet presAssocID="{BE3F0E76-3FC0-4EA4-ACB5-2D3D95EE028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C6CF20-5376-48DD-BF10-B5C6770F67AF}" type="pres">
      <dgm:prSet presAssocID="{BE3F0E76-3FC0-4EA4-ACB5-2D3D95EE0282}" presName="spNode" presStyleCnt="0"/>
      <dgm:spPr/>
      <dgm:t>
        <a:bodyPr/>
        <a:lstStyle/>
        <a:p>
          <a:endParaRPr kumimoji="1" lang="ja-JP" altLang="en-US"/>
        </a:p>
      </dgm:t>
    </dgm:pt>
    <dgm:pt modelId="{92FD0F2A-BEDE-4C50-A321-98284AFB8AFE}" type="pres">
      <dgm:prSet presAssocID="{7C917DAD-6FE2-46AA-A6C9-8CA5452B6621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3F38136B-175B-4D55-9859-5CDF29A8F7EC}" type="pres">
      <dgm:prSet presAssocID="{32E89508-1CBA-462F-925B-DEB9E5E6896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6A01F7-B12B-4AE7-8DB9-AF281755D62E}" type="pres">
      <dgm:prSet presAssocID="{32E89508-1CBA-462F-925B-DEB9E5E68967}" presName="spNode" presStyleCnt="0"/>
      <dgm:spPr/>
      <dgm:t>
        <a:bodyPr/>
        <a:lstStyle/>
        <a:p>
          <a:endParaRPr kumimoji="1" lang="ja-JP" altLang="en-US"/>
        </a:p>
      </dgm:t>
    </dgm:pt>
    <dgm:pt modelId="{111B64F2-0690-452E-BC91-1F0A50BB1079}" type="pres">
      <dgm:prSet presAssocID="{7F6D09B1-790D-4D9A-8900-DC533C076519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686EF758-88FC-4BFF-865A-7A901EE39BE8}" type="pres">
      <dgm:prSet presAssocID="{F4E2CA8E-D978-4080-B90F-837608716377}" presName="node" presStyleLbl="node1" presStyleIdx="2" presStyleCnt="4" custScaleX="109060" custScaleY="9252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kumimoji="1" lang="ja-JP" altLang="en-US"/>
        </a:p>
      </dgm:t>
    </dgm:pt>
    <dgm:pt modelId="{D730A715-928E-466B-9CA7-9BC15D181CE8}" type="pres">
      <dgm:prSet presAssocID="{F4E2CA8E-D978-4080-B90F-837608716377}" presName="spNode" presStyleCnt="0"/>
      <dgm:spPr/>
      <dgm:t>
        <a:bodyPr/>
        <a:lstStyle/>
        <a:p>
          <a:endParaRPr kumimoji="1" lang="ja-JP" altLang="en-US"/>
        </a:p>
      </dgm:t>
    </dgm:pt>
    <dgm:pt modelId="{B5C9D305-DBC7-4A03-8DFD-9AE2DEDC0FE3}" type="pres">
      <dgm:prSet presAssocID="{A1950041-9F46-4D10-BAB7-606EBDDFDA2E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B6001118-878E-400C-8CBD-7CDF33D8E31A}" type="pres">
      <dgm:prSet presAssocID="{2B3FC9AE-796E-4CDE-AF98-AFBD7D67A97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F46950-7310-4238-8088-6F101D0C94A7}" type="pres">
      <dgm:prSet presAssocID="{2B3FC9AE-796E-4CDE-AF98-AFBD7D67A973}" presName="spNode" presStyleCnt="0"/>
      <dgm:spPr/>
      <dgm:t>
        <a:bodyPr/>
        <a:lstStyle/>
        <a:p>
          <a:endParaRPr kumimoji="1" lang="ja-JP" altLang="en-US"/>
        </a:p>
      </dgm:t>
    </dgm:pt>
    <dgm:pt modelId="{CA98D766-26BB-483B-BDBD-3F39C121D97A}" type="pres">
      <dgm:prSet presAssocID="{5267BAC1-BF51-40A1-80E0-2A2E09C28C1E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1296EB11-BC2D-4026-BD44-C63F41F5AE90}" type="presOf" srcId="{7C917DAD-6FE2-46AA-A6C9-8CA5452B6621}" destId="{92FD0F2A-BEDE-4C50-A321-98284AFB8AFE}" srcOrd="0" destOrd="0" presId="urn:microsoft.com/office/officeart/2005/8/layout/cycle5"/>
    <dgm:cxn modelId="{81A95DF5-EB23-4F0F-A75B-15E012F4E606}" type="presOf" srcId="{BA2D08BE-8761-435B-ACA9-8A596BAE1EB0}" destId="{774AD3F3-BEFE-48D1-9BF2-F8E8294F60FF}" srcOrd="0" destOrd="0" presId="urn:microsoft.com/office/officeart/2005/8/layout/cycle5"/>
    <dgm:cxn modelId="{0F94F115-4370-45ED-86BB-B34938C454B8}" type="presOf" srcId="{BE3F0E76-3FC0-4EA4-ACB5-2D3D95EE0282}" destId="{73B6CB93-4A94-4854-B118-9E95791736B1}" srcOrd="0" destOrd="0" presId="urn:microsoft.com/office/officeart/2005/8/layout/cycle5"/>
    <dgm:cxn modelId="{D3C2D40E-CCBA-4CED-9DCE-040CA82EDC0B}" srcId="{BA2D08BE-8761-435B-ACA9-8A596BAE1EB0}" destId="{32E89508-1CBA-462F-925B-DEB9E5E68967}" srcOrd="1" destOrd="0" parTransId="{B225800E-4577-4854-986D-31964551B01F}" sibTransId="{7F6D09B1-790D-4D9A-8900-DC533C076519}"/>
    <dgm:cxn modelId="{E1B93B49-A143-47D8-8373-90A908291039}" type="presOf" srcId="{32E89508-1CBA-462F-925B-DEB9E5E68967}" destId="{3F38136B-175B-4D55-9859-5CDF29A8F7EC}" srcOrd="0" destOrd="0" presId="urn:microsoft.com/office/officeart/2005/8/layout/cycle5"/>
    <dgm:cxn modelId="{EF64FA88-3EFB-459A-950D-DDB007415C9F}" srcId="{BA2D08BE-8761-435B-ACA9-8A596BAE1EB0}" destId="{F4E2CA8E-D978-4080-B90F-837608716377}" srcOrd="2" destOrd="0" parTransId="{259F7D34-5F7D-4146-8F5B-62A5C15791BE}" sibTransId="{A1950041-9F46-4D10-BAB7-606EBDDFDA2E}"/>
    <dgm:cxn modelId="{E80D406A-EB3F-4C12-ABDA-FEEEBF4112F2}" type="presOf" srcId="{5267BAC1-BF51-40A1-80E0-2A2E09C28C1E}" destId="{CA98D766-26BB-483B-BDBD-3F39C121D97A}" srcOrd="0" destOrd="0" presId="urn:microsoft.com/office/officeart/2005/8/layout/cycle5"/>
    <dgm:cxn modelId="{AA803E07-999A-4C17-952E-B369FA2E9D19}" srcId="{BA2D08BE-8761-435B-ACA9-8A596BAE1EB0}" destId="{2B3FC9AE-796E-4CDE-AF98-AFBD7D67A973}" srcOrd="3" destOrd="0" parTransId="{A412481F-B88F-46E0-852B-93D3FC184783}" sibTransId="{5267BAC1-BF51-40A1-80E0-2A2E09C28C1E}"/>
    <dgm:cxn modelId="{FDF6C883-99AC-4FB3-941B-D2669A65CBA3}" srcId="{BA2D08BE-8761-435B-ACA9-8A596BAE1EB0}" destId="{BE3F0E76-3FC0-4EA4-ACB5-2D3D95EE0282}" srcOrd="0" destOrd="0" parTransId="{14FD0C42-D02E-452C-96A5-1C6536C8E736}" sibTransId="{7C917DAD-6FE2-46AA-A6C9-8CA5452B6621}"/>
    <dgm:cxn modelId="{C02CAFBE-10E0-44BD-A40E-3BE93D0B3EBD}" type="presOf" srcId="{2B3FC9AE-796E-4CDE-AF98-AFBD7D67A973}" destId="{B6001118-878E-400C-8CBD-7CDF33D8E31A}" srcOrd="0" destOrd="0" presId="urn:microsoft.com/office/officeart/2005/8/layout/cycle5"/>
    <dgm:cxn modelId="{2884F68F-400F-4FE2-A13E-AE1E8F06E641}" type="presOf" srcId="{F4E2CA8E-D978-4080-B90F-837608716377}" destId="{686EF758-88FC-4BFF-865A-7A901EE39BE8}" srcOrd="0" destOrd="0" presId="urn:microsoft.com/office/officeart/2005/8/layout/cycle5"/>
    <dgm:cxn modelId="{B88938D3-4F36-44AD-87DB-6A8C16B3D412}" type="presOf" srcId="{7F6D09B1-790D-4D9A-8900-DC533C076519}" destId="{111B64F2-0690-452E-BC91-1F0A50BB1079}" srcOrd="0" destOrd="0" presId="urn:microsoft.com/office/officeart/2005/8/layout/cycle5"/>
    <dgm:cxn modelId="{A1A06CD5-6652-4B33-9814-02506A8AB39C}" type="presOf" srcId="{A1950041-9F46-4D10-BAB7-606EBDDFDA2E}" destId="{B5C9D305-DBC7-4A03-8DFD-9AE2DEDC0FE3}" srcOrd="0" destOrd="0" presId="urn:microsoft.com/office/officeart/2005/8/layout/cycle5"/>
    <dgm:cxn modelId="{04337657-2CF5-4AAA-8B4E-40B3AF5F6570}" type="presParOf" srcId="{774AD3F3-BEFE-48D1-9BF2-F8E8294F60FF}" destId="{73B6CB93-4A94-4854-B118-9E95791736B1}" srcOrd="0" destOrd="0" presId="urn:microsoft.com/office/officeart/2005/8/layout/cycle5"/>
    <dgm:cxn modelId="{AEBB0B69-39C4-4D93-BA07-DACABDF7AB10}" type="presParOf" srcId="{774AD3F3-BEFE-48D1-9BF2-F8E8294F60FF}" destId="{3BC6CF20-5376-48DD-BF10-B5C6770F67AF}" srcOrd="1" destOrd="0" presId="urn:microsoft.com/office/officeart/2005/8/layout/cycle5"/>
    <dgm:cxn modelId="{27B4B1F1-B81C-4448-8A3B-51EF91DD21F0}" type="presParOf" srcId="{774AD3F3-BEFE-48D1-9BF2-F8E8294F60FF}" destId="{92FD0F2A-BEDE-4C50-A321-98284AFB8AFE}" srcOrd="2" destOrd="0" presId="urn:microsoft.com/office/officeart/2005/8/layout/cycle5"/>
    <dgm:cxn modelId="{C4AF1CD6-FA53-4E6D-B126-471942EF1A1C}" type="presParOf" srcId="{774AD3F3-BEFE-48D1-9BF2-F8E8294F60FF}" destId="{3F38136B-175B-4D55-9859-5CDF29A8F7EC}" srcOrd="3" destOrd="0" presId="urn:microsoft.com/office/officeart/2005/8/layout/cycle5"/>
    <dgm:cxn modelId="{58663D8B-51A1-40C3-BC7C-D75004D1AAEA}" type="presParOf" srcId="{774AD3F3-BEFE-48D1-9BF2-F8E8294F60FF}" destId="{AD6A01F7-B12B-4AE7-8DB9-AF281755D62E}" srcOrd="4" destOrd="0" presId="urn:microsoft.com/office/officeart/2005/8/layout/cycle5"/>
    <dgm:cxn modelId="{8B480865-7EAC-4D13-A208-3F8C0A71EF6C}" type="presParOf" srcId="{774AD3F3-BEFE-48D1-9BF2-F8E8294F60FF}" destId="{111B64F2-0690-452E-BC91-1F0A50BB1079}" srcOrd="5" destOrd="0" presId="urn:microsoft.com/office/officeart/2005/8/layout/cycle5"/>
    <dgm:cxn modelId="{DF867F44-B3CB-418F-AF6F-DE3FA136A528}" type="presParOf" srcId="{774AD3F3-BEFE-48D1-9BF2-F8E8294F60FF}" destId="{686EF758-88FC-4BFF-865A-7A901EE39BE8}" srcOrd="6" destOrd="0" presId="urn:microsoft.com/office/officeart/2005/8/layout/cycle5"/>
    <dgm:cxn modelId="{8977032E-2F88-4503-9146-14B7F55D254F}" type="presParOf" srcId="{774AD3F3-BEFE-48D1-9BF2-F8E8294F60FF}" destId="{D730A715-928E-466B-9CA7-9BC15D181CE8}" srcOrd="7" destOrd="0" presId="urn:microsoft.com/office/officeart/2005/8/layout/cycle5"/>
    <dgm:cxn modelId="{AABCF0F8-4961-4DB7-B106-8FFD20AED336}" type="presParOf" srcId="{774AD3F3-BEFE-48D1-9BF2-F8E8294F60FF}" destId="{B5C9D305-DBC7-4A03-8DFD-9AE2DEDC0FE3}" srcOrd="8" destOrd="0" presId="urn:microsoft.com/office/officeart/2005/8/layout/cycle5"/>
    <dgm:cxn modelId="{62DE8E8B-1852-4FE4-BE4E-9D36C2A864DD}" type="presParOf" srcId="{774AD3F3-BEFE-48D1-9BF2-F8E8294F60FF}" destId="{B6001118-878E-400C-8CBD-7CDF33D8E31A}" srcOrd="9" destOrd="0" presId="urn:microsoft.com/office/officeart/2005/8/layout/cycle5"/>
    <dgm:cxn modelId="{6FB6C8A5-F452-41E9-98C0-38D3EEA1B39E}" type="presParOf" srcId="{774AD3F3-BEFE-48D1-9BF2-F8E8294F60FF}" destId="{0AF46950-7310-4238-8088-6F101D0C94A7}" srcOrd="10" destOrd="0" presId="urn:microsoft.com/office/officeart/2005/8/layout/cycle5"/>
    <dgm:cxn modelId="{734DD5B8-4320-479B-8077-44C5B49658CD}" type="presParOf" srcId="{774AD3F3-BEFE-48D1-9BF2-F8E8294F60FF}" destId="{CA98D766-26BB-483B-BDBD-3F39C121D97A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2F07A44-9102-4872-81BD-43B1F3513DA4}" type="doc">
      <dgm:prSet loTypeId="urn:microsoft.com/office/officeart/2005/8/layout/cycle5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kumimoji="1" lang="ja-JP" altLang="en-US"/>
        </a:p>
      </dgm:t>
    </dgm:pt>
    <dgm:pt modelId="{F2A21968-B0F2-4EF1-BCA2-DE4120705BC2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ビジョンを達成するための行動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368D52C-CDD1-4265-8A04-0358B8ED1574}" type="parTrans" cxnId="{3D66079D-3493-4883-A0D8-41AC3C70630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CAFA999D-4B51-40D8-BAC1-646DA4F750C9}" type="sibTrans" cxnId="{3D66079D-3493-4883-A0D8-41AC3C70630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6CB99BC-01D2-4E4E-8A01-40442F6ADA35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遅れ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A1BE833-9681-4E13-976E-EFE891ADB2C1}" type="parTrans" cxnId="{142111D6-BE3D-4E91-BA09-466ABB5F8A4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B738E63-6ED6-4A38-A639-43FE2654208B}" type="sibTrans" cxnId="{142111D6-BE3D-4E91-BA09-466ABB5F8A4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8BBC4A1-701E-42A8-8791-51EBBDDD5258}">
      <dgm:prSet phldrT="[テキスト]" custT="1"/>
      <dgm:spPr/>
      <dgm:t>
        <a:bodyPr/>
        <a:lstStyle/>
        <a:p>
          <a:r>
            <a:rPr kumimoji="1"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今の現実</a:t>
          </a:r>
          <a:endParaRPr kumimoji="1" lang="ja-JP" altLang="en-US" sz="20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30C6ED8-BBB0-4BEB-BD76-288999A1BBD9}" type="parTrans" cxnId="{39FF272F-5B68-4129-8F96-4793A33B87C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DF17118-C273-41C4-8DB4-F24F91116632}" type="sibTrans" cxnId="{39FF272F-5B68-4129-8F96-4793A33B87C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EE45BEA-440F-41C7-84D3-44B6A0969140}">
      <dgm:prSet phldrT="[テキスト]"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75254B1-F30C-4CE3-B800-A504959786E8}" type="parTrans" cxnId="{CB8EEEB1-9BBA-4A4F-B21F-0393D6F1C80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4149538-CD92-4552-AA8C-061B1B9211BC}" type="sibTrans" cxnId="{CB8EEEB1-9BBA-4A4F-B21F-0393D6F1C80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56F6DA8-5F56-41E3-A574-08BC90B1F203}" type="pres">
      <dgm:prSet presAssocID="{52F07A44-9102-4872-81BD-43B1F3513DA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5EC43D7-9AAF-4863-9D61-DD84B656F5D9}" type="pres">
      <dgm:prSet presAssocID="{F2A21968-B0F2-4EF1-BCA2-DE4120705BC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9FA918-8A47-4D06-A43D-E88B7C96DB58}" type="pres">
      <dgm:prSet presAssocID="{F2A21968-B0F2-4EF1-BCA2-DE4120705BC2}" presName="spNode" presStyleCnt="0"/>
      <dgm:spPr/>
      <dgm:t>
        <a:bodyPr/>
        <a:lstStyle/>
        <a:p>
          <a:endParaRPr kumimoji="1" lang="ja-JP" altLang="en-US"/>
        </a:p>
      </dgm:t>
    </dgm:pt>
    <dgm:pt modelId="{D0674FC6-DEF1-4AF6-87D7-DCA4221306BD}" type="pres">
      <dgm:prSet presAssocID="{CAFA999D-4B51-40D8-BAC1-646DA4F750C9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E34228AD-EF57-4EAE-A096-0DBD5BC1B6A6}" type="pres">
      <dgm:prSet presAssocID="{56CB99BC-01D2-4E4E-8A01-40442F6ADA35}" presName="node" presStyleLbl="node1" presStyleIdx="1" presStyleCnt="4">
        <dgm:presLayoutVars>
          <dgm:bulletEnabled val="1"/>
        </dgm:presLayoutVars>
      </dgm:prSet>
      <dgm:spPr>
        <a:prstGeom prst="irregularSeal2">
          <a:avLst/>
        </a:prstGeom>
      </dgm:spPr>
      <dgm:t>
        <a:bodyPr/>
        <a:lstStyle/>
        <a:p>
          <a:endParaRPr kumimoji="1" lang="ja-JP" altLang="en-US"/>
        </a:p>
      </dgm:t>
    </dgm:pt>
    <dgm:pt modelId="{90760556-78A5-4C5E-93FA-CE14EC685004}" type="pres">
      <dgm:prSet presAssocID="{56CB99BC-01D2-4E4E-8A01-40442F6ADA35}" presName="spNode" presStyleCnt="0"/>
      <dgm:spPr/>
      <dgm:t>
        <a:bodyPr/>
        <a:lstStyle/>
        <a:p>
          <a:endParaRPr kumimoji="1" lang="ja-JP" altLang="en-US"/>
        </a:p>
      </dgm:t>
    </dgm:pt>
    <dgm:pt modelId="{57EB8D6E-9BD1-47A6-857C-BA3EFC6F3FCF}" type="pres">
      <dgm:prSet presAssocID="{0B738E63-6ED6-4A38-A639-43FE2654208B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1B01C860-566C-4970-B4A0-5DE231BF4121}" type="pres">
      <dgm:prSet presAssocID="{58BBC4A1-701E-42A8-8791-51EBBDDD525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D43FFC-91DA-475D-8827-4F8FF78A8740}" type="pres">
      <dgm:prSet presAssocID="{58BBC4A1-701E-42A8-8791-51EBBDDD5258}" presName="spNode" presStyleCnt="0"/>
      <dgm:spPr/>
      <dgm:t>
        <a:bodyPr/>
        <a:lstStyle/>
        <a:p>
          <a:endParaRPr kumimoji="1" lang="ja-JP" altLang="en-US"/>
        </a:p>
      </dgm:t>
    </dgm:pt>
    <dgm:pt modelId="{0B9E767F-0537-4494-99E8-5AC99A23E147}" type="pres">
      <dgm:prSet presAssocID="{3DF17118-C273-41C4-8DB4-F24F91116632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B25D92DA-7BA2-4D67-8A97-DD1D4EDA2FF3}" type="pres">
      <dgm:prSet presAssocID="{4EE45BEA-440F-41C7-84D3-44B6A096914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6A00A86-745E-4972-977C-3DC6B673FF2F}" type="pres">
      <dgm:prSet presAssocID="{4EE45BEA-440F-41C7-84D3-44B6A0969140}" presName="spNode" presStyleCnt="0"/>
      <dgm:spPr/>
      <dgm:t>
        <a:bodyPr/>
        <a:lstStyle/>
        <a:p>
          <a:endParaRPr kumimoji="1" lang="ja-JP" altLang="en-US"/>
        </a:p>
      </dgm:t>
    </dgm:pt>
    <dgm:pt modelId="{2E6FA3E6-8092-4B72-8157-36176F88957F}" type="pres">
      <dgm:prSet presAssocID="{B4149538-CD92-4552-AA8C-061B1B9211BC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7F4267E4-0ADA-429C-B040-F565B4657A06}" type="presOf" srcId="{CAFA999D-4B51-40D8-BAC1-646DA4F750C9}" destId="{D0674FC6-DEF1-4AF6-87D7-DCA4221306BD}" srcOrd="0" destOrd="0" presId="urn:microsoft.com/office/officeart/2005/8/layout/cycle5"/>
    <dgm:cxn modelId="{69469D69-44BC-4A7B-AF96-41C94DEC3DA9}" type="presOf" srcId="{4EE45BEA-440F-41C7-84D3-44B6A0969140}" destId="{B25D92DA-7BA2-4D67-8A97-DD1D4EDA2FF3}" srcOrd="0" destOrd="0" presId="urn:microsoft.com/office/officeart/2005/8/layout/cycle5"/>
    <dgm:cxn modelId="{B1A01D6C-B3FB-4AF1-BB9B-A2C6070F27DB}" type="presOf" srcId="{0B738E63-6ED6-4A38-A639-43FE2654208B}" destId="{57EB8D6E-9BD1-47A6-857C-BA3EFC6F3FCF}" srcOrd="0" destOrd="0" presId="urn:microsoft.com/office/officeart/2005/8/layout/cycle5"/>
    <dgm:cxn modelId="{8851E213-B04F-4DE2-83FD-A3BE0C88E9AC}" type="presOf" srcId="{58BBC4A1-701E-42A8-8791-51EBBDDD5258}" destId="{1B01C860-566C-4970-B4A0-5DE231BF4121}" srcOrd="0" destOrd="0" presId="urn:microsoft.com/office/officeart/2005/8/layout/cycle5"/>
    <dgm:cxn modelId="{39FF272F-5B68-4129-8F96-4793A33B87CB}" srcId="{52F07A44-9102-4872-81BD-43B1F3513DA4}" destId="{58BBC4A1-701E-42A8-8791-51EBBDDD5258}" srcOrd="2" destOrd="0" parTransId="{230C6ED8-BBB0-4BEB-BD76-288999A1BBD9}" sibTransId="{3DF17118-C273-41C4-8DB4-F24F91116632}"/>
    <dgm:cxn modelId="{3D66079D-3493-4883-A0D8-41AC3C706302}" srcId="{52F07A44-9102-4872-81BD-43B1F3513DA4}" destId="{F2A21968-B0F2-4EF1-BCA2-DE4120705BC2}" srcOrd="0" destOrd="0" parTransId="{D368D52C-CDD1-4265-8A04-0358B8ED1574}" sibTransId="{CAFA999D-4B51-40D8-BAC1-646DA4F750C9}"/>
    <dgm:cxn modelId="{CB8EEEB1-9BBA-4A4F-B21F-0393D6F1C80A}" srcId="{52F07A44-9102-4872-81BD-43B1F3513DA4}" destId="{4EE45BEA-440F-41C7-84D3-44B6A0969140}" srcOrd="3" destOrd="0" parTransId="{275254B1-F30C-4CE3-B800-A504959786E8}" sibTransId="{B4149538-CD92-4552-AA8C-061B1B9211BC}"/>
    <dgm:cxn modelId="{142111D6-BE3D-4E91-BA09-466ABB5F8A4B}" srcId="{52F07A44-9102-4872-81BD-43B1F3513DA4}" destId="{56CB99BC-01D2-4E4E-8A01-40442F6ADA35}" srcOrd="1" destOrd="0" parTransId="{4A1BE833-9681-4E13-976E-EFE891ADB2C1}" sibTransId="{0B738E63-6ED6-4A38-A639-43FE2654208B}"/>
    <dgm:cxn modelId="{F4F9DC56-D210-4177-A6F1-454A4844C3A4}" type="presOf" srcId="{52F07A44-9102-4872-81BD-43B1F3513DA4}" destId="{B56F6DA8-5F56-41E3-A574-08BC90B1F203}" srcOrd="0" destOrd="0" presId="urn:microsoft.com/office/officeart/2005/8/layout/cycle5"/>
    <dgm:cxn modelId="{11DFA29B-5D85-4432-9E72-44384393053A}" type="presOf" srcId="{3DF17118-C273-41C4-8DB4-F24F91116632}" destId="{0B9E767F-0537-4494-99E8-5AC99A23E147}" srcOrd="0" destOrd="0" presId="urn:microsoft.com/office/officeart/2005/8/layout/cycle5"/>
    <dgm:cxn modelId="{C4A3D275-4638-4794-A548-E00DD2AD4F16}" type="presOf" srcId="{B4149538-CD92-4552-AA8C-061B1B9211BC}" destId="{2E6FA3E6-8092-4B72-8157-36176F88957F}" srcOrd="0" destOrd="0" presId="urn:microsoft.com/office/officeart/2005/8/layout/cycle5"/>
    <dgm:cxn modelId="{C79888A9-9D19-483A-AD7C-B38F4E0549A8}" type="presOf" srcId="{F2A21968-B0F2-4EF1-BCA2-DE4120705BC2}" destId="{A5EC43D7-9AAF-4863-9D61-DD84B656F5D9}" srcOrd="0" destOrd="0" presId="urn:microsoft.com/office/officeart/2005/8/layout/cycle5"/>
    <dgm:cxn modelId="{CB7799F0-8237-4C7B-84D6-9B3190720DDB}" type="presOf" srcId="{56CB99BC-01D2-4E4E-8A01-40442F6ADA35}" destId="{E34228AD-EF57-4EAE-A096-0DBD5BC1B6A6}" srcOrd="0" destOrd="0" presId="urn:microsoft.com/office/officeart/2005/8/layout/cycle5"/>
    <dgm:cxn modelId="{B39F6E86-331D-4375-B892-22CB1ACC65F1}" type="presParOf" srcId="{B56F6DA8-5F56-41E3-A574-08BC90B1F203}" destId="{A5EC43D7-9AAF-4863-9D61-DD84B656F5D9}" srcOrd="0" destOrd="0" presId="urn:microsoft.com/office/officeart/2005/8/layout/cycle5"/>
    <dgm:cxn modelId="{57EE42DE-8682-447B-BA2A-4D58132983C5}" type="presParOf" srcId="{B56F6DA8-5F56-41E3-A574-08BC90B1F203}" destId="{699FA918-8A47-4D06-A43D-E88B7C96DB58}" srcOrd="1" destOrd="0" presId="urn:microsoft.com/office/officeart/2005/8/layout/cycle5"/>
    <dgm:cxn modelId="{04104C60-B96B-4CF4-BDF6-F8DC74659336}" type="presParOf" srcId="{B56F6DA8-5F56-41E3-A574-08BC90B1F203}" destId="{D0674FC6-DEF1-4AF6-87D7-DCA4221306BD}" srcOrd="2" destOrd="0" presId="urn:microsoft.com/office/officeart/2005/8/layout/cycle5"/>
    <dgm:cxn modelId="{15AF5656-ABA7-4F94-A485-CF4E4A6522B8}" type="presParOf" srcId="{B56F6DA8-5F56-41E3-A574-08BC90B1F203}" destId="{E34228AD-EF57-4EAE-A096-0DBD5BC1B6A6}" srcOrd="3" destOrd="0" presId="urn:microsoft.com/office/officeart/2005/8/layout/cycle5"/>
    <dgm:cxn modelId="{54C008F4-E463-49F5-A740-D50F4DAAFCB1}" type="presParOf" srcId="{B56F6DA8-5F56-41E3-A574-08BC90B1F203}" destId="{90760556-78A5-4C5E-93FA-CE14EC685004}" srcOrd="4" destOrd="0" presId="urn:microsoft.com/office/officeart/2005/8/layout/cycle5"/>
    <dgm:cxn modelId="{0654D4EF-588C-4335-82AE-55CA8C682C8D}" type="presParOf" srcId="{B56F6DA8-5F56-41E3-A574-08BC90B1F203}" destId="{57EB8D6E-9BD1-47A6-857C-BA3EFC6F3FCF}" srcOrd="5" destOrd="0" presId="urn:microsoft.com/office/officeart/2005/8/layout/cycle5"/>
    <dgm:cxn modelId="{5FBC133C-CB28-42C6-9233-1D2319A94E33}" type="presParOf" srcId="{B56F6DA8-5F56-41E3-A574-08BC90B1F203}" destId="{1B01C860-566C-4970-B4A0-5DE231BF4121}" srcOrd="6" destOrd="0" presId="urn:microsoft.com/office/officeart/2005/8/layout/cycle5"/>
    <dgm:cxn modelId="{3E33753E-4648-468A-A96B-59231F9EF6D6}" type="presParOf" srcId="{B56F6DA8-5F56-41E3-A574-08BC90B1F203}" destId="{75D43FFC-91DA-475D-8827-4F8FF78A8740}" srcOrd="7" destOrd="0" presId="urn:microsoft.com/office/officeart/2005/8/layout/cycle5"/>
    <dgm:cxn modelId="{D76E4C58-2583-43E5-9968-BB22E8DA6DF6}" type="presParOf" srcId="{B56F6DA8-5F56-41E3-A574-08BC90B1F203}" destId="{0B9E767F-0537-4494-99E8-5AC99A23E147}" srcOrd="8" destOrd="0" presId="urn:microsoft.com/office/officeart/2005/8/layout/cycle5"/>
    <dgm:cxn modelId="{FDA2E656-DC37-4C89-830C-E602E80E6E87}" type="presParOf" srcId="{B56F6DA8-5F56-41E3-A574-08BC90B1F203}" destId="{B25D92DA-7BA2-4D67-8A97-DD1D4EDA2FF3}" srcOrd="9" destOrd="0" presId="urn:microsoft.com/office/officeart/2005/8/layout/cycle5"/>
    <dgm:cxn modelId="{98F182DF-B294-4369-81F7-0F234CCDB9EE}" type="presParOf" srcId="{B56F6DA8-5F56-41E3-A574-08BC90B1F203}" destId="{E6A00A86-745E-4972-977C-3DC6B673FF2F}" srcOrd="10" destOrd="0" presId="urn:microsoft.com/office/officeart/2005/8/layout/cycle5"/>
    <dgm:cxn modelId="{8F693CEC-4484-4AD3-94A5-A16438D179EE}" type="presParOf" srcId="{B56F6DA8-5F56-41E3-A574-08BC90B1F203}" destId="{2E6FA3E6-8092-4B72-8157-36176F88957F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2D08BE-8761-435B-ACA9-8A596BAE1EB0}" type="doc">
      <dgm:prSet loTypeId="urn:microsoft.com/office/officeart/2005/8/layout/cycle5" loCatId="cycl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kumimoji="1" lang="ja-JP" altLang="en-US"/>
        </a:p>
      </dgm:t>
    </dgm:pt>
    <dgm:pt modelId="{BE3F0E76-3FC0-4EA4-ACB5-2D3D95EE0282}">
      <dgm:prSet phldrT="[テキスト]" custT="1"/>
      <dgm:spPr/>
      <dgm:t>
        <a:bodyPr/>
        <a:lstStyle/>
        <a:p>
          <a:r>
            <a:rPr kumimoji="1" lang="ja-JP" altLang="en-US" sz="1200" b="1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エモーショナル・</a:t>
          </a:r>
          <a:r>
            <a:rPr kumimoji="1" lang="en-US" altLang="ja-JP" sz="1200" b="1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テンション</a:t>
          </a:r>
          <a:endParaRPr kumimoji="1" lang="ja-JP" altLang="en-US" sz="1200" b="1" dirty="0">
            <a:effectLst/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4FD0C42-D02E-452C-96A5-1C6536C8E736}" type="parTrans" cxnId="{FDF6C883-99AC-4FB3-941B-D2669A65CBA3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C917DAD-6FE2-46AA-A6C9-8CA5452B6621}" type="sibTrans" cxnId="{FDF6C883-99AC-4FB3-941B-D2669A65CBA3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F4E2CA8E-D978-4080-B90F-837608716377}">
      <dgm:prSet phldrT="[テキスト]" custT="1"/>
      <dgm:spPr/>
      <dgm:t>
        <a:bodyPr/>
        <a:lstStyle/>
        <a:p>
          <a:r>
            <a:rPr kumimoji="1" lang="ja-JP" altLang="en-US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</a:t>
          </a:r>
          <a:endParaRPr kumimoji="1" lang="ja-JP" altLang="en-US" sz="16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59F7D34-5F7D-4146-8F5B-62A5C15791BE}" type="parTrans" cxnId="{EF64FA88-3EFB-459A-950D-DDB007415C9F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A1950041-9F46-4D10-BAB7-606EBDDFDA2E}" type="sibTrans" cxnId="{EF64FA88-3EFB-459A-950D-DDB007415C9F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B3FC9AE-796E-4CDE-AF98-AFBD7D67A973}">
      <dgm:prSet phldrT="[テキスト]" custT="1"/>
      <dgm:spPr/>
      <dgm:t>
        <a:bodyPr/>
        <a:lstStyle/>
        <a:p>
          <a:r>
            <a:rPr kumimoji="1" lang="ja-JP" altLang="en-US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ギャップ</a:t>
          </a:r>
          <a:r>
            <a: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クリエイティブ・</a:t>
          </a:r>
          <a:r>
            <a: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テンション</a:t>
          </a:r>
          <a:endParaRPr kumimoji="1" lang="ja-JP" altLang="en-US" sz="1200" b="1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A412481F-B88F-46E0-852B-93D3FC184783}" type="parTrans" cxnId="{AA803E07-999A-4C17-952E-B369FA2E9D1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267BAC1-BF51-40A1-80E0-2A2E09C28C1E}" type="sibTrans" cxnId="{AA803E07-999A-4C17-952E-B369FA2E9D1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2E89508-1CBA-462F-925B-DEB9E5E6896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ビジョンを</a:t>
          </a:r>
          <a:r>
            <a:rPr kumimoji="1" lang="en-US" altLang="ja-JP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下げる圧力</a:t>
          </a:r>
          <a:endParaRPr kumimoji="1" lang="ja-JP" altLang="en-US" sz="18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225800E-4577-4854-986D-31964551B01F}" type="parTrans" cxnId="{D3C2D40E-CCBA-4CED-9DCE-040CA82EDC0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F6D09B1-790D-4D9A-8900-DC533C076519}" type="sibTrans" cxnId="{D3C2D40E-CCBA-4CED-9DCE-040CA82EDC0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74AD3F3-BEFE-48D1-9BF2-F8E8294F60FF}" type="pres">
      <dgm:prSet presAssocID="{BA2D08BE-8761-435B-ACA9-8A596BAE1EB0}" presName="cycle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73B6CB93-4A94-4854-B118-9E95791736B1}" type="pres">
      <dgm:prSet presAssocID="{BE3F0E76-3FC0-4EA4-ACB5-2D3D95EE028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C6CF20-5376-48DD-BF10-B5C6770F67AF}" type="pres">
      <dgm:prSet presAssocID="{BE3F0E76-3FC0-4EA4-ACB5-2D3D95EE0282}" presName="spNode" presStyleCnt="0"/>
      <dgm:spPr/>
      <dgm:t>
        <a:bodyPr/>
        <a:lstStyle/>
        <a:p>
          <a:endParaRPr kumimoji="1" lang="ja-JP" altLang="en-US"/>
        </a:p>
      </dgm:t>
    </dgm:pt>
    <dgm:pt modelId="{92FD0F2A-BEDE-4C50-A321-98284AFB8AFE}" type="pres">
      <dgm:prSet presAssocID="{7C917DAD-6FE2-46AA-A6C9-8CA5452B6621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3F38136B-175B-4D55-9859-5CDF29A8F7EC}" type="pres">
      <dgm:prSet presAssocID="{32E89508-1CBA-462F-925B-DEB9E5E6896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6A01F7-B12B-4AE7-8DB9-AF281755D62E}" type="pres">
      <dgm:prSet presAssocID="{32E89508-1CBA-462F-925B-DEB9E5E68967}" presName="spNode" presStyleCnt="0"/>
      <dgm:spPr/>
      <dgm:t>
        <a:bodyPr/>
        <a:lstStyle/>
        <a:p>
          <a:endParaRPr kumimoji="1" lang="ja-JP" altLang="en-US"/>
        </a:p>
      </dgm:t>
    </dgm:pt>
    <dgm:pt modelId="{111B64F2-0690-452E-BC91-1F0A50BB1079}" type="pres">
      <dgm:prSet presAssocID="{7F6D09B1-790D-4D9A-8900-DC533C076519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686EF758-88FC-4BFF-865A-7A901EE39BE8}" type="pres">
      <dgm:prSet presAssocID="{F4E2CA8E-D978-4080-B90F-837608716377}" presName="node" presStyleLbl="node1" presStyleIdx="2" presStyleCnt="4" custScaleX="109060" custScaleY="9252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kumimoji="1" lang="ja-JP" altLang="en-US"/>
        </a:p>
      </dgm:t>
    </dgm:pt>
    <dgm:pt modelId="{D730A715-928E-466B-9CA7-9BC15D181CE8}" type="pres">
      <dgm:prSet presAssocID="{F4E2CA8E-D978-4080-B90F-837608716377}" presName="spNode" presStyleCnt="0"/>
      <dgm:spPr/>
      <dgm:t>
        <a:bodyPr/>
        <a:lstStyle/>
        <a:p>
          <a:endParaRPr kumimoji="1" lang="ja-JP" altLang="en-US"/>
        </a:p>
      </dgm:t>
    </dgm:pt>
    <dgm:pt modelId="{B5C9D305-DBC7-4A03-8DFD-9AE2DEDC0FE3}" type="pres">
      <dgm:prSet presAssocID="{A1950041-9F46-4D10-BAB7-606EBDDFDA2E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B6001118-878E-400C-8CBD-7CDF33D8E31A}" type="pres">
      <dgm:prSet presAssocID="{2B3FC9AE-796E-4CDE-AF98-AFBD7D67A97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F46950-7310-4238-8088-6F101D0C94A7}" type="pres">
      <dgm:prSet presAssocID="{2B3FC9AE-796E-4CDE-AF98-AFBD7D67A973}" presName="spNode" presStyleCnt="0"/>
      <dgm:spPr/>
      <dgm:t>
        <a:bodyPr/>
        <a:lstStyle/>
        <a:p>
          <a:endParaRPr kumimoji="1" lang="ja-JP" altLang="en-US"/>
        </a:p>
      </dgm:t>
    </dgm:pt>
    <dgm:pt modelId="{CA98D766-26BB-483B-BDBD-3F39C121D97A}" type="pres">
      <dgm:prSet presAssocID="{5267BAC1-BF51-40A1-80E0-2A2E09C28C1E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BC768202-8562-489E-8E95-F15CE799FBA3}" type="presOf" srcId="{BE3F0E76-3FC0-4EA4-ACB5-2D3D95EE0282}" destId="{73B6CB93-4A94-4854-B118-9E95791736B1}" srcOrd="0" destOrd="0" presId="urn:microsoft.com/office/officeart/2005/8/layout/cycle5"/>
    <dgm:cxn modelId="{A2A13318-7086-4630-80BC-ABB5DCF4DCED}" type="presOf" srcId="{2B3FC9AE-796E-4CDE-AF98-AFBD7D67A973}" destId="{B6001118-878E-400C-8CBD-7CDF33D8E31A}" srcOrd="0" destOrd="0" presId="urn:microsoft.com/office/officeart/2005/8/layout/cycle5"/>
    <dgm:cxn modelId="{D3C2D40E-CCBA-4CED-9DCE-040CA82EDC0B}" srcId="{BA2D08BE-8761-435B-ACA9-8A596BAE1EB0}" destId="{32E89508-1CBA-462F-925B-DEB9E5E68967}" srcOrd="1" destOrd="0" parTransId="{B225800E-4577-4854-986D-31964551B01F}" sibTransId="{7F6D09B1-790D-4D9A-8900-DC533C076519}"/>
    <dgm:cxn modelId="{494DA970-F396-4008-A605-131E03FED9C6}" type="presOf" srcId="{BA2D08BE-8761-435B-ACA9-8A596BAE1EB0}" destId="{774AD3F3-BEFE-48D1-9BF2-F8E8294F60FF}" srcOrd="0" destOrd="0" presId="urn:microsoft.com/office/officeart/2005/8/layout/cycle5"/>
    <dgm:cxn modelId="{37C7C912-006D-4CBE-B8FA-B526CC938ADE}" type="presOf" srcId="{F4E2CA8E-D978-4080-B90F-837608716377}" destId="{686EF758-88FC-4BFF-865A-7A901EE39BE8}" srcOrd="0" destOrd="0" presId="urn:microsoft.com/office/officeart/2005/8/layout/cycle5"/>
    <dgm:cxn modelId="{EF64FA88-3EFB-459A-950D-DDB007415C9F}" srcId="{BA2D08BE-8761-435B-ACA9-8A596BAE1EB0}" destId="{F4E2CA8E-D978-4080-B90F-837608716377}" srcOrd="2" destOrd="0" parTransId="{259F7D34-5F7D-4146-8F5B-62A5C15791BE}" sibTransId="{A1950041-9F46-4D10-BAB7-606EBDDFDA2E}"/>
    <dgm:cxn modelId="{AA803E07-999A-4C17-952E-B369FA2E9D19}" srcId="{BA2D08BE-8761-435B-ACA9-8A596BAE1EB0}" destId="{2B3FC9AE-796E-4CDE-AF98-AFBD7D67A973}" srcOrd="3" destOrd="0" parTransId="{A412481F-B88F-46E0-852B-93D3FC184783}" sibTransId="{5267BAC1-BF51-40A1-80E0-2A2E09C28C1E}"/>
    <dgm:cxn modelId="{FDF6C883-99AC-4FB3-941B-D2669A65CBA3}" srcId="{BA2D08BE-8761-435B-ACA9-8A596BAE1EB0}" destId="{BE3F0E76-3FC0-4EA4-ACB5-2D3D95EE0282}" srcOrd="0" destOrd="0" parTransId="{14FD0C42-D02E-452C-96A5-1C6536C8E736}" sibTransId="{7C917DAD-6FE2-46AA-A6C9-8CA5452B6621}"/>
    <dgm:cxn modelId="{97FFD24B-71AA-4D64-916F-32EA6A0BCF81}" type="presOf" srcId="{7C917DAD-6FE2-46AA-A6C9-8CA5452B6621}" destId="{92FD0F2A-BEDE-4C50-A321-98284AFB8AFE}" srcOrd="0" destOrd="0" presId="urn:microsoft.com/office/officeart/2005/8/layout/cycle5"/>
    <dgm:cxn modelId="{8B741D01-AB52-4D5C-B2DB-5F844E48E53C}" type="presOf" srcId="{7F6D09B1-790D-4D9A-8900-DC533C076519}" destId="{111B64F2-0690-452E-BC91-1F0A50BB1079}" srcOrd="0" destOrd="0" presId="urn:microsoft.com/office/officeart/2005/8/layout/cycle5"/>
    <dgm:cxn modelId="{92CAB844-8EB8-42E3-B2EB-D238AE626E3C}" type="presOf" srcId="{A1950041-9F46-4D10-BAB7-606EBDDFDA2E}" destId="{B5C9D305-DBC7-4A03-8DFD-9AE2DEDC0FE3}" srcOrd="0" destOrd="0" presId="urn:microsoft.com/office/officeart/2005/8/layout/cycle5"/>
    <dgm:cxn modelId="{47AA180B-4615-4730-A4FC-58D4C77177E1}" type="presOf" srcId="{5267BAC1-BF51-40A1-80E0-2A2E09C28C1E}" destId="{CA98D766-26BB-483B-BDBD-3F39C121D97A}" srcOrd="0" destOrd="0" presId="urn:microsoft.com/office/officeart/2005/8/layout/cycle5"/>
    <dgm:cxn modelId="{733583EC-9B16-49AB-AC6C-8CAFFA0959A9}" type="presOf" srcId="{32E89508-1CBA-462F-925B-DEB9E5E68967}" destId="{3F38136B-175B-4D55-9859-5CDF29A8F7EC}" srcOrd="0" destOrd="0" presId="urn:microsoft.com/office/officeart/2005/8/layout/cycle5"/>
    <dgm:cxn modelId="{743143AC-457D-4537-807B-017E22647D66}" type="presParOf" srcId="{774AD3F3-BEFE-48D1-9BF2-F8E8294F60FF}" destId="{73B6CB93-4A94-4854-B118-9E95791736B1}" srcOrd="0" destOrd="0" presId="urn:microsoft.com/office/officeart/2005/8/layout/cycle5"/>
    <dgm:cxn modelId="{59676B81-6463-4D5F-9319-5754B9FB8360}" type="presParOf" srcId="{774AD3F3-BEFE-48D1-9BF2-F8E8294F60FF}" destId="{3BC6CF20-5376-48DD-BF10-B5C6770F67AF}" srcOrd="1" destOrd="0" presId="urn:microsoft.com/office/officeart/2005/8/layout/cycle5"/>
    <dgm:cxn modelId="{0E32A28A-DAA2-476E-969D-268A929AD9F0}" type="presParOf" srcId="{774AD3F3-BEFE-48D1-9BF2-F8E8294F60FF}" destId="{92FD0F2A-BEDE-4C50-A321-98284AFB8AFE}" srcOrd="2" destOrd="0" presId="urn:microsoft.com/office/officeart/2005/8/layout/cycle5"/>
    <dgm:cxn modelId="{BCDA3EE0-1B66-44E5-8255-0DC8D3C5CDC5}" type="presParOf" srcId="{774AD3F3-BEFE-48D1-9BF2-F8E8294F60FF}" destId="{3F38136B-175B-4D55-9859-5CDF29A8F7EC}" srcOrd="3" destOrd="0" presId="urn:microsoft.com/office/officeart/2005/8/layout/cycle5"/>
    <dgm:cxn modelId="{D89A1005-D515-4BA2-B499-2D7462E7BDCE}" type="presParOf" srcId="{774AD3F3-BEFE-48D1-9BF2-F8E8294F60FF}" destId="{AD6A01F7-B12B-4AE7-8DB9-AF281755D62E}" srcOrd="4" destOrd="0" presId="urn:microsoft.com/office/officeart/2005/8/layout/cycle5"/>
    <dgm:cxn modelId="{385FE475-3573-4FCD-BFBE-07F809528855}" type="presParOf" srcId="{774AD3F3-BEFE-48D1-9BF2-F8E8294F60FF}" destId="{111B64F2-0690-452E-BC91-1F0A50BB1079}" srcOrd="5" destOrd="0" presId="urn:microsoft.com/office/officeart/2005/8/layout/cycle5"/>
    <dgm:cxn modelId="{79887851-8E6A-43CC-A122-D82F6946DC80}" type="presParOf" srcId="{774AD3F3-BEFE-48D1-9BF2-F8E8294F60FF}" destId="{686EF758-88FC-4BFF-865A-7A901EE39BE8}" srcOrd="6" destOrd="0" presId="urn:microsoft.com/office/officeart/2005/8/layout/cycle5"/>
    <dgm:cxn modelId="{5FE7E313-FCEC-4C54-9A94-9549C3821F7F}" type="presParOf" srcId="{774AD3F3-BEFE-48D1-9BF2-F8E8294F60FF}" destId="{D730A715-928E-466B-9CA7-9BC15D181CE8}" srcOrd="7" destOrd="0" presId="urn:microsoft.com/office/officeart/2005/8/layout/cycle5"/>
    <dgm:cxn modelId="{1C3F570B-3489-4FF6-AA11-A55CE0B743AD}" type="presParOf" srcId="{774AD3F3-BEFE-48D1-9BF2-F8E8294F60FF}" destId="{B5C9D305-DBC7-4A03-8DFD-9AE2DEDC0FE3}" srcOrd="8" destOrd="0" presId="urn:microsoft.com/office/officeart/2005/8/layout/cycle5"/>
    <dgm:cxn modelId="{9DE74A80-8185-431E-BBD6-854FBE34A731}" type="presParOf" srcId="{774AD3F3-BEFE-48D1-9BF2-F8E8294F60FF}" destId="{B6001118-878E-400C-8CBD-7CDF33D8E31A}" srcOrd="9" destOrd="0" presId="urn:microsoft.com/office/officeart/2005/8/layout/cycle5"/>
    <dgm:cxn modelId="{3BE4651C-C94E-41B4-A745-FFAAF8C72C47}" type="presParOf" srcId="{774AD3F3-BEFE-48D1-9BF2-F8E8294F60FF}" destId="{0AF46950-7310-4238-8088-6F101D0C94A7}" srcOrd="10" destOrd="0" presId="urn:microsoft.com/office/officeart/2005/8/layout/cycle5"/>
    <dgm:cxn modelId="{BB25C1EE-6393-49F2-AAC7-BF4559260F79}" type="presParOf" srcId="{774AD3F3-BEFE-48D1-9BF2-F8E8294F60FF}" destId="{CA98D766-26BB-483B-BDBD-3F39C121D97A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2D08BE-8761-435B-ACA9-8A596BAE1EB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E3F0E76-3FC0-4EA4-ACB5-2D3D95EE0282}">
      <dgm:prSet phldrT="[テキスト]" custT="1"/>
      <dgm:spPr/>
      <dgm:t>
        <a:bodyPr/>
        <a:lstStyle/>
        <a:p>
          <a:r>
            <a:rPr kumimoji="1" lang="ja-JP" altLang="en-US" sz="1200" b="1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ビジョンがでかすぎやしないか</a:t>
          </a:r>
          <a:r>
            <a:rPr kumimoji="1" lang="en-US" altLang="ja-JP" sz="1200" b="1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…</a:t>
          </a:r>
          <a:endParaRPr kumimoji="1" lang="ja-JP" altLang="en-US" sz="1200" b="1" dirty="0">
            <a:effectLst/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14FD0C42-D02E-452C-96A5-1C6536C8E736}" type="parTrans" cxnId="{FDF6C883-99AC-4FB3-941B-D2669A65CBA3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C917DAD-6FE2-46AA-A6C9-8CA5452B6621}" type="sibTrans" cxnId="{FDF6C883-99AC-4FB3-941B-D2669A65CBA3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F4E2CA8E-D978-4080-B90F-837608716377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2020</a:t>
          </a:r>
          <a:r>
            <a:rPr kumimoji="1" lang="ja-JP" altLang="en-US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年に</a:t>
          </a:r>
          <a:r>
            <a:rPr kumimoji="1"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売上高</a:t>
          </a:r>
          <a:r>
            <a:rPr kumimoji="1"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5</a:t>
          </a:r>
          <a:r>
            <a:rPr kumimoji="1" lang="ja-JP" altLang="en-US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兆円！</a:t>
          </a:r>
          <a:endParaRPr kumimoji="1" lang="ja-JP" altLang="en-US" sz="16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59F7D34-5F7D-4146-8F5B-62A5C15791BE}" type="parTrans" cxnId="{EF64FA88-3EFB-459A-950D-DDB007415C9F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A1950041-9F46-4D10-BAB7-606EBDDFDA2E}" type="sibTrans" cxnId="{EF64FA88-3EFB-459A-950D-DDB007415C9F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B3FC9AE-796E-4CDE-AF98-AFBD7D67A973}">
      <dgm:prSet phldrT="[テキスト]" custT="1"/>
      <dgm:spPr/>
      <dgm:t>
        <a:bodyPr/>
        <a:lstStyle/>
        <a:p>
          <a:r>
            <a:rPr kumimoji="1" lang="ja-JP" altLang="en-US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数々の撤退や</a:t>
          </a:r>
          <a:r>
            <a: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失敗</a:t>
          </a:r>
          <a:endParaRPr kumimoji="1" lang="ja-JP" altLang="en-US" sz="1600" b="1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A412481F-B88F-46E0-852B-93D3FC184783}" type="parTrans" cxnId="{AA803E07-999A-4C17-952E-B369FA2E9D1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267BAC1-BF51-40A1-80E0-2A2E09C28C1E}" type="sibTrans" cxnId="{AA803E07-999A-4C17-952E-B369FA2E9D19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2E89508-1CBA-462F-925B-DEB9E5E68967}">
      <dgm:prSet phldrT="[テキスト]" custT="1"/>
      <dgm:spPr/>
      <dgm:t>
        <a:bodyPr/>
        <a:lstStyle/>
        <a:p>
          <a:r>
            <a:rPr kumimoji="1" lang="ja-JP" altLang="en-US" sz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もう十分大きいし</a:t>
          </a:r>
          <a:r>
            <a:rPr kumimoji="1" lang="en-US" altLang="ja-JP" sz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これ以上</a:t>
          </a:r>
          <a:r>
            <a:rPr kumimoji="1" lang="en-US" altLang="ja-JP" sz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…</a:t>
          </a:r>
          <a:endParaRPr kumimoji="1" lang="ja-JP" altLang="en-US" sz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225800E-4577-4854-986D-31964551B01F}" type="parTrans" cxnId="{D3C2D40E-CCBA-4CED-9DCE-040CA82EDC0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F6D09B1-790D-4D9A-8900-DC533C076519}" type="sibTrans" cxnId="{D3C2D40E-CCBA-4CED-9DCE-040CA82EDC0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774AD3F3-BEFE-48D1-9BF2-F8E8294F60FF}" type="pres">
      <dgm:prSet presAssocID="{BA2D08BE-8761-435B-ACA9-8A596BAE1EB0}" presName="cycle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73B6CB93-4A94-4854-B118-9E95791736B1}" type="pres">
      <dgm:prSet presAssocID="{BE3F0E76-3FC0-4EA4-ACB5-2D3D95EE028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C6CF20-5376-48DD-BF10-B5C6770F67AF}" type="pres">
      <dgm:prSet presAssocID="{BE3F0E76-3FC0-4EA4-ACB5-2D3D95EE0282}" presName="spNode" presStyleCnt="0"/>
      <dgm:spPr/>
      <dgm:t>
        <a:bodyPr/>
        <a:lstStyle/>
        <a:p>
          <a:endParaRPr kumimoji="1" lang="ja-JP" altLang="en-US"/>
        </a:p>
      </dgm:t>
    </dgm:pt>
    <dgm:pt modelId="{92FD0F2A-BEDE-4C50-A321-98284AFB8AFE}" type="pres">
      <dgm:prSet presAssocID="{7C917DAD-6FE2-46AA-A6C9-8CA5452B6621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3F38136B-175B-4D55-9859-5CDF29A8F7EC}" type="pres">
      <dgm:prSet presAssocID="{32E89508-1CBA-462F-925B-DEB9E5E6896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6A01F7-B12B-4AE7-8DB9-AF281755D62E}" type="pres">
      <dgm:prSet presAssocID="{32E89508-1CBA-462F-925B-DEB9E5E68967}" presName="spNode" presStyleCnt="0"/>
      <dgm:spPr/>
      <dgm:t>
        <a:bodyPr/>
        <a:lstStyle/>
        <a:p>
          <a:endParaRPr kumimoji="1" lang="ja-JP" altLang="en-US"/>
        </a:p>
      </dgm:t>
    </dgm:pt>
    <dgm:pt modelId="{111B64F2-0690-452E-BC91-1F0A50BB1079}" type="pres">
      <dgm:prSet presAssocID="{7F6D09B1-790D-4D9A-8900-DC533C076519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686EF758-88FC-4BFF-865A-7A901EE39BE8}" type="pres">
      <dgm:prSet presAssocID="{F4E2CA8E-D978-4080-B90F-837608716377}" presName="node" presStyleLbl="node1" presStyleIdx="2" presStyleCnt="4" custScaleX="109060" custScaleY="9252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kumimoji="1" lang="ja-JP" altLang="en-US"/>
        </a:p>
      </dgm:t>
    </dgm:pt>
    <dgm:pt modelId="{D730A715-928E-466B-9CA7-9BC15D181CE8}" type="pres">
      <dgm:prSet presAssocID="{F4E2CA8E-D978-4080-B90F-837608716377}" presName="spNode" presStyleCnt="0"/>
      <dgm:spPr/>
      <dgm:t>
        <a:bodyPr/>
        <a:lstStyle/>
        <a:p>
          <a:endParaRPr kumimoji="1" lang="ja-JP" altLang="en-US"/>
        </a:p>
      </dgm:t>
    </dgm:pt>
    <dgm:pt modelId="{B5C9D305-DBC7-4A03-8DFD-9AE2DEDC0FE3}" type="pres">
      <dgm:prSet presAssocID="{A1950041-9F46-4D10-BAB7-606EBDDFDA2E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B6001118-878E-400C-8CBD-7CDF33D8E31A}" type="pres">
      <dgm:prSet presAssocID="{2B3FC9AE-796E-4CDE-AF98-AFBD7D67A97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F46950-7310-4238-8088-6F101D0C94A7}" type="pres">
      <dgm:prSet presAssocID="{2B3FC9AE-796E-4CDE-AF98-AFBD7D67A973}" presName="spNode" presStyleCnt="0"/>
      <dgm:spPr/>
      <dgm:t>
        <a:bodyPr/>
        <a:lstStyle/>
        <a:p>
          <a:endParaRPr kumimoji="1" lang="ja-JP" altLang="en-US"/>
        </a:p>
      </dgm:t>
    </dgm:pt>
    <dgm:pt modelId="{CA98D766-26BB-483B-BDBD-3F39C121D97A}" type="pres">
      <dgm:prSet presAssocID="{5267BAC1-BF51-40A1-80E0-2A2E09C28C1E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FBABE326-6464-4FFF-B70E-CEE765B7BD6A}" type="presOf" srcId="{A1950041-9F46-4D10-BAB7-606EBDDFDA2E}" destId="{B5C9D305-DBC7-4A03-8DFD-9AE2DEDC0FE3}" srcOrd="0" destOrd="0" presId="urn:microsoft.com/office/officeart/2005/8/layout/cycle5"/>
    <dgm:cxn modelId="{3C46715C-C688-4B96-96AE-93B50A49386B}" type="presOf" srcId="{7C917DAD-6FE2-46AA-A6C9-8CA5452B6621}" destId="{92FD0F2A-BEDE-4C50-A321-98284AFB8AFE}" srcOrd="0" destOrd="0" presId="urn:microsoft.com/office/officeart/2005/8/layout/cycle5"/>
    <dgm:cxn modelId="{2352B00D-2709-4ACC-99D0-989984DD2033}" type="presOf" srcId="{7F6D09B1-790D-4D9A-8900-DC533C076519}" destId="{111B64F2-0690-452E-BC91-1F0A50BB1079}" srcOrd="0" destOrd="0" presId="urn:microsoft.com/office/officeart/2005/8/layout/cycle5"/>
    <dgm:cxn modelId="{7E445C78-B779-4B1D-A72D-5CCB8F91A6A6}" type="presOf" srcId="{BA2D08BE-8761-435B-ACA9-8A596BAE1EB0}" destId="{774AD3F3-BEFE-48D1-9BF2-F8E8294F60FF}" srcOrd="0" destOrd="0" presId="urn:microsoft.com/office/officeart/2005/8/layout/cycle5"/>
    <dgm:cxn modelId="{D3C2D40E-CCBA-4CED-9DCE-040CA82EDC0B}" srcId="{BA2D08BE-8761-435B-ACA9-8A596BAE1EB0}" destId="{32E89508-1CBA-462F-925B-DEB9E5E68967}" srcOrd="1" destOrd="0" parTransId="{B225800E-4577-4854-986D-31964551B01F}" sibTransId="{7F6D09B1-790D-4D9A-8900-DC533C076519}"/>
    <dgm:cxn modelId="{FDF6C883-99AC-4FB3-941B-D2669A65CBA3}" srcId="{BA2D08BE-8761-435B-ACA9-8A596BAE1EB0}" destId="{BE3F0E76-3FC0-4EA4-ACB5-2D3D95EE0282}" srcOrd="0" destOrd="0" parTransId="{14FD0C42-D02E-452C-96A5-1C6536C8E736}" sibTransId="{7C917DAD-6FE2-46AA-A6C9-8CA5452B6621}"/>
    <dgm:cxn modelId="{FFD4C794-4824-4886-A66B-1989AC222021}" type="presOf" srcId="{F4E2CA8E-D978-4080-B90F-837608716377}" destId="{686EF758-88FC-4BFF-865A-7A901EE39BE8}" srcOrd="0" destOrd="0" presId="urn:microsoft.com/office/officeart/2005/8/layout/cycle5"/>
    <dgm:cxn modelId="{EF64FA88-3EFB-459A-950D-DDB007415C9F}" srcId="{BA2D08BE-8761-435B-ACA9-8A596BAE1EB0}" destId="{F4E2CA8E-D978-4080-B90F-837608716377}" srcOrd="2" destOrd="0" parTransId="{259F7D34-5F7D-4146-8F5B-62A5C15791BE}" sibTransId="{A1950041-9F46-4D10-BAB7-606EBDDFDA2E}"/>
    <dgm:cxn modelId="{706892A8-225C-49F3-85A3-BF943C551218}" type="presOf" srcId="{5267BAC1-BF51-40A1-80E0-2A2E09C28C1E}" destId="{CA98D766-26BB-483B-BDBD-3F39C121D97A}" srcOrd="0" destOrd="0" presId="urn:microsoft.com/office/officeart/2005/8/layout/cycle5"/>
    <dgm:cxn modelId="{9FCABCD4-ACAB-41A2-B61A-73C5849DFC64}" type="presOf" srcId="{2B3FC9AE-796E-4CDE-AF98-AFBD7D67A973}" destId="{B6001118-878E-400C-8CBD-7CDF33D8E31A}" srcOrd="0" destOrd="0" presId="urn:microsoft.com/office/officeart/2005/8/layout/cycle5"/>
    <dgm:cxn modelId="{C15CC61A-68A0-4CB2-BA89-1E4D148039FD}" type="presOf" srcId="{BE3F0E76-3FC0-4EA4-ACB5-2D3D95EE0282}" destId="{73B6CB93-4A94-4854-B118-9E95791736B1}" srcOrd="0" destOrd="0" presId="urn:microsoft.com/office/officeart/2005/8/layout/cycle5"/>
    <dgm:cxn modelId="{AA803E07-999A-4C17-952E-B369FA2E9D19}" srcId="{BA2D08BE-8761-435B-ACA9-8A596BAE1EB0}" destId="{2B3FC9AE-796E-4CDE-AF98-AFBD7D67A973}" srcOrd="3" destOrd="0" parTransId="{A412481F-B88F-46E0-852B-93D3FC184783}" sibTransId="{5267BAC1-BF51-40A1-80E0-2A2E09C28C1E}"/>
    <dgm:cxn modelId="{9F7AEF3A-7479-40B7-949A-ABEF35E67721}" type="presOf" srcId="{32E89508-1CBA-462F-925B-DEB9E5E68967}" destId="{3F38136B-175B-4D55-9859-5CDF29A8F7EC}" srcOrd="0" destOrd="0" presId="urn:microsoft.com/office/officeart/2005/8/layout/cycle5"/>
    <dgm:cxn modelId="{4D754DC6-4988-4EA6-A203-1F9E2C854CAB}" type="presParOf" srcId="{774AD3F3-BEFE-48D1-9BF2-F8E8294F60FF}" destId="{73B6CB93-4A94-4854-B118-9E95791736B1}" srcOrd="0" destOrd="0" presId="urn:microsoft.com/office/officeart/2005/8/layout/cycle5"/>
    <dgm:cxn modelId="{54214303-0410-4D8D-88D8-5B386CB5D2B2}" type="presParOf" srcId="{774AD3F3-BEFE-48D1-9BF2-F8E8294F60FF}" destId="{3BC6CF20-5376-48DD-BF10-B5C6770F67AF}" srcOrd="1" destOrd="0" presId="urn:microsoft.com/office/officeart/2005/8/layout/cycle5"/>
    <dgm:cxn modelId="{2C3F1D31-F171-4CE8-B356-A854B7266636}" type="presParOf" srcId="{774AD3F3-BEFE-48D1-9BF2-F8E8294F60FF}" destId="{92FD0F2A-BEDE-4C50-A321-98284AFB8AFE}" srcOrd="2" destOrd="0" presId="urn:microsoft.com/office/officeart/2005/8/layout/cycle5"/>
    <dgm:cxn modelId="{AB1C273E-9A71-4438-89F2-50047364D58D}" type="presParOf" srcId="{774AD3F3-BEFE-48D1-9BF2-F8E8294F60FF}" destId="{3F38136B-175B-4D55-9859-5CDF29A8F7EC}" srcOrd="3" destOrd="0" presId="urn:microsoft.com/office/officeart/2005/8/layout/cycle5"/>
    <dgm:cxn modelId="{5FD3F3D3-5027-4920-84CD-13AC55D37889}" type="presParOf" srcId="{774AD3F3-BEFE-48D1-9BF2-F8E8294F60FF}" destId="{AD6A01F7-B12B-4AE7-8DB9-AF281755D62E}" srcOrd="4" destOrd="0" presId="urn:microsoft.com/office/officeart/2005/8/layout/cycle5"/>
    <dgm:cxn modelId="{14B08B81-BE4C-4DB0-9DD9-1301203A692C}" type="presParOf" srcId="{774AD3F3-BEFE-48D1-9BF2-F8E8294F60FF}" destId="{111B64F2-0690-452E-BC91-1F0A50BB1079}" srcOrd="5" destOrd="0" presId="urn:microsoft.com/office/officeart/2005/8/layout/cycle5"/>
    <dgm:cxn modelId="{D7DFF034-E7CB-4FAC-98FB-2829F5863FD7}" type="presParOf" srcId="{774AD3F3-BEFE-48D1-9BF2-F8E8294F60FF}" destId="{686EF758-88FC-4BFF-865A-7A901EE39BE8}" srcOrd="6" destOrd="0" presId="urn:microsoft.com/office/officeart/2005/8/layout/cycle5"/>
    <dgm:cxn modelId="{70242374-A84E-4980-B1DE-44FD3E0F3F79}" type="presParOf" srcId="{774AD3F3-BEFE-48D1-9BF2-F8E8294F60FF}" destId="{D730A715-928E-466B-9CA7-9BC15D181CE8}" srcOrd="7" destOrd="0" presId="urn:microsoft.com/office/officeart/2005/8/layout/cycle5"/>
    <dgm:cxn modelId="{FA08D9C2-D419-45FB-BCAA-9D7DEA77443C}" type="presParOf" srcId="{774AD3F3-BEFE-48D1-9BF2-F8E8294F60FF}" destId="{B5C9D305-DBC7-4A03-8DFD-9AE2DEDC0FE3}" srcOrd="8" destOrd="0" presId="urn:microsoft.com/office/officeart/2005/8/layout/cycle5"/>
    <dgm:cxn modelId="{19A81E7B-D764-49FB-A189-32273F5A74BC}" type="presParOf" srcId="{774AD3F3-BEFE-48D1-9BF2-F8E8294F60FF}" destId="{B6001118-878E-400C-8CBD-7CDF33D8E31A}" srcOrd="9" destOrd="0" presId="urn:microsoft.com/office/officeart/2005/8/layout/cycle5"/>
    <dgm:cxn modelId="{F1B55BB3-2D90-46B0-AD05-BEE5C11303EE}" type="presParOf" srcId="{774AD3F3-BEFE-48D1-9BF2-F8E8294F60FF}" destId="{0AF46950-7310-4238-8088-6F101D0C94A7}" srcOrd="10" destOrd="0" presId="urn:microsoft.com/office/officeart/2005/8/layout/cycle5"/>
    <dgm:cxn modelId="{CB253525-353D-4654-B02E-6543C59D613A}" type="presParOf" srcId="{774AD3F3-BEFE-48D1-9BF2-F8E8294F60FF}" destId="{CA98D766-26BB-483B-BDBD-3F39C121D97A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2F07A44-9102-4872-81BD-43B1F3513DA4}" type="doc">
      <dgm:prSet loTypeId="urn:microsoft.com/office/officeart/2005/8/layout/cycle5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F2A21968-B0F2-4EF1-BCA2-DE4120705BC2}">
      <dgm:prSet phldrT="[テキスト]" custT="1"/>
      <dgm:spPr/>
      <dgm:t>
        <a:bodyPr/>
        <a:lstStyle/>
        <a:p>
          <a:r>
            <a:rPr kumimoji="1" lang="ja-JP" altLang="en-US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柳井の目標明言</a:t>
          </a:r>
          <a:r>
            <a: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叱咤激励</a:t>
          </a:r>
          <a:endParaRPr kumimoji="1" lang="ja-JP" altLang="en-US" sz="1400" b="1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D368D52C-CDD1-4265-8A04-0358B8ED1574}" type="parTrans" cxnId="{3D66079D-3493-4883-A0D8-41AC3C70630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CAFA999D-4B51-40D8-BAC1-646DA4F750C9}" type="sibTrans" cxnId="{3D66079D-3493-4883-A0D8-41AC3C706302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6CB99BC-01D2-4E4E-8A01-40442F6ADA35}">
      <dgm:prSet phldrT="[テキスト]"/>
      <dgm:spPr/>
      <dgm:t>
        <a:bodyPr/>
        <a:lstStyle/>
        <a:p>
          <a:r>
            <a:rPr kumimoji="1"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遅れ</a:t>
          </a:r>
          <a:endParaRPr kumimoji="1" lang="ja-JP" altLang="en-US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A1BE833-9681-4E13-976E-EFE891ADB2C1}" type="parTrans" cxnId="{142111D6-BE3D-4E91-BA09-466ABB5F8A4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0B738E63-6ED6-4A38-A639-43FE2654208B}" type="sibTrans" cxnId="{142111D6-BE3D-4E91-BA09-466ABB5F8A4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58BBC4A1-701E-42A8-8791-51EBBDDD5258}">
      <dgm:prSet phldrT="[テキスト]" custT="1"/>
      <dgm:spPr/>
      <dgm:t>
        <a:bodyPr/>
        <a:lstStyle/>
        <a:p>
          <a:r>
            <a:rPr kumimoji="1" lang="en-US" altLang="ja-JP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2013</a:t>
          </a:r>
          <a:r>
            <a:rPr kumimoji="1" lang="ja-JP" altLang="en-US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年売上</a:t>
          </a:r>
          <a:r>
            <a:rPr kumimoji="1" lang="en-US" altLang="ja-JP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1</a:t>
          </a:r>
          <a:r>
            <a:rPr kumimoji="1" lang="ja-JP" altLang="en-US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兆円超え</a:t>
          </a:r>
          <a:endParaRPr kumimoji="1" lang="ja-JP" altLang="en-US" sz="18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30C6ED8-BBB0-4BEB-BD76-288999A1BBD9}" type="parTrans" cxnId="{39FF272F-5B68-4129-8F96-4793A33B87C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3DF17118-C273-41C4-8DB4-F24F91116632}" type="sibTrans" cxnId="{39FF272F-5B68-4129-8F96-4793A33B87CB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4EE45BEA-440F-41C7-84D3-44B6A0969140}">
      <dgm:prSet phldrT="[テキスト]"/>
      <dgm:spPr>
        <a:noFill/>
        <a:ln>
          <a:noFill/>
        </a:ln>
      </dgm:spPr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275254B1-F30C-4CE3-B800-A504959786E8}" type="parTrans" cxnId="{CB8EEEB1-9BBA-4A4F-B21F-0393D6F1C80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4149538-CD92-4552-AA8C-061B1B9211BC}" type="sibTrans" cxnId="{CB8EEEB1-9BBA-4A4F-B21F-0393D6F1C80A}">
      <dgm:prSet/>
      <dgm:spPr/>
      <dgm:t>
        <a:bodyPr/>
        <a:lstStyle/>
        <a:p>
          <a:endParaRPr kumimoji="1" lang="ja-JP" altLang="en-US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gm:t>
    </dgm:pt>
    <dgm:pt modelId="{B56F6DA8-5F56-41E3-A574-08BC90B1F203}" type="pres">
      <dgm:prSet presAssocID="{52F07A44-9102-4872-81BD-43B1F3513DA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5EC43D7-9AAF-4863-9D61-DD84B656F5D9}" type="pres">
      <dgm:prSet presAssocID="{F2A21968-B0F2-4EF1-BCA2-DE4120705BC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9FA918-8A47-4D06-A43D-E88B7C96DB58}" type="pres">
      <dgm:prSet presAssocID="{F2A21968-B0F2-4EF1-BCA2-DE4120705BC2}" presName="spNode" presStyleCnt="0"/>
      <dgm:spPr/>
      <dgm:t>
        <a:bodyPr/>
        <a:lstStyle/>
        <a:p>
          <a:endParaRPr kumimoji="1" lang="ja-JP" altLang="en-US"/>
        </a:p>
      </dgm:t>
    </dgm:pt>
    <dgm:pt modelId="{D0674FC6-DEF1-4AF6-87D7-DCA4221306BD}" type="pres">
      <dgm:prSet presAssocID="{CAFA999D-4B51-40D8-BAC1-646DA4F750C9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E34228AD-EF57-4EAE-A096-0DBD5BC1B6A6}" type="pres">
      <dgm:prSet presAssocID="{56CB99BC-01D2-4E4E-8A01-40442F6ADA35}" presName="node" presStyleLbl="node1" presStyleIdx="1" presStyleCnt="4">
        <dgm:presLayoutVars>
          <dgm:bulletEnabled val="1"/>
        </dgm:presLayoutVars>
      </dgm:prSet>
      <dgm:spPr>
        <a:prstGeom prst="irregularSeal2">
          <a:avLst/>
        </a:prstGeom>
      </dgm:spPr>
      <dgm:t>
        <a:bodyPr/>
        <a:lstStyle/>
        <a:p>
          <a:endParaRPr kumimoji="1" lang="ja-JP" altLang="en-US"/>
        </a:p>
      </dgm:t>
    </dgm:pt>
    <dgm:pt modelId="{90760556-78A5-4C5E-93FA-CE14EC685004}" type="pres">
      <dgm:prSet presAssocID="{56CB99BC-01D2-4E4E-8A01-40442F6ADA35}" presName="spNode" presStyleCnt="0"/>
      <dgm:spPr/>
      <dgm:t>
        <a:bodyPr/>
        <a:lstStyle/>
        <a:p>
          <a:endParaRPr kumimoji="1" lang="ja-JP" altLang="en-US"/>
        </a:p>
      </dgm:t>
    </dgm:pt>
    <dgm:pt modelId="{57EB8D6E-9BD1-47A6-857C-BA3EFC6F3FCF}" type="pres">
      <dgm:prSet presAssocID="{0B738E63-6ED6-4A38-A639-43FE2654208B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1B01C860-566C-4970-B4A0-5DE231BF4121}" type="pres">
      <dgm:prSet presAssocID="{58BBC4A1-701E-42A8-8791-51EBBDDD525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D43FFC-91DA-475D-8827-4F8FF78A8740}" type="pres">
      <dgm:prSet presAssocID="{58BBC4A1-701E-42A8-8791-51EBBDDD5258}" presName="spNode" presStyleCnt="0"/>
      <dgm:spPr/>
      <dgm:t>
        <a:bodyPr/>
        <a:lstStyle/>
        <a:p>
          <a:endParaRPr kumimoji="1" lang="ja-JP" altLang="en-US"/>
        </a:p>
      </dgm:t>
    </dgm:pt>
    <dgm:pt modelId="{0B9E767F-0537-4494-99E8-5AC99A23E147}" type="pres">
      <dgm:prSet presAssocID="{3DF17118-C273-41C4-8DB4-F24F91116632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B25D92DA-7BA2-4D67-8A97-DD1D4EDA2FF3}" type="pres">
      <dgm:prSet presAssocID="{4EE45BEA-440F-41C7-84D3-44B6A096914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6A00A86-745E-4972-977C-3DC6B673FF2F}" type="pres">
      <dgm:prSet presAssocID="{4EE45BEA-440F-41C7-84D3-44B6A0969140}" presName="spNode" presStyleCnt="0"/>
      <dgm:spPr/>
      <dgm:t>
        <a:bodyPr/>
        <a:lstStyle/>
        <a:p>
          <a:endParaRPr kumimoji="1" lang="ja-JP" altLang="en-US"/>
        </a:p>
      </dgm:t>
    </dgm:pt>
    <dgm:pt modelId="{2E6FA3E6-8092-4B72-8157-36176F88957F}" type="pres">
      <dgm:prSet presAssocID="{B4149538-CD92-4552-AA8C-061B1B9211BC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F41CADFC-6919-4A26-961B-CA2DBEB269D2}" type="presOf" srcId="{52F07A44-9102-4872-81BD-43B1F3513DA4}" destId="{B56F6DA8-5F56-41E3-A574-08BC90B1F203}" srcOrd="0" destOrd="0" presId="urn:microsoft.com/office/officeart/2005/8/layout/cycle5"/>
    <dgm:cxn modelId="{779F474D-5C9C-4B67-8FCE-41FAC5275031}" type="presOf" srcId="{58BBC4A1-701E-42A8-8791-51EBBDDD5258}" destId="{1B01C860-566C-4970-B4A0-5DE231BF4121}" srcOrd="0" destOrd="0" presId="urn:microsoft.com/office/officeart/2005/8/layout/cycle5"/>
    <dgm:cxn modelId="{D0329ABC-4F0D-4F14-AA92-06DC9F920ED0}" type="presOf" srcId="{4EE45BEA-440F-41C7-84D3-44B6A0969140}" destId="{B25D92DA-7BA2-4D67-8A97-DD1D4EDA2FF3}" srcOrd="0" destOrd="0" presId="urn:microsoft.com/office/officeart/2005/8/layout/cycle5"/>
    <dgm:cxn modelId="{39FF272F-5B68-4129-8F96-4793A33B87CB}" srcId="{52F07A44-9102-4872-81BD-43B1F3513DA4}" destId="{58BBC4A1-701E-42A8-8791-51EBBDDD5258}" srcOrd="2" destOrd="0" parTransId="{230C6ED8-BBB0-4BEB-BD76-288999A1BBD9}" sibTransId="{3DF17118-C273-41C4-8DB4-F24F91116632}"/>
    <dgm:cxn modelId="{1BB4CB5C-F704-4270-8597-2C5B77C2F93A}" type="presOf" srcId="{0B738E63-6ED6-4A38-A639-43FE2654208B}" destId="{57EB8D6E-9BD1-47A6-857C-BA3EFC6F3FCF}" srcOrd="0" destOrd="0" presId="urn:microsoft.com/office/officeart/2005/8/layout/cycle5"/>
    <dgm:cxn modelId="{3D66079D-3493-4883-A0D8-41AC3C706302}" srcId="{52F07A44-9102-4872-81BD-43B1F3513DA4}" destId="{F2A21968-B0F2-4EF1-BCA2-DE4120705BC2}" srcOrd="0" destOrd="0" parTransId="{D368D52C-CDD1-4265-8A04-0358B8ED1574}" sibTransId="{CAFA999D-4B51-40D8-BAC1-646DA4F750C9}"/>
    <dgm:cxn modelId="{CB8EEEB1-9BBA-4A4F-B21F-0393D6F1C80A}" srcId="{52F07A44-9102-4872-81BD-43B1F3513DA4}" destId="{4EE45BEA-440F-41C7-84D3-44B6A0969140}" srcOrd="3" destOrd="0" parTransId="{275254B1-F30C-4CE3-B800-A504959786E8}" sibTransId="{B4149538-CD92-4552-AA8C-061B1B9211BC}"/>
    <dgm:cxn modelId="{423F7A6F-FDA3-47B8-8AC5-CA0AB52AE482}" type="presOf" srcId="{CAFA999D-4B51-40D8-BAC1-646DA4F750C9}" destId="{D0674FC6-DEF1-4AF6-87D7-DCA4221306BD}" srcOrd="0" destOrd="0" presId="urn:microsoft.com/office/officeart/2005/8/layout/cycle5"/>
    <dgm:cxn modelId="{142111D6-BE3D-4E91-BA09-466ABB5F8A4B}" srcId="{52F07A44-9102-4872-81BD-43B1F3513DA4}" destId="{56CB99BC-01D2-4E4E-8A01-40442F6ADA35}" srcOrd="1" destOrd="0" parTransId="{4A1BE833-9681-4E13-976E-EFE891ADB2C1}" sibTransId="{0B738E63-6ED6-4A38-A639-43FE2654208B}"/>
    <dgm:cxn modelId="{E8F083C5-FC40-433B-A4E8-233076E84F53}" type="presOf" srcId="{56CB99BC-01D2-4E4E-8A01-40442F6ADA35}" destId="{E34228AD-EF57-4EAE-A096-0DBD5BC1B6A6}" srcOrd="0" destOrd="0" presId="urn:microsoft.com/office/officeart/2005/8/layout/cycle5"/>
    <dgm:cxn modelId="{D16713AB-DC6A-4326-93B5-279E50C676EA}" type="presOf" srcId="{F2A21968-B0F2-4EF1-BCA2-DE4120705BC2}" destId="{A5EC43D7-9AAF-4863-9D61-DD84B656F5D9}" srcOrd="0" destOrd="0" presId="urn:microsoft.com/office/officeart/2005/8/layout/cycle5"/>
    <dgm:cxn modelId="{E06BBF40-57A2-4DDC-8786-EAF0C4AFF2CC}" type="presOf" srcId="{B4149538-CD92-4552-AA8C-061B1B9211BC}" destId="{2E6FA3E6-8092-4B72-8157-36176F88957F}" srcOrd="0" destOrd="0" presId="urn:microsoft.com/office/officeart/2005/8/layout/cycle5"/>
    <dgm:cxn modelId="{5790D0E7-10CA-441E-996F-54905856ABC0}" type="presOf" srcId="{3DF17118-C273-41C4-8DB4-F24F91116632}" destId="{0B9E767F-0537-4494-99E8-5AC99A23E147}" srcOrd="0" destOrd="0" presId="urn:microsoft.com/office/officeart/2005/8/layout/cycle5"/>
    <dgm:cxn modelId="{DB477DC6-48D1-4A1B-AC7A-4EB971C5CB2C}" type="presParOf" srcId="{B56F6DA8-5F56-41E3-A574-08BC90B1F203}" destId="{A5EC43D7-9AAF-4863-9D61-DD84B656F5D9}" srcOrd="0" destOrd="0" presId="urn:microsoft.com/office/officeart/2005/8/layout/cycle5"/>
    <dgm:cxn modelId="{B6CB8CB0-9B3E-4041-B32A-EF2B3B69334A}" type="presParOf" srcId="{B56F6DA8-5F56-41E3-A574-08BC90B1F203}" destId="{699FA918-8A47-4D06-A43D-E88B7C96DB58}" srcOrd="1" destOrd="0" presId="urn:microsoft.com/office/officeart/2005/8/layout/cycle5"/>
    <dgm:cxn modelId="{E6CC08B2-36B5-4105-B1E6-9EF2969EC88A}" type="presParOf" srcId="{B56F6DA8-5F56-41E3-A574-08BC90B1F203}" destId="{D0674FC6-DEF1-4AF6-87D7-DCA4221306BD}" srcOrd="2" destOrd="0" presId="urn:microsoft.com/office/officeart/2005/8/layout/cycle5"/>
    <dgm:cxn modelId="{8F1E55BB-EE7A-418B-9D4D-66F816564B92}" type="presParOf" srcId="{B56F6DA8-5F56-41E3-A574-08BC90B1F203}" destId="{E34228AD-EF57-4EAE-A096-0DBD5BC1B6A6}" srcOrd="3" destOrd="0" presId="urn:microsoft.com/office/officeart/2005/8/layout/cycle5"/>
    <dgm:cxn modelId="{A1652069-1C29-4AAE-A6D5-68EC4F7860F9}" type="presParOf" srcId="{B56F6DA8-5F56-41E3-A574-08BC90B1F203}" destId="{90760556-78A5-4C5E-93FA-CE14EC685004}" srcOrd="4" destOrd="0" presId="urn:microsoft.com/office/officeart/2005/8/layout/cycle5"/>
    <dgm:cxn modelId="{3B686B41-DF8E-4B0B-947C-A7074E9F3A80}" type="presParOf" srcId="{B56F6DA8-5F56-41E3-A574-08BC90B1F203}" destId="{57EB8D6E-9BD1-47A6-857C-BA3EFC6F3FCF}" srcOrd="5" destOrd="0" presId="urn:microsoft.com/office/officeart/2005/8/layout/cycle5"/>
    <dgm:cxn modelId="{89347A85-487C-45B6-8F7C-C3729CEFB278}" type="presParOf" srcId="{B56F6DA8-5F56-41E3-A574-08BC90B1F203}" destId="{1B01C860-566C-4970-B4A0-5DE231BF4121}" srcOrd="6" destOrd="0" presId="urn:microsoft.com/office/officeart/2005/8/layout/cycle5"/>
    <dgm:cxn modelId="{B127EF52-C03D-436F-AD15-A478F95D0FB2}" type="presParOf" srcId="{B56F6DA8-5F56-41E3-A574-08BC90B1F203}" destId="{75D43FFC-91DA-475D-8827-4F8FF78A8740}" srcOrd="7" destOrd="0" presId="urn:microsoft.com/office/officeart/2005/8/layout/cycle5"/>
    <dgm:cxn modelId="{3927F023-D38A-4C2C-8521-5295817A306B}" type="presParOf" srcId="{B56F6DA8-5F56-41E3-A574-08BC90B1F203}" destId="{0B9E767F-0537-4494-99E8-5AC99A23E147}" srcOrd="8" destOrd="0" presId="urn:microsoft.com/office/officeart/2005/8/layout/cycle5"/>
    <dgm:cxn modelId="{1D3D1DB5-35BC-457D-A273-F07B29B4BDB2}" type="presParOf" srcId="{B56F6DA8-5F56-41E3-A574-08BC90B1F203}" destId="{B25D92DA-7BA2-4D67-8A97-DD1D4EDA2FF3}" srcOrd="9" destOrd="0" presId="urn:microsoft.com/office/officeart/2005/8/layout/cycle5"/>
    <dgm:cxn modelId="{A2246574-4727-4137-BF4A-194FDE521348}" type="presParOf" srcId="{B56F6DA8-5F56-41E3-A574-08BC90B1F203}" destId="{E6A00A86-745E-4972-977C-3DC6B673FF2F}" srcOrd="10" destOrd="0" presId="urn:microsoft.com/office/officeart/2005/8/layout/cycle5"/>
    <dgm:cxn modelId="{1C6E294F-4670-49F7-B19B-92DC4BF3FFD9}" type="presParOf" srcId="{B56F6DA8-5F56-41E3-A574-08BC90B1F203}" destId="{2E6FA3E6-8092-4B72-8157-36176F88957F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EC43D7-9AAF-4863-9D61-DD84B656F5D9}">
      <dsp:nvSpPr>
        <dsp:cNvPr id="0" name=""/>
        <dsp:cNvSpPr/>
      </dsp:nvSpPr>
      <dsp:spPr>
        <a:xfrm>
          <a:off x="2578888" y="1108"/>
          <a:ext cx="1502454" cy="976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ビジョンを達成するための行動</a:t>
          </a:r>
          <a:endParaRPr kumimoji="1" lang="ja-JP" altLang="en-US" sz="14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626561" y="48781"/>
        <a:ext cx="1407108" cy="881249"/>
      </dsp:txXfrm>
    </dsp:sp>
    <dsp:sp modelId="{D0674FC6-DEF1-4AF6-87D7-DCA4221306BD}">
      <dsp:nvSpPr>
        <dsp:cNvPr id="0" name=""/>
        <dsp:cNvSpPr/>
      </dsp:nvSpPr>
      <dsp:spPr>
        <a:xfrm>
          <a:off x="1715513" y="489405"/>
          <a:ext cx="3229204" cy="3229204"/>
        </a:xfrm>
        <a:custGeom>
          <a:avLst/>
          <a:gdLst/>
          <a:ahLst/>
          <a:cxnLst/>
          <a:rect l="0" t="0" r="0" b="0"/>
          <a:pathLst>
            <a:path>
              <a:moveTo>
                <a:pt x="2573576" y="315637"/>
              </a:moveTo>
              <a:arcTo wR="1614602" hR="1614602" stAng="18386219" swAng="163502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4228AD-EF57-4EAE-A096-0DBD5BC1B6A6}">
      <dsp:nvSpPr>
        <dsp:cNvPr id="0" name=""/>
        <dsp:cNvSpPr/>
      </dsp:nvSpPr>
      <dsp:spPr>
        <a:xfrm>
          <a:off x="4193490" y="1615710"/>
          <a:ext cx="1502454" cy="976595"/>
        </a:xfrm>
        <a:prstGeom prst="irregularSeal2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遅れ</a:t>
          </a:r>
          <a:endParaRPr kumimoji="1" lang="ja-JP" altLang="en-US" sz="14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4567156" y="1904258"/>
        <a:ext cx="644664" cy="431917"/>
      </dsp:txXfrm>
    </dsp:sp>
    <dsp:sp modelId="{57EB8D6E-9BD1-47A6-857C-BA3EFC6F3FCF}">
      <dsp:nvSpPr>
        <dsp:cNvPr id="0" name=""/>
        <dsp:cNvSpPr/>
      </dsp:nvSpPr>
      <dsp:spPr>
        <a:xfrm>
          <a:off x="1715513" y="489405"/>
          <a:ext cx="3229204" cy="3229204"/>
        </a:xfrm>
        <a:custGeom>
          <a:avLst/>
          <a:gdLst/>
          <a:ahLst/>
          <a:cxnLst/>
          <a:rect l="0" t="0" r="0" b="0"/>
          <a:pathLst>
            <a:path>
              <a:moveTo>
                <a:pt x="3061913" y="2330304"/>
              </a:moveTo>
              <a:arcTo wR="1614602" hR="1614602" stAng="1578757" swAng="163502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01C860-566C-4970-B4A0-5DE231BF4121}">
      <dsp:nvSpPr>
        <dsp:cNvPr id="0" name=""/>
        <dsp:cNvSpPr/>
      </dsp:nvSpPr>
      <dsp:spPr>
        <a:xfrm>
          <a:off x="2578888" y="3230312"/>
          <a:ext cx="1502454" cy="976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今の現実</a:t>
          </a:r>
          <a:endParaRPr kumimoji="1" lang="ja-JP" altLang="en-US" sz="20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626561" y="3277985"/>
        <a:ext cx="1407108" cy="881249"/>
      </dsp:txXfrm>
    </dsp:sp>
    <dsp:sp modelId="{0B9E767F-0537-4494-99E8-5AC99A23E147}">
      <dsp:nvSpPr>
        <dsp:cNvPr id="0" name=""/>
        <dsp:cNvSpPr/>
      </dsp:nvSpPr>
      <dsp:spPr>
        <a:xfrm>
          <a:off x="1715513" y="489405"/>
          <a:ext cx="3229204" cy="3229204"/>
        </a:xfrm>
        <a:custGeom>
          <a:avLst/>
          <a:gdLst/>
          <a:ahLst/>
          <a:cxnLst/>
          <a:rect l="0" t="0" r="0" b="0"/>
          <a:pathLst>
            <a:path>
              <a:moveTo>
                <a:pt x="655627" y="2913566"/>
              </a:moveTo>
              <a:arcTo wR="1614602" hR="1614602" stAng="7586219" swAng="163502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D92DA-7BA2-4D67-8A97-DD1D4EDA2FF3}">
      <dsp:nvSpPr>
        <dsp:cNvPr id="0" name=""/>
        <dsp:cNvSpPr/>
      </dsp:nvSpPr>
      <dsp:spPr>
        <a:xfrm>
          <a:off x="964286" y="1615710"/>
          <a:ext cx="1502454" cy="976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011959" y="1663383"/>
        <a:ext cx="1407108" cy="881249"/>
      </dsp:txXfrm>
    </dsp:sp>
    <dsp:sp modelId="{2E6FA3E6-8092-4B72-8157-36176F88957F}">
      <dsp:nvSpPr>
        <dsp:cNvPr id="0" name=""/>
        <dsp:cNvSpPr/>
      </dsp:nvSpPr>
      <dsp:spPr>
        <a:xfrm>
          <a:off x="1715513" y="489405"/>
          <a:ext cx="3229204" cy="3229204"/>
        </a:xfrm>
        <a:custGeom>
          <a:avLst/>
          <a:gdLst/>
          <a:ahLst/>
          <a:cxnLst/>
          <a:rect l="0" t="0" r="0" b="0"/>
          <a:pathLst>
            <a:path>
              <a:moveTo>
                <a:pt x="167290" y="898899"/>
              </a:moveTo>
              <a:arcTo wR="1614602" hR="1614602" stAng="12378757" swAng="163502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6CB93-4A94-4854-B118-9E95791736B1}">
      <dsp:nvSpPr>
        <dsp:cNvPr id="0" name=""/>
        <dsp:cNvSpPr/>
      </dsp:nvSpPr>
      <dsp:spPr>
        <a:xfrm>
          <a:off x="2525588" y="18727"/>
          <a:ext cx="1475517" cy="959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b="1" kern="1200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エモーショナル・</a:t>
          </a:r>
          <a:r>
            <a:rPr kumimoji="1" lang="en-US" altLang="ja-JP" sz="1200" b="1" kern="1200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kern="1200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kern="1200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テンション</a:t>
          </a:r>
          <a:endParaRPr kumimoji="1" lang="ja-JP" altLang="en-US" sz="1200" b="1" kern="1200" dirty="0">
            <a:effectLst/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572407" y="65546"/>
        <a:ext cx="1381879" cy="865448"/>
      </dsp:txXfrm>
    </dsp:sp>
    <dsp:sp modelId="{92FD0F2A-BEDE-4C50-A321-98284AFB8AFE}">
      <dsp:nvSpPr>
        <dsp:cNvPr id="0" name=""/>
        <dsp:cNvSpPr/>
      </dsp:nvSpPr>
      <dsp:spPr>
        <a:xfrm>
          <a:off x="1678338" y="498270"/>
          <a:ext cx="3170017" cy="3170017"/>
        </a:xfrm>
        <a:custGeom>
          <a:avLst/>
          <a:gdLst/>
          <a:ahLst/>
          <a:cxnLst/>
          <a:rect l="0" t="0" r="0" b="0"/>
          <a:pathLst>
            <a:path>
              <a:moveTo>
                <a:pt x="1765522" y="10312"/>
              </a:moveTo>
              <a:arcTo wR="1585008" hR="1585008" stAng="16592371" swAng="-55769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38136B-175B-4D55-9859-5CDF29A8F7EC}">
      <dsp:nvSpPr>
        <dsp:cNvPr id="0" name=""/>
        <dsp:cNvSpPr/>
      </dsp:nvSpPr>
      <dsp:spPr>
        <a:xfrm>
          <a:off x="940580" y="1603736"/>
          <a:ext cx="1475517" cy="959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ビジョンを</a:t>
          </a:r>
          <a:r>
            <a:rPr kumimoji="1" lang="en-US" altLang="ja-JP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下げる圧力</a:t>
          </a:r>
          <a:endParaRPr kumimoji="1"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987399" y="1650555"/>
        <a:ext cx="1381879" cy="865448"/>
      </dsp:txXfrm>
    </dsp:sp>
    <dsp:sp modelId="{111B64F2-0690-452E-BC91-1F0A50BB1079}">
      <dsp:nvSpPr>
        <dsp:cNvPr id="0" name=""/>
        <dsp:cNvSpPr/>
      </dsp:nvSpPr>
      <dsp:spPr>
        <a:xfrm>
          <a:off x="1678338" y="498270"/>
          <a:ext cx="3170017" cy="3170017"/>
        </a:xfrm>
        <a:custGeom>
          <a:avLst/>
          <a:gdLst/>
          <a:ahLst/>
          <a:cxnLst/>
          <a:rect l="0" t="0" r="0" b="0"/>
          <a:pathLst>
            <a:path>
              <a:moveTo>
                <a:pt x="3473" y="1689878"/>
              </a:moveTo>
              <a:arcTo wR="1585008" hR="1585008" stAng="10572379" swAng="-571848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6EF758-88FC-4BFF-865A-7A901EE39BE8}">
      <dsp:nvSpPr>
        <dsp:cNvPr id="0" name=""/>
        <dsp:cNvSpPr/>
      </dsp:nvSpPr>
      <dsp:spPr>
        <a:xfrm>
          <a:off x="2458747" y="3224586"/>
          <a:ext cx="1609199" cy="8874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</a:t>
          </a:r>
          <a:endParaRPr kumimoji="1" lang="ja-JP" altLang="en-US" sz="16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502066" y="3267905"/>
        <a:ext cx="1522561" cy="800766"/>
      </dsp:txXfrm>
    </dsp:sp>
    <dsp:sp modelId="{B5C9D305-DBC7-4A03-8DFD-9AE2DEDC0FE3}">
      <dsp:nvSpPr>
        <dsp:cNvPr id="0" name=""/>
        <dsp:cNvSpPr/>
      </dsp:nvSpPr>
      <dsp:spPr>
        <a:xfrm>
          <a:off x="1678338" y="498270"/>
          <a:ext cx="3170017" cy="3170017"/>
        </a:xfrm>
        <a:custGeom>
          <a:avLst/>
          <a:gdLst/>
          <a:ahLst/>
          <a:cxnLst/>
          <a:rect l="0" t="0" r="0" b="0"/>
          <a:pathLst>
            <a:path>
              <a:moveTo>
                <a:pt x="1334280" y="3150060"/>
              </a:moveTo>
              <a:arcTo wR="1585008" hR="1585008" stAng="5946103" swAng="-571848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001118-878E-400C-8CBD-7CDF33D8E31A}">
      <dsp:nvSpPr>
        <dsp:cNvPr id="0" name=""/>
        <dsp:cNvSpPr/>
      </dsp:nvSpPr>
      <dsp:spPr>
        <a:xfrm>
          <a:off x="4110597" y="1603736"/>
          <a:ext cx="1475517" cy="959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ギャップ</a:t>
          </a:r>
          <a:r>
            <a:rPr kumimoji="1" lang="en-US" altLang="ja-JP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クリエイティブ・</a:t>
          </a:r>
          <a:r>
            <a:rPr kumimoji="1" lang="en-US" altLang="ja-JP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テンション</a:t>
          </a:r>
          <a:endParaRPr kumimoji="1" lang="ja-JP" altLang="en-US" sz="1200" b="1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4157416" y="1650555"/>
        <a:ext cx="1381879" cy="865448"/>
      </dsp:txXfrm>
    </dsp:sp>
    <dsp:sp modelId="{CA98D766-26BB-483B-BDBD-3F39C121D97A}">
      <dsp:nvSpPr>
        <dsp:cNvPr id="0" name=""/>
        <dsp:cNvSpPr/>
      </dsp:nvSpPr>
      <dsp:spPr>
        <a:xfrm>
          <a:off x="1678338" y="498270"/>
          <a:ext cx="3170017" cy="3170017"/>
        </a:xfrm>
        <a:custGeom>
          <a:avLst/>
          <a:gdLst/>
          <a:ahLst/>
          <a:cxnLst/>
          <a:rect l="0" t="0" r="0" b="0"/>
          <a:pathLst>
            <a:path>
              <a:moveTo>
                <a:pt x="3166907" y="1485768"/>
              </a:moveTo>
              <a:arcTo wR="1585008" hR="1585008" stAng="-215384" swAng="-55769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EC43D7-9AAF-4863-9D61-DD84B656F5D9}">
      <dsp:nvSpPr>
        <dsp:cNvPr id="0" name=""/>
        <dsp:cNvSpPr/>
      </dsp:nvSpPr>
      <dsp:spPr>
        <a:xfrm>
          <a:off x="2578888" y="1108"/>
          <a:ext cx="1502454" cy="976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ビジョンを達成するための行動</a:t>
          </a:r>
          <a:endParaRPr kumimoji="1" lang="ja-JP" altLang="en-US" sz="14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626561" y="48781"/>
        <a:ext cx="1407108" cy="881249"/>
      </dsp:txXfrm>
    </dsp:sp>
    <dsp:sp modelId="{D0674FC6-DEF1-4AF6-87D7-DCA4221306BD}">
      <dsp:nvSpPr>
        <dsp:cNvPr id="0" name=""/>
        <dsp:cNvSpPr/>
      </dsp:nvSpPr>
      <dsp:spPr>
        <a:xfrm>
          <a:off x="1715513" y="489405"/>
          <a:ext cx="3229204" cy="3229204"/>
        </a:xfrm>
        <a:custGeom>
          <a:avLst/>
          <a:gdLst/>
          <a:ahLst/>
          <a:cxnLst/>
          <a:rect l="0" t="0" r="0" b="0"/>
          <a:pathLst>
            <a:path>
              <a:moveTo>
                <a:pt x="2573576" y="315637"/>
              </a:moveTo>
              <a:arcTo wR="1614602" hR="1614602" stAng="18386219" swAng="163502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4228AD-EF57-4EAE-A096-0DBD5BC1B6A6}">
      <dsp:nvSpPr>
        <dsp:cNvPr id="0" name=""/>
        <dsp:cNvSpPr/>
      </dsp:nvSpPr>
      <dsp:spPr>
        <a:xfrm>
          <a:off x="4193490" y="1615710"/>
          <a:ext cx="1502454" cy="976595"/>
        </a:xfrm>
        <a:prstGeom prst="irregularSeal2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遅れ</a:t>
          </a:r>
          <a:endParaRPr kumimoji="1" lang="ja-JP" altLang="en-US" sz="14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4567156" y="1904258"/>
        <a:ext cx="644664" cy="431917"/>
      </dsp:txXfrm>
    </dsp:sp>
    <dsp:sp modelId="{57EB8D6E-9BD1-47A6-857C-BA3EFC6F3FCF}">
      <dsp:nvSpPr>
        <dsp:cNvPr id="0" name=""/>
        <dsp:cNvSpPr/>
      </dsp:nvSpPr>
      <dsp:spPr>
        <a:xfrm>
          <a:off x="1715513" y="489405"/>
          <a:ext cx="3229204" cy="3229204"/>
        </a:xfrm>
        <a:custGeom>
          <a:avLst/>
          <a:gdLst/>
          <a:ahLst/>
          <a:cxnLst/>
          <a:rect l="0" t="0" r="0" b="0"/>
          <a:pathLst>
            <a:path>
              <a:moveTo>
                <a:pt x="3061913" y="2330304"/>
              </a:moveTo>
              <a:arcTo wR="1614602" hR="1614602" stAng="1578757" swAng="163502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01C860-566C-4970-B4A0-5DE231BF4121}">
      <dsp:nvSpPr>
        <dsp:cNvPr id="0" name=""/>
        <dsp:cNvSpPr/>
      </dsp:nvSpPr>
      <dsp:spPr>
        <a:xfrm>
          <a:off x="2578888" y="3230312"/>
          <a:ext cx="1502454" cy="976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今の現実</a:t>
          </a:r>
          <a:endParaRPr kumimoji="1" lang="ja-JP" altLang="en-US" sz="20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626561" y="3277985"/>
        <a:ext cx="1407108" cy="881249"/>
      </dsp:txXfrm>
    </dsp:sp>
    <dsp:sp modelId="{0B9E767F-0537-4494-99E8-5AC99A23E147}">
      <dsp:nvSpPr>
        <dsp:cNvPr id="0" name=""/>
        <dsp:cNvSpPr/>
      </dsp:nvSpPr>
      <dsp:spPr>
        <a:xfrm>
          <a:off x="1715513" y="489405"/>
          <a:ext cx="3229204" cy="3229204"/>
        </a:xfrm>
        <a:custGeom>
          <a:avLst/>
          <a:gdLst/>
          <a:ahLst/>
          <a:cxnLst/>
          <a:rect l="0" t="0" r="0" b="0"/>
          <a:pathLst>
            <a:path>
              <a:moveTo>
                <a:pt x="655627" y="2913566"/>
              </a:moveTo>
              <a:arcTo wR="1614602" hR="1614602" stAng="7586219" swAng="163502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D92DA-7BA2-4D67-8A97-DD1D4EDA2FF3}">
      <dsp:nvSpPr>
        <dsp:cNvPr id="0" name=""/>
        <dsp:cNvSpPr/>
      </dsp:nvSpPr>
      <dsp:spPr>
        <a:xfrm>
          <a:off x="964286" y="1615710"/>
          <a:ext cx="1502454" cy="976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011959" y="1663383"/>
        <a:ext cx="1407108" cy="881249"/>
      </dsp:txXfrm>
    </dsp:sp>
    <dsp:sp modelId="{2E6FA3E6-8092-4B72-8157-36176F88957F}">
      <dsp:nvSpPr>
        <dsp:cNvPr id="0" name=""/>
        <dsp:cNvSpPr/>
      </dsp:nvSpPr>
      <dsp:spPr>
        <a:xfrm>
          <a:off x="1715513" y="489405"/>
          <a:ext cx="3229204" cy="3229204"/>
        </a:xfrm>
        <a:custGeom>
          <a:avLst/>
          <a:gdLst/>
          <a:ahLst/>
          <a:cxnLst/>
          <a:rect l="0" t="0" r="0" b="0"/>
          <a:pathLst>
            <a:path>
              <a:moveTo>
                <a:pt x="167290" y="898899"/>
              </a:moveTo>
              <a:arcTo wR="1614602" hR="1614602" stAng="12378757" swAng="163502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6CB93-4A94-4854-B118-9E95791736B1}">
      <dsp:nvSpPr>
        <dsp:cNvPr id="0" name=""/>
        <dsp:cNvSpPr/>
      </dsp:nvSpPr>
      <dsp:spPr>
        <a:xfrm>
          <a:off x="2525588" y="18727"/>
          <a:ext cx="1475517" cy="959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b="1" kern="1200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エモーショナル・</a:t>
          </a:r>
          <a:r>
            <a:rPr kumimoji="1" lang="en-US" altLang="ja-JP" sz="1200" b="1" kern="1200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kern="1200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kern="1200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テンション</a:t>
          </a:r>
          <a:endParaRPr kumimoji="1" lang="ja-JP" altLang="en-US" sz="1200" b="1" kern="1200" dirty="0">
            <a:effectLst/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572407" y="65546"/>
        <a:ext cx="1381879" cy="865448"/>
      </dsp:txXfrm>
    </dsp:sp>
    <dsp:sp modelId="{92FD0F2A-BEDE-4C50-A321-98284AFB8AFE}">
      <dsp:nvSpPr>
        <dsp:cNvPr id="0" name=""/>
        <dsp:cNvSpPr/>
      </dsp:nvSpPr>
      <dsp:spPr>
        <a:xfrm>
          <a:off x="1678338" y="498270"/>
          <a:ext cx="3170017" cy="3170017"/>
        </a:xfrm>
        <a:custGeom>
          <a:avLst/>
          <a:gdLst/>
          <a:ahLst/>
          <a:cxnLst/>
          <a:rect l="0" t="0" r="0" b="0"/>
          <a:pathLst>
            <a:path>
              <a:moveTo>
                <a:pt x="1765522" y="10312"/>
              </a:moveTo>
              <a:arcTo wR="1585008" hR="1585008" stAng="16592371" swAng="-55769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38136B-175B-4D55-9859-5CDF29A8F7EC}">
      <dsp:nvSpPr>
        <dsp:cNvPr id="0" name=""/>
        <dsp:cNvSpPr/>
      </dsp:nvSpPr>
      <dsp:spPr>
        <a:xfrm>
          <a:off x="940580" y="1603736"/>
          <a:ext cx="1475517" cy="959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ビジョンを</a:t>
          </a:r>
          <a:r>
            <a:rPr kumimoji="1" lang="en-US" altLang="ja-JP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下げる圧力</a:t>
          </a:r>
          <a:endParaRPr kumimoji="1"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987399" y="1650555"/>
        <a:ext cx="1381879" cy="865448"/>
      </dsp:txXfrm>
    </dsp:sp>
    <dsp:sp modelId="{111B64F2-0690-452E-BC91-1F0A50BB1079}">
      <dsp:nvSpPr>
        <dsp:cNvPr id="0" name=""/>
        <dsp:cNvSpPr/>
      </dsp:nvSpPr>
      <dsp:spPr>
        <a:xfrm>
          <a:off x="1678338" y="498270"/>
          <a:ext cx="3170017" cy="3170017"/>
        </a:xfrm>
        <a:custGeom>
          <a:avLst/>
          <a:gdLst/>
          <a:ahLst/>
          <a:cxnLst/>
          <a:rect l="0" t="0" r="0" b="0"/>
          <a:pathLst>
            <a:path>
              <a:moveTo>
                <a:pt x="3473" y="1689878"/>
              </a:moveTo>
              <a:arcTo wR="1585008" hR="1585008" stAng="10572379" swAng="-571848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6EF758-88FC-4BFF-865A-7A901EE39BE8}">
      <dsp:nvSpPr>
        <dsp:cNvPr id="0" name=""/>
        <dsp:cNvSpPr/>
      </dsp:nvSpPr>
      <dsp:spPr>
        <a:xfrm>
          <a:off x="2458747" y="3224586"/>
          <a:ext cx="1609199" cy="8874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</a:t>
          </a:r>
          <a:endParaRPr kumimoji="1" lang="ja-JP" altLang="en-US" sz="16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502066" y="3267905"/>
        <a:ext cx="1522561" cy="800766"/>
      </dsp:txXfrm>
    </dsp:sp>
    <dsp:sp modelId="{B5C9D305-DBC7-4A03-8DFD-9AE2DEDC0FE3}">
      <dsp:nvSpPr>
        <dsp:cNvPr id="0" name=""/>
        <dsp:cNvSpPr/>
      </dsp:nvSpPr>
      <dsp:spPr>
        <a:xfrm>
          <a:off x="1678338" y="498270"/>
          <a:ext cx="3170017" cy="3170017"/>
        </a:xfrm>
        <a:custGeom>
          <a:avLst/>
          <a:gdLst/>
          <a:ahLst/>
          <a:cxnLst/>
          <a:rect l="0" t="0" r="0" b="0"/>
          <a:pathLst>
            <a:path>
              <a:moveTo>
                <a:pt x="1334280" y="3150060"/>
              </a:moveTo>
              <a:arcTo wR="1585008" hR="1585008" stAng="5946103" swAng="-571848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001118-878E-400C-8CBD-7CDF33D8E31A}">
      <dsp:nvSpPr>
        <dsp:cNvPr id="0" name=""/>
        <dsp:cNvSpPr/>
      </dsp:nvSpPr>
      <dsp:spPr>
        <a:xfrm>
          <a:off x="4110597" y="1603736"/>
          <a:ext cx="1475517" cy="959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ギャップ</a:t>
          </a:r>
          <a:r>
            <a:rPr kumimoji="1" lang="en-US" altLang="ja-JP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クリエイティブ・</a:t>
          </a:r>
          <a:r>
            <a:rPr kumimoji="1" lang="en-US" altLang="ja-JP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テンション</a:t>
          </a:r>
          <a:endParaRPr kumimoji="1" lang="ja-JP" altLang="en-US" sz="1200" b="1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4157416" y="1650555"/>
        <a:ext cx="1381879" cy="865448"/>
      </dsp:txXfrm>
    </dsp:sp>
    <dsp:sp modelId="{CA98D766-26BB-483B-BDBD-3F39C121D97A}">
      <dsp:nvSpPr>
        <dsp:cNvPr id="0" name=""/>
        <dsp:cNvSpPr/>
      </dsp:nvSpPr>
      <dsp:spPr>
        <a:xfrm>
          <a:off x="1678338" y="498270"/>
          <a:ext cx="3170017" cy="3170017"/>
        </a:xfrm>
        <a:custGeom>
          <a:avLst/>
          <a:gdLst/>
          <a:ahLst/>
          <a:cxnLst/>
          <a:rect l="0" t="0" r="0" b="0"/>
          <a:pathLst>
            <a:path>
              <a:moveTo>
                <a:pt x="3166907" y="1485768"/>
              </a:moveTo>
              <a:arcTo wR="1585008" hR="1585008" stAng="-215384" swAng="-55769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EC43D7-9AAF-4863-9D61-DD84B656F5D9}">
      <dsp:nvSpPr>
        <dsp:cNvPr id="0" name=""/>
        <dsp:cNvSpPr/>
      </dsp:nvSpPr>
      <dsp:spPr>
        <a:xfrm>
          <a:off x="2578888" y="1108"/>
          <a:ext cx="1502454" cy="976595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ビジョンを達成するための行動</a:t>
          </a:r>
          <a:endParaRPr kumimoji="1" lang="ja-JP" altLang="en-US" sz="14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626561" y="48781"/>
        <a:ext cx="1407108" cy="881249"/>
      </dsp:txXfrm>
    </dsp:sp>
    <dsp:sp modelId="{D0674FC6-DEF1-4AF6-87D7-DCA4221306BD}">
      <dsp:nvSpPr>
        <dsp:cNvPr id="0" name=""/>
        <dsp:cNvSpPr/>
      </dsp:nvSpPr>
      <dsp:spPr>
        <a:xfrm>
          <a:off x="1715513" y="489405"/>
          <a:ext cx="3229204" cy="3229204"/>
        </a:xfrm>
        <a:custGeom>
          <a:avLst/>
          <a:gdLst/>
          <a:ahLst/>
          <a:cxnLst/>
          <a:rect l="0" t="0" r="0" b="0"/>
          <a:pathLst>
            <a:path>
              <a:moveTo>
                <a:pt x="2573576" y="315637"/>
              </a:moveTo>
              <a:arcTo wR="1614602" hR="1614602" stAng="18386219" swAng="1635024"/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4228AD-EF57-4EAE-A096-0DBD5BC1B6A6}">
      <dsp:nvSpPr>
        <dsp:cNvPr id="0" name=""/>
        <dsp:cNvSpPr/>
      </dsp:nvSpPr>
      <dsp:spPr>
        <a:xfrm>
          <a:off x="4193490" y="1615710"/>
          <a:ext cx="1502454" cy="976595"/>
        </a:xfrm>
        <a:prstGeom prst="irregularSeal2">
          <a:avLst/>
        </a:prstGeom>
        <a:solidFill>
          <a:schemeClr val="accent2">
            <a:shade val="80000"/>
            <a:hueOff val="-11957"/>
            <a:satOff val="-1341"/>
            <a:lumOff val="856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遅れ</a:t>
          </a:r>
          <a:endParaRPr kumimoji="1" lang="ja-JP" altLang="en-US" sz="14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4567156" y="1904258"/>
        <a:ext cx="644664" cy="431917"/>
      </dsp:txXfrm>
    </dsp:sp>
    <dsp:sp modelId="{57EB8D6E-9BD1-47A6-857C-BA3EFC6F3FCF}">
      <dsp:nvSpPr>
        <dsp:cNvPr id="0" name=""/>
        <dsp:cNvSpPr/>
      </dsp:nvSpPr>
      <dsp:spPr>
        <a:xfrm>
          <a:off x="1715513" y="489405"/>
          <a:ext cx="3229204" cy="3229204"/>
        </a:xfrm>
        <a:custGeom>
          <a:avLst/>
          <a:gdLst/>
          <a:ahLst/>
          <a:cxnLst/>
          <a:rect l="0" t="0" r="0" b="0"/>
          <a:pathLst>
            <a:path>
              <a:moveTo>
                <a:pt x="3061913" y="2330304"/>
              </a:moveTo>
              <a:arcTo wR="1614602" hR="1614602" stAng="1578757" swAng="1635024"/>
            </a:path>
          </a:pathLst>
        </a:custGeom>
        <a:noFill/>
        <a:ln w="9525" cap="flat" cmpd="sng" algn="ctr">
          <a:solidFill>
            <a:schemeClr val="accent2">
              <a:shade val="90000"/>
              <a:hueOff val="-11950"/>
              <a:satOff val="-1402"/>
              <a:lumOff val="767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01C860-566C-4970-B4A0-5DE231BF4121}">
      <dsp:nvSpPr>
        <dsp:cNvPr id="0" name=""/>
        <dsp:cNvSpPr/>
      </dsp:nvSpPr>
      <dsp:spPr>
        <a:xfrm>
          <a:off x="2578888" y="3230312"/>
          <a:ext cx="1502454" cy="976595"/>
        </a:xfrm>
        <a:prstGeom prst="roundRect">
          <a:avLst/>
        </a:prstGeom>
        <a:solidFill>
          <a:schemeClr val="accent2">
            <a:shade val="80000"/>
            <a:hueOff val="-23915"/>
            <a:satOff val="-2683"/>
            <a:lumOff val="171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今の現実</a:t>
          </a:r>
          <a:endParaRPr kumimoji="1" lang="ja-JP" altLang="en-US" sz="20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626561" y="3277985"/>
        <a:ext cx="1407108" cy="881249"/>
      </dsp:txXfrm>
    </dsp:sp>
    <dsp:sp modelId="{0B9E767F-0537-4494-99E8-5AC99A23E147}">
      <dsp:nvSpPr>
        <dsp:cNvPr id="0" name=""/>
        <dsp:cNvSpPr/>
      </dsp:nvSpPr>
      <dsp:spPr>
        <a:xfrm>
          <a:off x="1715513" y="489405"/>
          <a:ext cx="3229204" cy="3229204"/>
        </a:xfrm>
        <a:custGeom>
          <a:avLst/>
          <a:gdLst/>
          <a:ahLst/>
          <a:cxnLst/>
          <a:rect l="0" t="0" r="0" b="0"/>
          <a:pathLst>
            <a:path>
              <a:moveTo>
                <a:pt x="655627" y="2913566"/>
              </a:moveTo>
              <a:arcTo wR="1614602" hR="1614602" stAng="7586219" swAng="1635024"/>
            </a:path>
          </a:pathLst>
        </a:custGeom>
        <a:noFill/>
        <a:ln w="9525" cap="flat" cmpd="sng" algn="ctr">
          <a:solidFill>
            <a:schemeClr val="accent2">
              <a:shade val="90000"/>
              <a:hueOff val="-23901"/>
              <a:satOff val="-2805"/>
              <a:lumOff val="15341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D92DA-7BA2-4D67-8A97-DD1D4EDA2FF3}">
      <dsp:nvSpPr>
        <dsp:cNvPr id="0" name=""/>
        <dsp:cNvSpPr/>
      </dsp:nvSpPr>
      <dsp:spPr>
        <a:xfrm>
          <a:off x="964286" y="1615710"/>
          <a:ext cx="1502454" cy="976595"/>
        </a:xfrm>
        <a:prstGeom prst="roundRect">
          <a:avLst/>
        </a:prstGeom>
        <a:solidFill>
          <a:schemeClr val="accent2">
            <a:shade val="80000"/>
            <a:hueOff val="-35872"/>
            <a:satOff val="-4024"/>
            <a:lumOff val="256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011959" y="1663383"/>
        <a:ext cx="1407108" cy="881249"/>
      </dsp:txXfrm>
    </dsp:sp>
    <dsp:sp modelId="{2E6FA3E6-8092-4B72-8157-36176F88957F}">
      <dsp:nvSpPr>
        <dsp:cNvPr id="0" name=""/>
        <dsp:cNvSpPr/>
      </dsp:nvSpPr>
      <dsp:spPr>
        <a:xfrm>
          <a:off x="1715513" y="489405"/>
          <a:ext cx="3229204" cy="3229204"/>
        </a:xfrm>
        <a:custGeom>
          <a:avLst/>
          <a:gdLst/>
          <a:ahLst/>
          <a:cxnLst/>
          <a:rect l="0" t="0" r="0" b="0"/>
          <a:pathLst>
            <a:path>
              <a:moveTo>
                <a:pt x="167290" y="898899"/>
              </a:moveTo>
              <a:arcTo wR="1614602" hR="1614602" stAng="12378757" swAng="1635024"/>
            </a:path>
          </a:pathLst>
        </a:custGeom>
        <a:noFill/>
        <a:ln w="9525" cap="flat" cmpd="sng" algn="ctr">
          <a:solidFill>
            <a:schemeClr val="accent2">
              <a:shade val="90000"/>
              <a:hueOff val="-35851"/>
              <a:satOff val="-4207"/>
              <a:lumOff val="23011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6CB93-4A94-4854-B118-9E95791736B1}">
      <dsp:nvSpPr>
        <dsp:cNvPr id="0" name=""/>
        <dsp:cNvSpPr/>
      </dsp:nvSpPr>
      <dsp:spPr>
        <a:xfrm>
          <a:off x="2525588" y="18727"/>
          <a:ext cx="1475517" cy="959086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b="1" kern="1200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エモーショナル・</a:t>
          </a:r>
          <a:r>
            <a:rPr kumimoji="1" lang="en-US" altLang="ja-JP" sz="1200" b="1" kern="1200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kern="1200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kern="1200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テンション</a:t>
          </a:r>
          <a:endParaRPr kumimoji="1" lang="ja-JP" altLang="en-US" sz="1200" b="1" kern="1200" dirty="0">
            <a:effectLst/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572407" y="65546"/>
        <a:ext cx="1381879" cy="865448"/>
      </dsp:txXfrm>
    </dsp:sp>
    <dsp:sp modelId="{92FD0F2A-BEDE-4C50-A321-98284AFB8AFE}">
      <dsp:nvSpPr>
        <dsp:cNvPr id="0" name=""/>
        <dsp:cNvSpPr/>
      </dsp:nvSpPr>
      <dsp:spPr>
        <a:xfrm>
          <a:off x="1678338" y="498270"/>
          <a:ext cx="3170017" cy="3170017"/>
        </a:xfrm>
        <a:custGeom>
          <a:avLst/>
          <a:gdLst/>
          <a:ahLst/>
          <a:cxnLst/>
          <a:rect l="0" t="0" r="0" b="0"/>
          <a:pathLst>
            <a:path>
              <a:moveTo>
                <a:pt x="1765522" y="10312"/>
              </a:moveTo>
              <a:arcTo wR="1585008" hR="1585008" stAng="16592371" swAng="-5576987"/>
            </a:path>
          </a:pathLst>
        </a:custGeom>
        <a:noFill/>
        <a:ln w="9525" cap="flat" cmpd="sng" algn="ctr">
          <a:solidFill>
            <a:schemeClr val="accent1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38136B-175B-4D55-9859-5CDF29A8F7EC}">
      <dsp:nvSpPr>
        <dsp:cNvPr id="0" name=""/>
        <dsp:cNvSpPr/>
      </dsp:nvSpPr>
      <dsp:spPr>
        <a:xfrm>
          <a:off x="940580" y="1603736"/>
          <a:ext cx="1475517" cy="959086"/>
        </a:xfrm>
        <a:prstGeom prst="roundRect">
          <a:avLst/>
        </a:prstGeom>
        <a:solidFill>
          <a:schemeClr val="accent1">
            <a:shade val="80000"/>
            <a:hueOff val="102082"/>
            <a:satOff val="-1464"/>
            <a:lumOff val="85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ビジョンを</a:t>
          </a:r>
          <a:r>
            <a:rPr kumimoji="1" lang="en-US" altLang="ja-JP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下げる圧力</a:t>
          </a:r>
          <a:endParaRPr kumimoji="1"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987399" y="1650555"/>
        <a:ext cx="1381879" cy="865448"/>
      </dsp:txXfrm>
    </dsp:sp>
    <dsp:sp modelId="{111B64F2-0690-452E-BC91-1F0A50BB1079}">
      <dsp:nvSpPr>
        <dsp:cNvPr id="0" name=""/>
        <dsp:cNvSpPr/>
      </dsp:nvSpPr>
      <dsp:spPr>
        <a:xfrm>
          <a:off x="1678338" y="498270"/>
          <a:ext cx="3170017" cy="3170017"/>
        </a:xfrm>
        <a:custGeom>
          <a:avLst/>
          <a:gdLst/>
          <a:ahLst/>
          <a:cxnLst/>
          <a:rect l="0" t="0" r="0" b="0"/>
          <a:pathLst>
            <a:path>
              <a:moveTo>
                <a:pt x="3473" y="1689878"/>
              </a:moveTo>
              <a:arcTo wR="1585008" hR="1585008" stAng="10572379" swAng="-5718482"/>
            </a:path>
          </a:pathLst>
        </a:custGeom>
        <a:noFill/>
        <a:ln w="9525" cap="flat" cmpd="sng" algn="ctr">
          <a:solidFill>
            <a:schemeClr val="accent1">
              <a:shade val="90000"/>
              <a:hueOff val="102100"/>
              <a:satOff val="-1418"/>
              <a:lumOff val="7651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6EF758-88FC-4BFF-865A-7A901EE39BE8}">
      <dsp:nvSpPr>
        <dsp:cNvPr id="0" name=""/>
        <dsp:cNvSpPr/>
      </dsp:nvSpPr>
      <dsp:spPr>
        <a:xfrm>
          <a:off x="2458747" y="3224586"/>
          <a:ext cx="1609199" cy="887404"/>
        </a:xfrm>
        <a:prstGeom prst="roundRect">
          <a:avLst/>
        </a:prstGeom>
        <a:solidFill>
          <a:schemeClr val="accent1">
            <a:shade val="80000"/>
            <a:hueOff val="204164"/>
            <a:satOff val="-2928"/>
            <a:lumOff val="170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</a:t>
          </a:r>
          <a:endParaRPr kumimoji="1" lang="ja-JP" altLang="en-US" sz="16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502066" y="3267905"/>
        <a:ext cx="1522561" cy="800766"/>
      </dsp:txXfrm>
    </dsp:sp>
    <dsp:sp modelId="{B5C9D305-DBC7-4A03-8DFD-9AE2DEDC0FE3}">
      <dsp:nvSpPr>
        <dsp:cNvPr id="0" name=""/>
        <dsp:cNvSpPr/>
      </dsp:nvSpPr>
      <dsp:spPr>
        <a:xfrm>
          <a:off x="1678338" y="498270"/>
          <a:ext cx="3170017" cy="3170017"/>
        </a:xfrm>
        <a:custGeom>
          <a:avLst/>
          <a:gdLst/>
          <a:ahLst/>
          <a:cxnLst/>
          <a:rect l="0" t="0" r="0" b="0"/>
          <a:pathLst>
            <a:path>
              <a:moveTo>
                <a:pt x="1334280" y="3150060"/>
              </a:moveTo>
              <a:arcTo wR="1585008" hR="1585008" stAng="5946103" swAng="-5718482"/>
            </a:path>
          </a:pathLst>
        </a:custGeom>
        <a:noFill/>
        <a:ln w="9525" cap="flat" cmpd="sng" algn="ctr">
          <a:solidFill>
            <a:schemeClr val="accent1">
              <a:shade val="90000"/>
              <a:hueOff val="204200"/>
              <a:satOff val="-2837"/>
              <a:lumOff val="1530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001118-878E-400C-8CBD-7CDF33D8E31A}">
      <dsp:nvSpPr>
        <dsp:cNvPr id="0" name=""/>
        <dsp:cNvSpPr/>
      </dsp:nvSpPr>
      <dsp:spPr>
        <a:xfrm>
          <a:off x="4110597" y="1603736"/>
          <a:ext cx="1475517" cy="959086"/>
        </a:xfrm>
        <a:prstGeom prst="round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ギャップ</a:t>
          </a:r>
          <a:r>
            <a:rPr kumimoji="1" lang="en-US" altLang="ja-JP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クリエイティブ・</a:t>
          </a:r>
          <a:r>
            <a:rPr kumimoji="1" lang="en-US" altLang="ja-JP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テンション</a:t>
          </a:r>
          <a:endParaRPr kumimoji="1" lang="ja-JP" altLang="en-US" sz="1200" b="1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4157416" y="1650555"/>
        <a:ext cx="1381879" cy="865448"/>
      </dsp:txXfrm>
    </dsp:sp>
    <dsp:sp modelId="{CA98D766-26BB-483B-BDBD-3F39C121D97A}">
      <dsp:nvSpPr>
        <dsp:cNvPr id="0" name=""/>
        <dsp:cNvSpPr/>
      </dsp:nvSpPr>
      <dsp:spPr>
        <a:xfrm>
          <a:off x="1678338" y="498270"/>
          <a:ext cx="3170017" cy="3170017"/>
        </a:xfrm>
        <a:custGeom>
          <a:avLst/>
          <a:gdLst/>
          <a:ahLst/>
          <a:cxnLst/>
          <a:rect l="0" t="0" r="0" b="0"/>
          <a:pathLst>
            <a:path>
              <a:moveTo>
                <a:pt x="3166907" y="1485768"/>
              </a:moveTo>
              <a:arcTo wR="1585008" hR="1585008" stAng="-215384" swAng="-5576987"/>
            </a:path>
          </a:pathLst>
        </a:custGeom>
        <a:noFill/>
        <a:ln w="9525" cap="flat" cmpd="sng" algn="ctr">
          <a:solidFill>
            <a:schemeClr val="accent1">
              <a:shade val="90000"/>
              <a:hueOff val="306300"/>
              <a:satOff val="-4255"/>
              <a:lumOff val="22954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6CB93-4A94-4854-B118-9E95791736B1}">
      <dsp:nvSpPr>
        <dsp:cNvPr id="0" name=""/>
        <dsp:cNvSpPr/>
      </dsp:nvSpPr>
      <dsp:spPr>
        <a:xfrm>
          <a:off x="2525588" y="18727"/>
          <a:ext cx="1475517" cy="959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b="1" kern="1200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ビジョンがでかすぎやしないか</a:t>
          </a:r>
          <a:r>
            <a:rPr kumimoji="1" lang="en-US" altLang="ja-JP" sz="1200" b="1" kern="1200" dirty="0" smtClean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…</a:t>
          </a:r>
          <a:endParaRPr kumimoji="1" lang="ja-JP" altLang="en-US" sz="1200" b="1" kern="1200" dirty="0">
            <a:effectLst/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572407" y="65546"/>
        <a:ext cx="1381879" cy="865448"/>
      </dsp:txXfrm>
    </dsp:sp>
    <dsp:sp modelId="{92FD0F2A-BEDE-4C50-A321-98284AFB8AFE}">
      <dsp:nvSpPr>
        <dsp:cNvPr id="0" name=""/>
        <dsp:cNvSpPr/>
      </dsp:nvSpPr>
      <dsp:spPr>
        <a:xfrm>
          <a:off x="1678338" y="498270"/>
          <a:ext cx="3170017" cy="3170017"/>
        </a:xfrm>
        <a:custGeom>
          <a:avLst/>
          <a:gdLst/>
          <a:ahLst/>
          <a:cxnLst/>
          <a:rect l="0" t="0" r="0" b="0"/>
          <a:pathLst>
            <a:path>
              <a:moveTo>
                <a:pt x="1765522" y="10312"/>
              </a:moveTo>
              <a:arcTo wR="1585008" hR="1585008" stAng="16592371" swAng="-55769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38136B-175B-4D55-9859-5CDF29A8F7EC}">
      <dsp:nvSpPr>
        <dsp:cNvPr id="0" name=""/>
        <dsp:cNvSpPr/>
      </dsp:nvSpPr>
      <dsp:spPr>
        <a:xfrm>
          <a:off x="940580" y="1603736"/>
          <a:ext cx="1475517" cy="959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もう十分大きいし</a:t>
          </a:r>
          <a:r>
            <a:rPr kumimoji="1" lang="en-US" altLang="ja-JP" sz="12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2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2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これ以上</a:t>
          </a:r>
          <a:r>
            <a:rPr kumimoji="1" lang="en-US" altLang="ja-JP" sz="12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…</a:t>
          </a:r>
          <a:endParaRPr kumimoji="1" lang="ja-JP" altLang="en-US" sz="12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987399" y="1650555"/>
        <a:ext cx="1381879" cy="865448"/>
      </dsp:txXfrm>
    </dsp:sp>
    <dsp:sp modelId="{111B64F2-0690-452E-BC91-1F0A50BB1079}">
      <dsp:nvSpPr>
        <dsp:cNvPr id="0" name=""/>
        <dsp:cNvSpPr/>
      </dsp:nvSpPr>
      <dsp:spPr>
        <a:xfrm>
          <a:off x="1678338" y="498270"/>
          <a:ext cx="3170017" cy="3170017"/>
        </a:xfrm>
        <a:custGeom>
          <a:avLst/>
          <a:gdLst/>
          <a:ahLst/>
          <a:cxnLst/>
          <a:rect l="0" t="0" r="0" b="0"/>
          <a:pathLst>
            <a:path>
              <a:moveTo>
                <a:pt x="3473" y="1689878"/>
              </a:moveTo>
              <a:arcTo wR="1585008" hR="1585008" stAng="10572379" swAng="-571848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6EF758-88FC-4BFF-865A-7A901EE39BE8}">
      <dsp:nvSpPr>
        <dsp:cNvPr id="0" name=""/>
        <dsp:cNvSpPr/>
      </dsp:nvSpPr>
      <dsp:spPr>
        <a:xfrm>
          <a:off x="2458747" y="3224586"/>
          <a:ext cx="1609199" cy="8874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2020</a:t>
          </a:r>
          <a:r>
            <a:rPr kumimoji="1" lang="ja-JP" altLang="en-US" sz="16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年に</a:t>
          </a:r>
          <a:r>
            <a:rPr kumimoji="1" lang="en-US" altLang="ja-JP" sz="16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6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6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売上高</a:t>
          </a:r>
          <a:r>
            <a:rPr kumimoji="1" lang="en-US" altLang="ja-JP" sz="16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5</a:t>
          </a:r>
          <a:r>
            <a:rPr kumimoji="1" lang="ja-JP" altLang="en-US" sz="16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兆円！</a:t>
          </a:r>
          <a:endParaRPr kumimoji="1" lang="ja-JP" altLang="en-US" sz="16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502066" y="3267905"/>
        <a:ext cx="1522561" cy="800766"/>
      </dsp:txXfrm>
    </dsp:sp>
    <dsp:sp modelId="{B5C9D305-DBC7-4A03-8DFD-9AE2DEDC0FE3}">
      <dsp:nvSpPr>
        <dsp:cNvPr id="0" name=""/>
        <dsp:cNvSpPr/>
      </dsp:nvSpPr>
      <dsp:spPr>
        <a:xfrm>
          <a:off x="1678338" y="498270"/>
          <a:ext cx="3170017" cy="3170017"/>
        </a:xfrm>
        <a:custGeom>
          <a:avLst/>
          <a:gdLst/>
          <a:ahLst/>
          <a:cxnLst/>
          <a:rect l="0" t="0" r="0" b="0"/>
          <a:pathLst>
            <a:path>
              <a:moveTo>
                <a:pt x="1334280" y="3150060"/>
              </a:moveTo>
              <a:arcTo wR="1585008" hR="1585008" stAng="5946103" swAng="-571848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001118-878E-400C-8CBD-7CDF33D8E31A}">
      <dsp:nvSpPr>
        <dsp:cNvPr id="0" name=""/>
        <dsp:cNvSpPr/>
      </dsp:nvSpPr>
      <dsp:spPr>
        <a:xfrm>
          <a:off x="4110597" y="1603736"/>
          <a:ext cx="1475517" cy="959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数々の撤退や</a:t>
          </a:r>
          <a:r>
            <a:rPr kumimoji="1" lang="en-US" altLang="ja-JP" sz="16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6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6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失敗</a:t>
          </a:r>
          <a:endParaRPr kumimoji="1" lang="ja-JP" altLang="en-US" sz="1600" b="1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4157416" y="1650555"/>
        <a:ext cx="1381879" cy="865448"/>
      </dsp:txXfrm>
    </dsp:sp>
    <dsp:sp modelId="{CA98D766-26BB-483B-BDBD-3F39C121D97A}">
      <dsp:nvSpPr>
        <dsp:cNvPr id="0" name=""/>
        <dsp:cNvSpPr/>
      </dsp:nvSpPr>
      <dsp:spPr>
        <a:xfrm>
          <a:off x="1678338" y="498270"/>
          <a:ext cx="3170017" cy="3170017"/>
        </a:xfrm>
        <a:custGeom>
          <a:avLst/>
          <a:gdLst/>
          <a:ahLst/>
          <a:cxnLst/>
          <a:rect l="0" t="0" r="0" b="0"/>
          <a:pathLst>
            <a:path>
              <a:moveTo>
                <a:pt x="3166907" y="1485768"/>
              </a:moveTo>
              <a:arcTo wR="1585008" hR="1585008" stAng="-215384" swAng="-55769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EC43D7-9AAF-4863-9D61-DD84B656F5D9}">
      <dsp:nvSpPr>
        <dsp:cNvPr id="0" name=""/>
        <dsp:cNvSpPr/>
      </dsp:nvSpPr>
      <dsp:spPr>
        <a:xfrm>
          <a:off x="2578888" y="1108"/>
          <a:ext cx="1502454" cy="976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柳井の目標明言</a:t>
          </a:r>
          <a:r>
            <a:rPr kumimoji="1" lang="en-US" altLang="ja-JP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/>
          </a:r>
          <a:br>
            <a:rPr kumimoji="1" lang="en-US" altLang="ja-JP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</a:br>
          <a:r>
            <a:rPr kumimoji="1" lang="ja-JP" altLang="en-US" sz="1400" b="1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叱咤激励</a:t>
          </a:r>
          <a:endParaRPr kumimoji="1" lang="ja-JP" altLang="en-US" sz="1400" b="1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626561" y="48781"/>
        <a:ext cx="1407108" cy="881249"/>
      </dsp:txXfrm>
    </dsp:sp>
    <dsp:sp modelId="{D0674FC6-DEF1-4AF6-87D7-DCA4221306BD}">
      <dsp:nvSpPr>
        <dsp:cNvPr id="0" name=""/>
        <dsp:cNvSpPr/>
      </dsp:nvSpPr>
      <dsp:spPr>
        <a:xfrm>
          <a:off x="1715513" y="489405"/>
          <a:ext cx="3229204" cy="3229204"/>
        </a:xfrm>
        <a:custGeom>
          <a:avLst/>
          <a:gdLst/>
          <a:ahLst/>
          <a:cxnLst/>
          <a:rect l="0" t="0" r="0" b="0"/>
          <a:pathLst>
            <a:path>
              <a:moveTo>
                <a:pt x="2573576" y="315637"/>
              </a:moveTo>
              <a:arcTo wR="1614602" hR="1614602" stAng="18386219" swAng="163502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4228AD-EF57-4EAE-A096-0DBD5BC1B6A6}">
      <dsp:nvSpPr>
        <dsp:cNvPr id="0" name=""/>
        <dsp:cNvSpPr/>
      </dsp:nvSpPr>
      <dsp:spPr>
        <a:xfrm>
          <a:off x="4193490" y="1615710"/>
          <a:ext cx="1502454" cy="976595"/>
        </a:xfrm>
        <a:prstGeom prst="irregularSeal2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遅れ</a:t>
          </a:r>
          <a:endParaRPr kumimoji="1" lang="ja-JP" altLang="en-US" sz="14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4567156" y="1904258"/>
        <a:ext cx="644664" cy="431917"/>
      </dsp:txXfrm>
    </dsp:sp>
    <dsp:sp modelId="{57EB8D6E-9BD1-47A6-857C-BA3EFC6F3FCF}">
      <dsp:nvSpPr>
        <dsp:cNvPr id="0" name=""/>
        <dsp:cNvSpPr/>
      </dsp:nvSpPr>
      <dsp:spPr>
        <a:xfrm>
          <a:off x="1715513" y="489405"/>
          <a:ext cx="3229204" cy="3229204"/>
        </a:xfrm>
        <a:custGeom>
          <a:avLst/>
          <a:gdLst/>
          <a:ahLst/>
          <a:cxnLst/>
          <a:rect l="0" t="0" r="0" b="0"/>
          <a:pathLst>
            <a:path>
              <a:moveTo>
                <a:pt x="3061913" y="2330304"/>
              </a:moveTo>
              <a:arcTo wR="1614602" hR="1614602" stAng="1578757" swAng="163502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01C860-566C-4970-B4A0-5DE231BF4121}">
      <dsp:nvSpPr>
        <dsp:cNvPr id="0" name=""/>
        <dsp:cNvSpPr/>
      </dsp:nvSpPr>
      <dsp:spPr>
        <a:xfrm>
          <a:off x="2578888" y="3230312"/>
          <a:ext cx="1502454" cy="976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2013</a:t>
          </a:r>
          <a:r>
            <a:rPr kumimoji="1" lang="ja-JP" altLang="en-US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年売上</a:t>
          </a:r>
          <a:r>
            <a:rPr kumimoji="1" lang="en-US" altLang="ja-JP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1</a:t>
          </a:r>
          <a:r>
            <a:rPr kumimoji="1" lang="ja-JP" altLang="en-US" sz="1800" kern="1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rPr>
            <a:t>兆円超え</a:t>
          </a:r>
          <a:endParaRPr kumimoji="1" lang="ja-JP" altLang="en-US" sz="1800" kern="12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2626561" y="3277985"/>
        <a:ext cx="1407108" cy="881249"/>
      </dsp:txXfrm>
    </dsp:sp>
    <dsp:sp modelId="{0B9E767F-0537-4494-99E8-5AC99A23E147}">
      <dsp:nvSpPr>
        <dsp:cNvPr id="0" name=""/>
        <dsp:cNvSpPr/>
      </dsp:nvSpPr>
      <dsp:spPr>
        <a:xfrm>
          <a:off x="1715513" y="489405"/>
          <a:ext cx="3229204" cy="3229204"/>
        </a:xfrm>
        <a:custGeom>
          <a:avLst/>
          <a:gdLst/>
          <a:ahLst/>
          <a:cxnLst/>
          <a:rect l="0" t="0" r="0" b="0"/>
          <a:pathLst>
            <a:path>
              <a:moveTo>
                <a:pt x="655627" y="2913566"/>
              </a:moveTo>
              <a:arcTo wR="1614602" hR="1614602" stAng="7586219" swAng="163502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D92DA-7BA2-4D67-8A97-DD1D4EDA2FF3}">
      <dsp:nvSpPr>
        <dsp:cNvPr id="0" name=""/>
        <dsp:cNvSpPr/>
      </dsp:nvSpPr>
      <dsp:spPr>
        <a:xfrm>
          <a:off x="964286" y="1615710"/>
          <a:ext cx="1502454" cy="976595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endParaRPr>
        </a:p>
      </dsp:txBody>
      <dsp:txXfrm>
        <a:off x="1011959" y="1663383"/>
        <a:ext cx="1407108" cy="881249"/>
      </dsp:txXfrm>
    </dsp:sp>
    <dsp:sp modelId="{2E6FA3E6-8092-4B72-8157-36176F88957F}">
      <dsp:nvSpPr>
        <dsp:cNvPr id="0" name=""/>
        <dsp:cNvSpPr/>
      </dsp:nvSpPr>
      <dsp:spPr>
        <a:xfrm>
          <a:off x="1715513" y="489405"/>
          <a:ext cx="3229204" cy="3229204"/>
        </a:xfrm>
        <a:custGeom>
          <a:avLst/>
          <a:gdLst/>
          <a:ahLst/>
          <a:cxnLst/>
          <a:rect l="0" t="0" r="0" b="0"/>
          <a:pathLst>
            <a:path>
              <a:moveTo>
                <a:pt x="167290" y="898899"/>
              </a:moveTo>
              <a:arcTo wR="1614602" hR="1614602" stAng="12378757" swAng="163502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8F52C-A842-42E1-8885-E2A05153A4F2}" type="datetimeFigureOut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15AD32-D36E-4DCB-9001-CCD2D4F128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778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mtClean="0"/>
              <a:t>ビジョンと現実はいまこれくらい離れています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5AD32-D36E-4DCB-9001-CCD2D4F128CB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3093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出ました～～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5AD32-D36E-4DCB-9001-CCD2D4F128CB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894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―</a:t>
            </a:r>
            <a:r>
              <a:rPr kumimoji="1" lang="ja-JP" altLang="en-US" dirty="0" smtClean="0"/>
              <a:t>人から信用されるために他に大事なことはありますか。</a:t>
            </a:r>
          </a:p>
          <a:p>
            <a:endParaRPr kumimoji="1" lang="ja-JP" altLang="en-US" dirty="0" smtClean="0"/>
          </a:p>
          <a:p>
            <a:r>
              <a:rPr kumimoji="1" lang="ja-JP" altLang="en-US" dirty="0" smtClean="0"/>
              <a:t>柳井：やっぱり一貫してやることが大事です。コロコロと意見を変えたり、昨日言ったことと今日言ったことが違う人を誰も信用しません。だから自分で言ったことは、必ず実践する。そういう一貫性が大事だと思います。他には約束を守ることも大事です。うちの会社では、会議はだいたい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分前から始めます。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分前にはみんな集まっているから、会議が始められるんです。会議に遅れてくる人は、僕は大嫌いです。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5AD32-D36E-4DCB-9001-CCD2D4F128CB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400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出ました～～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5AD32-D36E-4DCB-9001-CCD2D4F128CB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894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出ました～～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5AD32-D36E-4DCB-9001-CCD2D4F128CB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894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9C6D-D933-49E9-9324-1BCA83AA1806}" type="datetime1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902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EA099-7E57-42C9-AF51-96471A265AFC}" type="datetime1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85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06E38-D7EA-41CB-BFDD-61D3F15083DD}" type="datetime1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3589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rgbClr val="007A3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36512" y="-171400"/>
            <a:ext cx="9361040" cy="1330349"/>
          </a:xfrm>
          <a:ln w="28575">
            <a:solidFill>
              <a:schemeClr val="bg1"/>
            </a:solidFill>
            <a:prstDash val="dash"/>
          </a:ln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556792"/>
            <a:ext cx="7992888" cy="456937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>
              <a:defRPr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>
              <a:defRPr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>
              <a:defRPr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>
              <a:defRPr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BC62-A633-41A0-B1F8-6A1142C92969}" type="datetime1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6004520" y="6453336"/>
            <a:ext cx="2167880" cy="268139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ja-JP" altLang="en-US" smtClean="0"/>
              <a:t>第</a:t>
            </a:r>
            <a:r>
              <a:rPr lang="en-US" altLang="ja-JP" smtClean="0"/>
              <a:t>9</a:t>
            </a:r>
            <a:r>
              <a:rPr lang="ja-JP" altLang="en-US" smtClean="0"/>
              <a:t>章自己マスタリー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8505581" y="1628800"/>
            <a:ext cx="530915" cy="44644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r>
              <a:rPr kumimoji="1" lang="ja-JP" altLang="en-US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kumimoji="1" lang="en-US" altLang="ja-JP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13</a:t>
            </a:r>
            <a:r>
              <a:rPr kumimoji="1" lang="ja-JP" altLang="en-US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　㈭　　　　日直　杉本</a:t>
            </a:r>
            <a:endParaRPr kumimoji="1" lang="ja-JP" altLang="en-US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0" y="6741368"/>
            <a:ext cx="9144000" cy="1166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612689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CE1F9-C173-4350-8857-1C3026EBE084}" type="datetime1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8513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8772-3ABF-4302-969E-7E879BF26D82}" type="datetime1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592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D1B88-2683-4B66-A613-59668053C2DE}" type="datetime1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14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DFD78-0509-44F4-837C-46014179F797}" type="datetime1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757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F7462-1059-43C1-AC27-BB2394FAD682}" type="datetime1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877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52146-6E77-42D3-BD66-93A85604A8C5}" type="datetime1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594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DC82-39FC-4DEA-80A0-7429FD122ED4}" type="datetime1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122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504" y="1556792"/>
            <a:ext cx="8928992" cy="4569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78D46-6997-4AA2-B801-C174FABFEA36}" type="datetime1">
              <a:rPr kumimoji="1" lang="ja-JP" altLang="en-US" smtClean="0"/>
              <a:t>2014/11/20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438E5-9E67-47D6-8052-061370D303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207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7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image" Target="../media/image7.png"/><Relationship Id="rId18" Type="http://schemas.openxmlformats.org/officeDocument/2006/relationships/diagramColors" Target="../diagrams/colors7.xml"/><Relationship Id="rId3" Type="http://schemas.openxmlformats.org/officeDocument/2006/relationships/diagramData" Target="../diagrams/data5.xml"/><Relationship Id="rId21" Type="http://schemas.openxmlformats.org/officeDocument/2006/relationships/diagramLayout" Target="../diagrams/layout8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17" Type="http://schemas.openxmlformats.org/officeDocument/2006/relationships/diagramQuickStyle" Target="../diagrams/quickStyle7.xml"/><Relationship Id="rId2" Type="http://schemas.openxmlformats.org/officeDocument/2006/relationships/notesSlide" Target="../notesSlides/notesSlide5.xml"/><Relationship Id="rId16" Type="http://schemas.openxmlformats.org/officeDocument/2006/relationships/diagramLayout" Target="../diagrams/layout7.xml"/><Relationship Id="rId20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24" Type="http://schemas.microsoft.com/office/2007/relationships/diagramDrawing" Target="../diagrams/drawing8.xml"/><Relationship Id="rId5" Type="http://schemas.openxmlformats.org/officeDocument/2006/relationships/diagramQuickStyle" Target="../diagrams/quickStyle5.xml"/><Relationship Id="rId15" Type="http://schemas.openxmlformats.org/officeDocument/2006/relationships/diagramData" Target="../diagrams/data7.xml"/><Relationship Id="rId23" Type="http://schemas.openxmlformats.org/officeDocument/2006/relationships/diagramColors" Target="../diagrams/colors8.xml"/><Relationship Id="rId10" Type="http://schemas.openxmlformats.org/officeDocument/2006/relationships/diagramQuickStyle" Target="../diagrams/quickStyle6.xml"/><Relationship Id="rId19" Type="http://schemas.microsoft.com/office/2007/relationships/diagramDrawing" Target="../diagrams/drawing7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Relationship Id="rId14" Type="http://schemas.openxmlformats.org/officeDocument/2006/relationships/image" Target="../media/image6.png"/><Relationship Id="rId22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8.w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6.png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1026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3028950" cy="450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円形吹き出し 5"/>
          <p:cNvSpPr/>
          <p:nvPr/>
        </p:nvSpPr>
        <p:spPr>
          <a:xfrm>
            <a:off x="3275856" y="980728"/>
            <a:ext cx="4536504" cy="1368152"/>
          </a:xfrm>
          <a:prstGeom prst="wedgeEllipseCallout">
            <a:avLst>
              <a:gd name="adj1" fmla="val -32537"/>
              <a:gd name="adj2" fmla="val 7800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章自己マスタリー</a:t>
            </a:r>
            <a:endParaRPr kumimoji="1" lang="ja-JP" altLang="en-US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36096" y="5509356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 smtClean="0">
                <a:solidFill>
                  <a:prstClr val="black"/>
                </a:solidFill>
                <a:ea typeface="メイリオ"/>
              </a:rPr>
              <a:t>どらみ</a:t>
            </a:r>
            <a:endParaRPr lang="ja-JP" altLang="en-US" sz="2400" dirty="0">
              <a:solidFill>
                <a:prstClr val="black"/>
              </a:solidFill>
              <a:ea typeface="メイリオ"/>
            </a:endParaRPr>
          </a:p>
        </p:txBody>
      </p:sp>
      <p:pic>
        <p:nvPicPr>
          <p:cNvPr id="9" name="Picture 2" descr="http://ecx.images-amazon.com/images/I/51L%2BfU37UtL._SY300_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908698"/>
            <a:ext cx="1201316" cy="120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72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■ユニクロ</a:t>
            </a:r>
            <a:r>
              <a:rPr kumimoji="1" lang="ja-JP" altLang="en-US" dirty="0" smtClean="0"/>
              <a:t>の主な動き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第</a:t>
            </a:r>
            <a:r>
              <a:rPr lang="en-US" altLang="ja-JP" smtClean="0"/>
              <a:t>9</a:t>
            </a:r>
            <a:r>
              <a:rPr lang="ja-JP" altLang="en-US" smtClean="0"/>
              <a:t>章自己マスタリー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107504" y="1340768"/>
            <a:ext cx="8208912" cy="5517232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altLang="en-US" dirty="0" smtClean="0"/>
              <a:t>1984</a:t>
            </a:r>
            <a:r>
              <a:rPr lang="ja-JP" altLang="en-US" dirty="0" smtClean="0"/>
              <a:t>年</a:t>
            </a:r>
            <a:r>
              <a:rPr lang="en-US" altLang="en-US" dirty="0" smtClean="0"/>
              <a:t>6</a:t>
            </a:r>
            <a:r>
              <a:rPr lang="ja-JP" altLang="en-US" dirty="0" smtClean="0"/>
              <a:t>月</a:t>
            </a:r>
            <a:endParaRPr lang="ja-JP" altLang="en-US" dirty="0"/>
          </a:p>
          <a:p>
            <a:pPr lvl="1"/>
            <a:r>
              <a:rPr lang="ja-JP" altLang="en-US" dirty="0" smtClean="0"/>
              <a:t> ユニクロ第</a:t>
            </a:r>
            <a:r>
              <a:rPr lang="en-US" altLang="en-US" dirty="0" smtClean="0"/>
              <a:t>1</a:t>
            </a:r>
            <a:r>
              <a:rPr lang="ja-JP" altLang="en-US" dirty="0" smtClean="0"/>
              <a:t>号店を広島市中区に出店</a:t>
            </a:r>
            <a:endParaRPr lang="ja-JP" altLang="en-US" dirty="0"/>
          </a:p>
          <a:p>
            <a:pPr lvl="0"/>
            <a:r>
              <a:rPr lang="en-US" altLang="en-US" dirty="0" smtClean="0"/>
              <a:t>1997</a:t>
            </a:r>
            <a:r>
              <a:rPr lang="ja-JP" altLang="en-US" dirty="0" smtClean="0"/>
              <a:t>年から</a:t>
            </a:r>
            <a:r>
              <a:rPr lang="en-US" altLang="en-US" dirty="0" smtClean="0"/>
              <a:t>1998</a:t>
            </a:r>
            <a:r>
              <a:rPr lang="ja-JP" altLang="en-US" dirty="0" smtClean="0"/>
              <a:t>年</a:t>
            </a:r>
            <a:endParaRPr lang="ja-JP" altLang="en-US" dirty="0"/>
          </a:p>
          <a:p>
            <a:pPr lvl="1"/>
            <a:r>
              <a:rPr lang="ja-JP" altLang="en-US" dirty="0" smtClean="0"/>
              <a:t>スポーツウエア専門の「スポクロ」、ファミリーカジュアル専門の「ファミクロ」を立ち上げるも</a:t>
            </a:r>
            <a:r>
              <a:rPr lang="ja-JP" altLang="en-US" dirty="0" smtClean="0">
                <a:solidFill>
                  <a:srgbClr val="FFFF00"/>
                </a:solidFill>
              </a:rPr>
              <a:t>撤退</a:t>
            </a:r>
            <a:endParaRPr lang="ja-JP" altLang="en-US" dirty="0">
              <a:solidFill>
                <a:srgbClr val="FFFF00"/>
              </a:solidFill>
            </a:endParaRPr>
          </a:p>
          <a:p>
            <a:pPr lvl="0"/>
            <a:r>
              <a:rPr lang="en-US" altLang="en-US" dirty="0" smtClean="0"/>
              <a:t>2001</a:t>
            </a:r>
            <a:r>
              <a:rPr lang="ja-JP" altLang="en-US" dirty="0" smtClean="0"/>
              <a:t>年</a:t>
            </a:r>
            <a:r>
              <a:rPr lang="en-US" altLang="en-US" dirty="0" smtClean="0"/>
              <a:t>4</a:t>
            </a:r>
            <a:r>
              <a:rPr lang="ja-JP" altLang="en-US" dirty="0" smtClean="0"/>
              <a:t>月</a:t>
            </a:r>
            <a:endParaRPr lang="ja-JP" altLang="en-US" dirty="0"/>
          </a:p>
          <a:p>
            <a:pPr lvl="1"/>
            <a:r>
              <a:rPr lang="ja-JP" altLang="en-US" dirty="0" smtClean="0"/>
              <a:t>直営店舗数が</a:t>
            </a:r>
            <a:r>
              <a:rPr lang="en-US" altLang="en-US" dirty="0" smtClean="0"/>
              <a:t>500</a:t>
            </a:r>
            <a:r>
              <a:rPr lang="ja-JP" altLang="en-US" dirty="0" smtClean="0"/>
              <a:t>店舗を超える</a:t>
            </a:r>
            <a:endParaRPr lang="ja-JP" altLang="en-US" dirty="0"/>
          </a:p>
          <a:p>
            <a:pPr lvl="0"/>
            <a:r>
              <a:rPr lang="en-US" altLang="ja-JP" dirty="0" smtClean="0"/>
              <a:t>2002</a:t>
            </a:r>
            <a:r>
              <a:rPr lang="ja-JP" altLang="en-US" dirty="0" smtClean="0"/>
              <a:t>年</a:t>
            </a:r>
            <a:r>
              <a:rPr lang="en-US" altLang="en-US" dirty="0" smtClean="0"/>
              <a:t>11</a:t>
            </a:r>
            <a:r>
              <a:rPr lang="ja-JP" altLang="en-US" dirty="0" smtClean="0"/>
              <a:t>月</a:t>
            </a:r>
            <a:endParaRPr lang="ja-JP" altLang="en-US" dirty="0"/>
          </a:p>
          <a:p>
            <a:pPr lvl="1"/>
            <a:r>
              <a:rPr lang="ja-JP" altLang="en-US" dirty="0" smtClean="0"/>
              <a:t>社長が玉塚元一常務に交代し集団指導体制へ。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柳井が代表取締役会長兼</a:t>
            </a:r>
            <a:r>
              <a:rPr lang="en-US" altLang="en-US" dirty="0" smtClean="0"/>
              <a:t>CEO</a:t>
            </a:r>
            <a:r>
              <a:rPr lang="ja-JP" altLang="en-US" dirty="0" smtClean="0"/>
              <a:t>に</a:t>
            </a:r>
            <a:endParaRPr lang="ja-JP" altLang="en-US" dirty="0"/>
          </a:p>
          <a:p>
            <a:pPr lvl="1"/>
            <a:r>
              <a:rPr lang="ja-JP" altLang="en-US" dirty="0" smtClean="0">
                <a:solidFill>
                  <a:srgbClr val="FFFF00"/>
                </a:solidFill>
              </a:rPr>
              <a:t>ユニクロ離れ</a:t>
            </a:r>
            <a:r>
              <a:rPr lang="ja-JP" altLang="en-US" dirty="0" smtClean="0"/>
              <a:t>がおこり、</a:t>
            </a:r>
            <a:r>
              <a:rPr lang="ja-JP" altLang="en-US" dirty="0" smtClean="0">
                <a:solidFill>
                  <a:srgbClr val="FFFF00"/>
                </a:solidFill>
              </a:rPr>
              <a:t>大幅な減収減益</a:t>
            </a:r>
            <a:endParaRPr lang="ja-JP" altLang="en-US" dirty="0">
              <a:solidFill>
                <a:srgbClr val="FFFF00"/>
              </a:solidFill>
            </a:endParaRPr>
          </a:p>
          <a:p>
            <a:pPr lvl="0"/>
            <a:r>
              <a:rPr lang="en-US" altLang="en-US" dirty="0" smtClean="0"/>
              <a:t>2005</a:t>
            </a:r>
            <a:r>
              <a:rPr lang="ja-JP" altLang="en-US" dirty="0" smtClean="0"/>
              <a:t>年</a:t>
            </a:r>
            <a:r>
              <a:rPr lang="en-US" altLang="en-US" dirty="0" smtClean="0"/>
              <a:t>7</a:t>
            </a:r>
            <a:r>
              <a:rPr lang="ja-JP" altLang="en-US" dirty="0" smtClean="0"/>
              <a:t>月</a:t>
            </a:r>
            <a:endParaRPr lang="ja-JP" altLang="en-US" dirty="0"/>
          </a:p>
          <a:p>
            <a:pPr lvl="1"/>
            <a:r>
              <a:rPr lang="ja-JP" altLang="en-US" dirty="0" smtClean="0"/>
              <a:t>玉塚社長を解任。柳井が社長に復帰</a:t>
            </a:r>
            <a:endParaRPr lang="ja-JP" altLang="en-US" dirty="0"/>
          </a:p>
          <a:p>
            <a:pPr lvl="0"/>
            <a:r>
              <a:rPr lang="en-US" altLang="ja-JP" dirty="0" smtClean="0"/>
              <a:t>2013</a:t>
            </a:r>
            <a:r>
              <a:rPr lang="ja-JP" altLang="en-US" dirty="0" smtClean="0"/>
              <a:t>年　</a:t>
            </a:r>
            <a:endParaRPr lang="en-US" altLang="ja-JP" dirty="0" smtClean="0"/>
          </a:p>
          <a:p>
            <a:pPr lvl="1"/>
            <a:r>
              <a:rPr lang="ja-JP" altLang="en-US" dirty="0"/>
              <a:t>売上</a:t>
            </a:r>
            <a:r>
              <a:rPr lang="en-US" altLang="ja-JP" dirty="0"/>
              <a:t>1</a:t>
            </a:r>
            <a:r>
              <a:rPr lang="ja-JP" altLang="en-US" dirty="0"/>
              <a:t>兆円超え</a:t>
            </a:r>
          </a:p>
          <a:p>
            <a:pPr marL="457200" lvl="1" indent="0">
              <a:buNone/>
            </a:pPr>
            <a:r>
              <a:rPr lang="ja-JP" altLang="en-US" dirty="0" smtClean="0"/>
              <a:t>　　</a:t>
            </a:r>
            <a:endParaRPr lang="en-US" altLang="ja-JP" dirty="0" smtClean="0"/>
          </a:p>
          <a:p>
            <a:pPr lvl="0"/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</a:p>
          <a:p>
            <a:pPr lvl="1"/>
            <a:r>
              <a:rPr lang="ja-JP" altLang="en-US" dirty="0" smtClean="0"/>
              <a:t>創業</a:t>
            </a:r>
            <a:r>
              <a:rPr lang="en-US" altLang="ja-JP" dirty="0" smtClean="0"/>
              <a:t>30</a:t>
            </a:r>
            <a:r>
              <a:rPr lang="ja-JP" altLang="en-US" dirty="0" smtClean="0"/>
              <a:t>周年を迎える</a:t>
            </a:r>
            <a:endParaRPr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-25172" y="6536377"/>
            <a:ext cx="91691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 smtClean="0">
                <a:solidFill>
                  <a:schemeClr val="bg1"/>
                </a:solidFill>
              </a:rPr>
              <a:t>ユニクロ　</a:t>
            </a:r>
            <a:r>
              <a:rPr lang="en-US" altLang="ja-JP" sz="1200" dirty="0" smtClean="0">
                <a:solidFill>
                  <a:schemeClr val="bg1"/>
                </a:solidFill>
              </a:rPr>
              <a:t>http</a:t>
            </a:r>
            <a:r>
              <a:rPr lang="en-US" altLang="ja-JP" sz="1200" dirty="0">
                <a:solidFill>
                  <a:schemeClr val="bg1"/>
                </a:solidFill>
              </a:rPr>
              <a:t>://ja.wikipedia.org/wiki/%E3%83%A6%E3%83%8B%E3%82%AF%E3%83%AD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130085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図表 6"/>
          <p:cNvGraphicFramePr/>
          <p:nvPr>
            <p:extLst>
              <p:ext uri="{D42A27DB-BD31-4B8C-83A1-F6EECF244321}">
                <p14:modId xmlns:p14="http://schemas.microsoft.com/office/powerpoint/2010/main" val="84674209"/>
              </p:ext>
            </p:extLst>
          </p:nvPr>
        </p:nvGraphicFramePr>
        <p:xfrm>
          <a:off x="2555776" y="1525240"/>
          <a:ext cx="6660232" cy="420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36512" y="-61589"/>
            <a:ext cx="9361040" cy="1330349"/>
          </a:xfrm>
        </p:spPr>
        <p:txBody>
          <a:bodyPr/>
          <a:lstStyle/>
          <a:p>
            <a:r>
              <a:rPr kumimoji="1" lang="ja-JP" altLang="en-US" dirty="0" smtClean="0"/>
              <a:t>■クイズ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4544" y="620688"/>
            <a:ext cx="9144000" cy="5040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ja-JP" altLang="en-US" sz="2000" dirty="0" smtClean="0">
                <a:solidFill>
                  <a:srgbClr val="FFFF00"/>
                </a:solidFill>
              </a:rPr>
              <a:t>□柳井社長の目標と、ユニクロの今までの主な動きを</a:t>
            </a:r>
            <a:r>
              <a:rPr kumimoji="1" lang="en-US" altLang="ja-JP" sz="2000" dirty="0" smtClean="0">
                <a:solidFill>
                  <a:srgbClr val="FFFF00"/>
                </a:solidFill>
              </a:rPr>
              <a:t/>
            </a:r>
            <a:br>
              <a:rPr kumimoji="1" lang="en-US" altLang="ja-JP" sz="2000" dirty="0" smtClean="0">
                <a:solidFill>
                  <a:srgbClr val="FFFF00"/>
                </a:solidFill>
              </a:rPr>
            </a:br>
            <a:r>
              <a:rPr lang="ja-JP" altLang="en-US" sz="2000" dirty="0" smtClean="0">
                <a:solidFill>
                  <a:srgbClr val="FFFF00"/>
                </a:solidFill>
              </a:rPr>
              <a:t>下</a:t>
            </a:r>
            <a:r>
              <a:rPr kumimoji="1" lang="ja-JP" altLang="en-US" sz="2000" dirty="0" smtClean="0">
                <a:solidFill>
                  <a:srgbClr val="FFFF00"/>
                </a:solidFill>
              </a:rPr>
              <a:t>の図に当てはめてみてください！！（</a:t>
            </a:r>
            <a:r>
              <a:rPr kumimoji="1" lang="en-US" altLang="ja-JP" sz="2000" dirty="0" smtClean="0">
                <a:solidFill>
                  <a:srgbClr val="FFFF00"/>
                </a:solidFill>
              </a:rPr>
              <a:t>3</a:t>
            </a:r>
            <a:r>
              <a:rPr kumimoji="1" lang="ja-JP" altLang="en-US" sz="2000" dirty="0" smtClean="0">
                <a:solidFill>
                  <a:srgbClr val="FFFF00"/>
                </a:solidFill>
              </a:rPr>
              <a:t>分）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11</a:t>
            </a:fld>
            <a:endParaRPr kumimoji="1" lang="ja-JP" altLang="en-US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607548339"/>
              </p:ext>
            </p:extLst>
          </p:nvPr>
        </p:nvGraphicFramePr>
        <p:xfrm>
          <a:off x="-576065" y="1530531"/>
          <a:ext cx="6526695" cy="41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ハート 7"/>
          <p:cNvSpPr/>
          <p:nvPr/>
        </p:nvSpPr>
        <p:spPr>
          <a:xfrm>
            <a:off x="9565102" y="4437112"/>
            <a:ext cx="1152128" cy="1080120"/>
          </a:xfrm>
          <a:prstGeom prst="hear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向上心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雲 9"/>
          <p:cNvSpPr/>
          <p:nvPr/>
        </p:nvSpPr>
        <p:spPr>
          <a:xfrm>
            <a:off x="9468544" y="2389236"/>
            <a:ext cx="1008112" cy="648072"/>
          </a:xfrm>
          <a:prstGeom prst="cloud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諦め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3" name="Picture 4" descr="やる気のある人"/>
          <p:cNvPicPr>
            <a:picLocks noChangeAspect="1" noChangeArrowheads="1"/>
          </p:cNvPicPr>
          <p:nvPr/>
        </p:nvPicPr>
        <p:blipFill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835482"/>
            <a:ext cx="1429427" cy="142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うわっ　私の年収・・・・"/>
          <p:cNvPicPr>
            <a:picLocks noChangeAspect="1" noChangeArrowheads="1"/>
          </p:cNvPicPr>
          <p:nvPr/>
        </p:nvPicPr>
        <p:blipFill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16275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42365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図表 6"/>
          <p:cNvGraphicFramePr/>
          <p:nvPr>
            <p:extLst>
              <p:ext uri="{D42A27DB-BD31-4B8C-83A1-F6EECF244321}">
                <p14:modId xmlns:p14="http://schemas.microsoft.com/office/powerpoint/2010/main" val="3401798899"/>
              </p:ext>
            </p:extLst>
          </p:nvPr>
        </p:nvGraphicFramePr>
        <p:xfrm>
          <a:off x="2520280" y="1525240"/>
          <a:ext cx="6660232" cy="420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36512" y="-61589"/>
            <a:ext cx="9361040" cy="1330349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■私が考える</a:t>
            </a:r>
            <a:r>
              <a:rPr kumimoji="1" lang="en-US" altLang="ja-JP" dirty="0" smtClean="0"/>
              <a:t>FR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　</a:t>
            </a:r>
            <a:r>
              <a:rPr lang="ja-JP" altLang="en-US" dirty="0" smtClean="0">
                <a:solidFill>
                  <a:prstClr val="white"/>
                </a:solidFill>
              </a:rPr>
              <a:t>クリエイティブ</a:t>
            </a:r>
            <a:r>
              <a:rPr lang="en-US" altLang="ja-JP" dirty="0">
                <a:solidFill>
                  <a:prstClr val="white"/>
                </a:solidFill>
              </a:rPr>
              <a:t>…</a:t>
            </a:r>
            <a:r>
              <a:rPr lang="ja-JP" altLang="en-US" dirty="0">
                <a:solidFill>
                  <a:prstClr val="white"/>
                </a:solidFill>
              </a:rPr>
              <a:t> と エモーショナル</a:t>
            </a:r>
            <a:r>
              <a:rPr lang="en-US" altLang="ja-JP" dirty="0" smtClean="0">
                <a:solidFill>
                  <a:prstClr val="white"/>
                </a:solidFill>
              </a:rPr>
              <a:t>…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12</a:t>
            </a:fld>
            <a:endParaRPr kumimoji="1" lang="ja-JP" altLang="en-US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2016602136"/>
              </p:ext>
            </p:extLst>
          </p:nvPr>
        </p:nvGraphicFramePr>
        <p:xfrm>
          <a:off x="-576065" y="1530531"/>
          <a:ext cx="6526695" cy="41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ハート 7"/>
          <p:cNvSpPr/>
          <p:nvPr/>
        </p:nvSpPr>
        <p:spPr>
          <a:xfrm>
            <a:off x="9565102" y="4437112"/>
            <a:ext cx="1152128" cy="1080120"/>
          </a:xfrm>
          <a:prstGeom prst="hear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向上心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雲 9"/>
          <p:cNvSpPr/>
          <p:nvPr/>
        </p:nvSpPr>
        <p:spPr>
          <a:xfrm>
            <a:off x="9468544" y="2389236"/>
            <a:ext cx="1008112" cy="648072"/>
          </a:xfrm>
          <a:prstGeom prst="cloud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諦め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3" name="Picture 4" descr="やる気のある人"/>
          <p:cNvPicPr>
            <a:picLocks noChangeAspect="1" noChangeArrowheads="1"/>
          </p:cNvPicPr>
          <p:nvPr/>
        </p:nvPicPr>
        <p:blipFill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835482"/>
            <a:ext cx="1429427" cy="142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うわっ　私の年収・・・・"/>
          <p:cNvPicPr>
            <a:picLocks noChangeAspect="1" noChangeArrowheads="1"/>
          </p:cNvPicPr>
          <p:nvPr/>
        </p:nvPicPr>
        <p:blipFill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16275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図表 14"/>
          <p:cNvGraphicFramePr/>
          <p:nvPr>
            <p:extLst>
              <p:ext uri="{D42A27DB-BD31-4B8C-83A1-F6EECF244321}">
                <p14:modId xmlns:p14="http://schemas.microsoft.com/office/powerpoint/2010/main" val="4134921074"/>
              </p:ext>
            </p:extLst>
          </p:nvPr>
        </p:nvGraphicFramePr>
        <p:xfrm>
          <a:off x="-423665" y="1682931"/>
          <a:ext cx="6526695" cy="41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16" name="図表 15"/>
          <p:cNvGraphicFramePr/>
          <p:nvPr>
            <p:extLst>
              <p:ext uri="{D42A27DB-BD31-4B8C-83A1-F6EECF244321}">
                <p14:modId xmlns:p14="http://schemas.microsoft.com/office/powerpoint/2010/main" val="1509283356"/>
              </p:ext>
            </p:extLst>
          </p:nvPr>
        </p:nvGraphicFramePr>
        <p:xfrm>
          <a:off x="2672680" y="1677640"/>
          <a:ext cx="6660232" cy="420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</p:spTree>
    <p:extLst>
      <p:ext uri="{BB962C8B-B14F-4D97-AF65-F5344CB8AC3E}">
        <p14:creationId xmlns:p14="http://schemas.microsoft.com/office/powerpoint/2010/main" val="357398005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Graphic spid="16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■まとめ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p187</a:t>
            </a:r>
            <a:r>
              <a:rPr kumimoji="1" lang="ja-JP" altLang="en-US" dirty="0" smtClean="0"/>
              <a:t>～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第</a:t>
            </a:r>
            <a:r>
              <a:rPr lang="en-US" altLang="ja-JP" smtClean="0"/>
              <a:t>9</a:t>
            </a:r>
            <a:r>
              <a:rPr lang="ja-JP" altLang="en-US" smtClean="0"/>
              <a:t>章自己マスタリー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683568" y="1556792"/>
            <a:ext cx="7344816" cy="1152128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組織のリーダーは、周りに自己マスタリーを持たせたければ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自分が手本になるべきである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079612" y="2962913"/>
            <a:ext cx="73088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ja-JP" altLang="en-US" sz="2000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柳井のように、現実とビジョンが例え大きく離れてようとも、</a:t>
            </a:r>
            <a:endParaRPr lang="en-US" altLang="ja-JP" sz="2000" dirty="0" smtClean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lvl="0">
              <a:spcBef>
                <a:spcPct val="20000"/>
              </a:spcBef>
            </a:pPr>
            <a:r>
              <a:rPr lang="ja-JP" altLang="en-US" sz="2000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くじけそうになってもビジョンに果敢に</a:t>
            </a:r>
            <a:r>
              <a:rPr lang="ja-JP" altLang="en-US" sz="2000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挑戦し続ける</a:t>
            </a:r>
            <a:r>
              <a:rPr lang="ja-JP" altLang="en-US" sz="2000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</a:t>
            </a:r>
            <a:r>
              <a:rPr lang="en-US" altLang="ja-JP" sz="2000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2000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000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積極的な姿勢を</a:t>
            </a:r>
            <a:r>
              <a:rPr lang="ja-JP" altLang="en-US" sz="2000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見せ続ける</a:t>
            </a:r>
            <a:r>
              <a:rPr lang="ja-JP" altLang="en-US" sz="2000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ことが大切</a:t>
            </a:r>
            <a:endParaRPr lang="en-US" altLang="ja-JP" sz="2000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右矢印 8"/>
          <p:cNvSpPr/>
          <p:nvPr/>
        </p:nvSpPr>
        <p:spPr>
          <a:xfrm>
            <a:off x="179512" y="2780928"/>
            <a:ext cx="900100" cy="792088"/>
          </a:xfrm>
          <a:prstGeom prst="rightArrow">
            <a:avLst>
              <a:gd name="adj1" fmla="val 50000"/>
              <a:gd name="adj2" fmla="val 74864"/>
            </a:avLst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683568" y="4516957"/>
            <a:ext cx="79923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ja-JP" altLang="en-US" sz="2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自己マスタリーを持ち続けられるような環境整備を！！</a:t>
            </a:r>
            <a:endParaRPr lang="en-US" altLang="ja-JP" sz="24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889502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A3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36512" y="-61589"/>
            <a:ext cx="9361040" cy="1330349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dirty="0" smtClean="0">
                <a:solidFill>
                  <a:schemeClr val="bg1"/>
                </a:solidFill>
              </a:rPr>
              <a:t>■自己マスタリーとは？</a:t>
            </a:r>
            <a:r>
              <a:rPr kumimoji="1" lang="en-US" altLang="ja-JP" dirty="0" smtClean="0">
                <a:solidFill>
                  <a:schemeClr val="bg1"/>
                </a:solidFill>
              </a:rPr>
              <a:t>p167</a:t>
            </a:r>
            <a:br>
              <a:rPr kumimoji="1" lang="en-US" altLang="ja-JP" dirty="0" smtClean="0">
                <a:solidFill>
                  <a:schemeClr val="bg1"/>
                </a:solidFill>
              </a:rPr>
            </a:br>
            <a:r>
              <a:rPr lang="en-US" altLang="ja-JP" dirty="0" smtClean="0">
                <a:solidFill>
                  <a:schemeClr val="bg1"/>
                </a:solidFill>
              </a:rPr>
              <a:t>――</a:t>
            </a:r>
            <a:r>
              <a:rPr lang="ja-JP" altLang="en-US" dirty="0" smtClean="0">
                <a:solidFill>
                  <a:schemeClr val="bg1"/>
                </a:solidFill>
              </a:rPr>
              <a:t>おさらい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556793"/>
            <a:ext cx="8280920" cy="2520280"/>
          </a:xfrm>
          <a:ln>
            <a:noFill/>
            <a:prstDash val="dash"/>
          </a:ln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p"/>
            </a:pPr>
            <a:r>
              <a:rPr kumimoji="1" lang="ja-JP" altLang="en-US" sz="2800" dirty="0" smtClean="0">
                <a:solidFill>
                  <a:schemeClr val="bg1"/>
                </a:solidFill>
              </a:rPr>
              <a:t>個人の成長と学習のディシプリン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(</a:t>
            </a:r>
            <a:r>
              <a:rPr kumimoji="1" lang="ja-JP" altLang="en-US" sz="2800" dirty="0" smtClean="0">
                <a:solidFill>
                  <a:schemeClr val="bg1"/>
                </a:solidFill>
              </a:rPr>
              <a:t>＝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)</a:t>
            </a:r>
            <a:r>
              <a:rPr kumimoji="1" lang="ja-JP" altLang="en-US" sz="2800" dirty="0" smtClean="0">
                <a:solidFill>
                  <a:schemeClr val="bg1"/>
                </a:solidFill>
              </a:rPr>
              <a:t>に対して使う言葉</a:t>
            </a:r>
            <a:endParaRPr lang="en-US" altLang="ja-JP" sz="28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kumimoji="1" lang="ja-JP" altLang="en-US" sz="2800" dirty="0" smtClean="0">
                <a:solidFill>
                  <a:schemeClr val="bg1"/>
                </a:solidFill>
              </a:rPr>
              <a:t>それに伴うプロセスで、一生続くディシプリン</a:t>
            </a:r>
            <a:endParaRPr kumimoji="1" lang="en-US" altLang="ja-JP" sz="2800" dirty="0" smtClean="0">
              <a:solidFill>
                <a:schemeClr val="bg1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1026" name="Picture 2" descr="http://dnaimg.com/2012/03/16/life_goes_on/life_goes_on_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950940"/>
            <a:ext cx="60960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10214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■自己マスタリーを体得した人ってどんな人？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2132857"/>
            <a:ext cx="7992888" cy="216023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p"/>
            </a:pPr>
            <a:r>
              <a:rPr lang="ja-JP" altLang="en-US" sz="2800" dirty="0" smtClean="0"/>
              <a:t>人生自体が創造的な仕事だという考え</a:t>
            </a:r>
            <a:endParaRPr lang="en-US" altLang="ja-JP" sz="2800" dirty="0" smtClean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sz="2800" dirty="0"/>
              <a:t>ビジョンや目標に高い目的</a:t>
            </a:r>
            <a:r>
              <a:rPr lang="ja-JP" altLang="en-US" sz="2800" dirty="0" smtClean="0"/>
              <a:t>意識がある</a:t>
            </a:r>
            <a:endParaRPr lang="ja-JP" altLang="en-US" sz="2800" dirty="0"/>
          </a:p>
          <a:p>
            <a:pPr marL="0" indent="0">
              <a:buNone/>
            </a:pPr>
            <a:r>
              <a:rPr lang="ja-JP" altLang="en-US" sz="2800" dirty="0" smtClean="0"/>
              <a:t>　自分</a:t>
            </a:r>
            <a:r>
              <a:rPr lang="ja-JP" altLang="en-US" sz="2800" dirty="0"/>
              <a:t>の</a:t>
            </a:r>
            <a:r>
              <a:rPr lang="ja-JP" altLang="en-US" sz="2800" dirty="0" smtClean="0"/>
              <a:t>能力とは？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　自分の本当</a:t>
            </a:r>
            <a:r>
              <a:rPr lang="ja-JP" altLang="en-US" sz="2800" dirty="0"/>
              <a:t>の</a:t>
            </a:r>
            <a:r>
              <a:rPr lang="ja-JP" altLang="en-US" sz="2800" dirty="0" smtClean="0"/>
              <a:t>人生とは？</a:t>
            </a:r>
            <a:endParaRPr lang="ja-JP" altLang="en-US" sz="2800" dirty="0"/>
          </a:p>
          <a:p>
            <a:pPr marL="0" indent="0">
              <a:buNone/>
            </a:pPr>
            <a:endParaRPr kumimoji="1" lang="en-US" altLang="ja-JP" sz="2800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500525" y="4387799"/>
            <a:ext cx="70070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ja-JP" altLang="en-US" sz="2800" u="sng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強い</a:t>
            </a:r>
            <a:r>
              <a:rPr lang="ja-JP" altLang="en-US" sz="2800" u="sng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欲求</a:t>
            </a:r>
            <a:r>
              <a:rPr lang="ja-JP" altLang="en-US" sz="2800" u="sng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、強い</a:t>
            </a:r>
            <a:r>
              <a:rPr lang="ja-JP" altLang="en-US" sz="2800" u="sng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探究</a:t>
            </a:r>
            <a:r>
              <a:rPr lang="ja-JP" altLang="en-US" sz="2800" u="sng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心</a:t>
            </a:r>
            <a:r>
              <a:rPr lang="ja-JP" altLang="en-US" sz="2800" u="sng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を持ち続けている！</a:t>
            </a:r>
            <a:endParaRPr lang="en-US" altLang="ja-JP" sz="2800" u="sng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右矢印 6"/>
          <p:cNvSpPr/>
          <p:nvPr/>
        </p:nvSpPr>
        <p:spPr>
          <a:xfrm>
            <a:off x="323528" y="4221088"/>
            <a:ext cx="1152128" cy="792088"/>
          </a:xfrm>
          <a:prstGeom prst="rightArrow">
            <a:avLst>
              <a:gd name="adj1" fmla="val 50000"/>
              <a:gd name="adj2" fmla="val 74864"/>
            </a:avLst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u="sng"/>
          </a:p>
        </p:txBody>
      </p:sp>
      <p:sp>
        <p:nvSpPr>
          <p:cNvPr id="8" name="右中かっこ 7"/>
          <p:cNvSpPr/>
          <p:nvPr/>
        </p:nvSpPr>
        <p:spPr>
          <a:xfrm>
            <a:off x="4572000" y="3212976"/>
            <a:ext cx="432048" cy="648072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5292080" y="3275402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ja-JP" altLang="en-US" sz="2800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追求を</a:t>
            </a:r>
            <a:r>
              <a:rPr lang="ja-JP" altLang="en-US" sz="2800" u="sng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続ける</a:t>
            </a:r>
            <a:endParaRPr lang="en-US" altLang="ja-JP" sz="2800" u="sng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フリーフォーム 10"/>
          <p:cNvSpPr/>
          <p:nvPr/>
        </p:nvSpPr>
        <p:spPr>
          <a:xfrm>
            <a:off x="6330462" y="3179298"/>
            <a:ext cx="1336430" cy="661182"/>
          </a:xfrm>
          <a:custGeom>
            <a:avLst/>
            <a:gdLst>
              <a:gd name="connsiteX0" fmla="*/ 1153550 w 1336430"/>
              <a:gd name="connsiteY0" fmla="*/ 562708 h 661182"/>
              <a:gd name="connsiteX1" fmla="*/ 1055076 w 1336430"/>
              <a:gd name="connsiteY1" fmla="*/ 576776 h 661182"/>
              <a:gd name="connsiteX2" fmla="*/ 182880 w 1336430"/>
              <a:gd name="connsiteY2" fmla="*/ 548640 h 661182"/>
              <a:gd name="connsiteX3" fmla="*/ 154744 w 1336430"/>
              <a:gd name="connsiteY3" fmla="*/ 520505 h 661182"/>
              <a:gd name="connsiteX4" fmla="*/ 112541 w 1336430"/>
              <a:gd name="connsiteY4" fmla="*/ 492370 h 661182"/>
              <a:gd name="connsiteX5" fmla="*/ 84406 w 1336430"/>
              <a:gd name="connsiteY5" fmla="*/ 450167 h 661182"/>
              <a:gd name="connsiteX6" fmla="*/ 56270 w 1336430"/>
              <a:gd name="connsiteY6" fmla="*/ 422031 h 661182"/>
              <a:gd name="connsiteX7" fmla="*/ 42203 w 1336430"/>
              <a:gd name="connsiteY7" fmla="*/ 379828 h 661182"/>
              <a:gd name="connsiteX8" fmla="*/ 14067 w 1336430"/>
              <a:gd name="connsiteY8" fmla="*/ 323557 h 661182"/>
              <a:gd name="connsiteX9" fmla="*/ 0 w 1336430"/>
              <a:gd name="connsiteY9" fmla="*/ 267287 h 661182"/>
              <a:gd name="connsiteX10" fmla="*/ 14067 w 1336430"/>
              <a:gd name="connsiteY10" fmla="*/ 168813 h 661182"/>
              <a:gd name="connsiteX11" fmla="*/ 140676 w 1336430"/>
              <a:gd name="connsiteY11" fmla="*/ 84407 h 661182"/>
              <a:gd name="connsiteX12" fmla="*/ 267286 w 1336430"/>
              <a:gd name="connsiteY12" fmla="*/ 56271 h 661182"/>
              <a:gd name="connsiteX13" fmla="*/ 872196 w 1336430"/>
              <a:gd name="connsiteY13" fmla="*/ 84407 h 661182"/>
              <a:gd name="connsiteX14" fmla="*/ 984738 w 1336430"/>
              <a:gd name="connsiteY14" fmla="*/ 126610 h 661182"/>
              <a:gd name="connsiteX15" fmla="*/ 1083212 w 1336430"/>
              <a:gd name="connsiteY15" fmla="*/ 154745 h 661182"/>
              <a:gd name="connsiteX16" fmla="*/ 1167618 w 1336430"/>
              <a:gd name="connsiteY16" fmla="*/ 211016 h 661182"/>
              <a:gd name="connsiteX17" fmla="*/ 1223889 w 1336430"/>
              <a:gd name="connsiteY17" fmla="*/ 281354 h 661182"/>
              <a:gd name="connsiteX18" fmla="*/ 1252024 w 1336430"/>
              <a:gd name="connsiteY18" fmla="*/ 323557 h 661182"/>
              <a:gd name="connsiteX19" fmla="*/ 1195753 w 1336430"/>
              <a:gd name="connsiteY19" fmla="*/ 520505 h 661182"/>
              <a:gd name="connsiteX20" fmla="*/ 1153550 w 1336430"/>
              <a:gd name="connsiteY20" fmla="*/ 548640 h 661182"/>
              <a:gd name="connsiteX21" fmla="*/ 1041009 w 1336430"/>
              <a:gd name="connsiteY21" fmla="*/ 576776 h 661182"/>
              <a:gd name="connsiteX22" fmla="*/ 998806 w 1336430"/>
              <a:gd name="connsiteY22" fmla="*/ 604911 h 661182"/>
              <a:gd name="connsiteX23" fmla="*/ 239150 w 1336430"/>
              <a:gd name="connsiteY23" fmla="*/ 604911 h 661182"/>
              <a:gd name="connsiteX24" fmla="*/ 154744 w 1336430"/>
              <a:gd name="connsiteY24" fmla="*/ 562708 h 661182"/>
              <a:gd name="connsiteX25" fmla="*/ 126609 w 1336430"/>
              <a:gd name="connsiteY25" fmla="*/ 520505 h 661182"/>
              <a:gd name="connsiteX26" fmla="*/ 84406 w 1336430"/>
              <a:gd name="connsiteY26" fmla="*/ 422031 h 661182"/>
              <a:gd name="connsiteX27" fmla="*/ 70338 w 1336430"/>
              <a:gd name="connsiteY27" fmla="*/ 351693 h 661182"/>
              <a:gd name="connsiteX28" fmla="*/ 84406 w 1336430"/>
              <a:gd name="connsiteY28" fmla="*/ 211016 h 661182"/>
              <a:gd name="connsiteX29" fmla="*/ 112541 w 1336430"/>
              <a:gd name="connsiteY29" fmla="*/ 182880 h 661182"/>
              <a:gd name="connsiteX30" fmla="*/ 182880 w 1336430"/>
              <a:gd name="connsiteY30" fmla="*/ 126610 h 661182"/>
              <a:gd name="connsiteX31" fmla="*/ 323556 w 1336430"/>
              <a:gd name="connsiteY31" fmla="*/ 84407 h 661182"/>
              <a:gd name="connsiteX32" fmla="*/ 956603 w 1336430"/>
              <a:gd name="connsiteY32" fmla="*/ 98474 h 661182"/>
              <a:gd name="connsiteX33" fmla="*/ 998806 w 1336430"/>
              <a:gd name="connsiteY33" fmla="*/ 112542 h 661182"/>
              <a:gd name="connsiteX34" fmla="*/ 1111347 w 1336430"/>
              <a:gd name="connsiteY34" fmla="*/ 140677 h 661182"/>
              <a:gd name="connsiteX35" fmla="*/ 1181686 w 1336430"/>
              <a:gd name="connsiteY35" fmla="*/ 196948 h 661182"/>
              <a:gd name="connsiteX36" fmla="*/ 1252024 w 1336430"/>
              <a:gd name="connsiteY36" fmla="*/ 267287 h 661182"/>
              <a:gd name="connsiteX37" fmla="*/ 1266092 w 1336430"/>
              <a:gd name="connsiteY37" fmla="*/ 309490 h 661182"/>
              <a:gd name="connsiteX38" fmla="*/ 1294227 w 1336430"/>
              <a:gd name="connsiteY38" fmla="*/ 351693 h 661182"/>
              <a:gd name="connsiteX39" fmla="*/ 1322363 w 1336430"/>
              <a:gd name="connsiteY39" fmla="*/ 436099 h 661182"/>
              <a:gd name="connsiteX40" fmla="*/ 1336430 w 1336430"/>
              <a:gd name="connsiteY40" fmla="*/ 478302 h 661182"/>
              <a:gd name="connsiteX41" fmla="*/ 1322363 w 1336430"/>
              <a:gd name="connsiteY41" fmla="*/ 562708 h 661182"/>
              <a:gd name="connsiteX42" fmla="*/ 1167618 w 1336430"/>
              <a:gd name="connsiteY42" fmla="*/ 647114 h 661182"/>
              <a:gd name="connsiteX43" fmla="*/ 1111347 w 1336430"/>
              <a:gd name="connsiteY43" fmla="*/ 661182 h 661182"/>
              <a:gd name="connsiteX44" fmla="*/ 450166 w 1336430"/>
              <a:gd name="connsiteY44" fmla="*/ 647114 h 661182"/>
              <a:gd name="connsiteX45" fmla="*/ 337624 w 1336430"/>
              <a:gd name="connsiteY45" fmla="*/ 618979 h 661182"/>
              <a:gd name="connsiteX46" fmla="*/ 225083 w 1336430"/>
              <a:gd name="connsiteY46" fmla="*/ 590844 h 661182"/>
              <a:gd name="connsiteX47" fmla="*/ 196947 w 1336430"/>
              <a:gd name="connsiteY47" fmla="*/ 562708 h 661182"/>
              <a:gd name="connsiteX48" fmla="*/ 154744 w 1336430"/>
              <a:gd name="connsiteY48" fmla="*/ 548640 h 661182"/>
              <a:gd name="connsiteX49" fmla="*/ 126609 w 1336430"/>
              <a:gd name="connsiteY49" fmla="*/ 506437 h 661182"/>
              <a:gd name="connsiteX50" fmla="*/ 98473 w 1336430"/>
              <a:gd name="connsiteY50" fmla="*/ 478302 h 661182"/>
              <a:gd name="connsiteX51" fmla="*/ 70338 w 1336430"/>
              <a:gd name="connsiteY51" fmla="*/ 422031 h 661182"/>
              <a:gd name="connsiteX52" fmla="*/ 42203 w 1336430"/>
              <a:gd name="connsiteY52" fmla="*/ 337625 h 661182"/>
              <a:gd name="connsiteX53" fmla="*/ 70338 w 1336430"/>
              <a:gd name="connsiteY53" fmla="*/ 154745 h 661182"/>
              <a:gd name="connsiteX54" fmla="*/ 98473 w 1336430"/>
              <a:gd name="connsiteY54" fmla="*/ 112542 h 661182"/>
              <a:gd name="connsiteX55" fmla="*/ 182880 w 1336430"/>
              <a:gd name="connsiteY55" fmla="*/ 56271 h 661182"/>
              <a:gd name="connsiteX56" fmla="*/ 309489 w 1336430"/>
              <a:gd name="connsiteY56" fmla="*/ 14068 h 661182"/>
              <a:gd name="connsiteX57" fmla="*/ 351692 w 1336430"/>
              <a:gd name="connsiteY57" fmla="*/ 0 h 661182"/>
              <a:gd name="connsiteX58" fmla="*/ 900332 w 1336430"/>
              <a:gd name="connsiteY58" fmla="*/ 14068 h 661182"/>
              <a:gd name="connsiteX59" fmla="*/ 1041009 w 1336430"/>
              <a:gd name="connsiteY59" fmla="*/ 84407 h 661182"/>
              <a:gd name="connsiteX60" fmla="*/ 1083212 w 1336430"/>
              <a:gd name="connsiteY60" fmla="*/ 112542 h 661182"/>
              <a:gd name="connsiteX61" fmla="*/ 1111347 w 1336430"/>
              <a:gd name="connsiteY61" fmla="*/ 154745 h 661182"/>
              <a:gd name="connsiteX62" fmla="*/ 1167618 w 1336430"/>
              <a:gd name="connsiteY62" fmla="*/ 211016 h 661182"/>
              <a:gd name="connsiteX63" fmla="*/ 1181686 w 1336430"/>
              <a:gd name="connsiteY63" fmla="*/ 253219 h 661182"/>
              <a:gd name="connsiteX64" fmla="*/ 1209821 w 1336430"/>
              <a:gd name="connsiteY64" fmla="*/ 295422 h 661182"/>
              <a:gd name="connsiteX65" fmla="*/ 1237956 w 1336430"/>
              <a:gd name="connsiteY65" fmla="*/ 379828 h 661182"/>
              <a:gd name="connsiteX66" fmla="*/ 1252024 w 1336430"/>
              <a:gd name="connsiteY66" fmla="*/ 422031 h 661182"/>
              <a:gd name="connsiteX67" fmla="*/ 1237956 w 1336430"/>
              <a:gd name="connsiteY67" fmla="*/ 492370 h 661182"/>
              <a:gd name="connsiteX68" fmla="*/ 1153550 w 1336430"/>
              <a:gd name="connsiteY68" fmla="*/ 548640 h 661182"/>
              <a:gd name="connsiteX69" fmla="*/ 1097280 w 1336430"/>
              <a:gd name="connsiteY69" fmla="*/ 548640 h 661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1336430" h="661182">
                <a:moveTo>
                  <a:pt x="1153550" y="562708"/>
                </a:moveTo>
                <a:cubicBezTo>
                  <a:pt x="1120725" y="567397"/>
                  <a:pt x="1088234" y="576776"/>
                  <a:pt x="1055076" y="576776"/>
                </a:cubicBezTo>
                <a:cubicBezTo>
                  <a:pt x="301746" y="576776"/>
                  <a:pt x="508875" y="613841"/>
                  <a:pt x="182880" y="548640"/>
                </a:cubicBezTo>
                <a:cubicBezTo>
                  <a:pt x="173501" y="539262"/>
                  <a:pt x="165101" y="528790"/>
                  <a:pt x="154744" y="520505"/>
                </a:cubicBezTo>
                <a:cubicBezTo>
                  <a:pt x="141542" y="509943"/>
                  <a:pt x="124496" y="504325"/>
                  <a:pt x="112541" y="492370"/>
                </a:cubicBezTo>
                <a:cubicBezTo>
                  <a:pt x="100586" y="480415"/>
                  <a:pt x="94968" y="463369"/>
                  <a:pt x="84406" y="450167"/>
                </a:cubicBezTo>
                <a:cubicBezTo>
                  <a:pt x="76120" y="439810"/>
                  <a:pt x="65649" y="431410"/>
                  <a:pt x="56270" y="422031"/>
                </a:cubicBezTo>
                <a:cubicBezTo>
                  <a:pt x="51581" y="407963"/>
                  <a:pt x="48044" y="393458"/>
                  <a:pt x="42203" y="379828"/>
                </a:cubicBezTo>
                <a:cubicBezTo>
                  <a:pt x="33942" y="360553"/>
                  <a:pt x="21430" y="343193"/>
                  <a:pt x="14067" y="323557"/>
                </a:cubicBezTo>
                <a:cubicBezTo>
                  <a:pt x="7278" y="305454"/>
                  <a:pt x="4689" y="286044"/>
                  <a:pt x="0" y="267287"/>
                </a:cubicBezTo>
                <a:cubicBezTo>
                  <a:pt x="4689" y="234462"/>
                  <a:pt x="-762" y="198470"/>
                  <a:pt x="14067" y="168813"/>
                </a:cubicBezTo>
                <a:cubicBezTo>
                  <a:pt x="48452" y="100043"/>
                  <a:pt x="81173" y="97630"/>
                  <a:pt x="140676" y="84407"/>
                </a:cubicBezTo>
                <a:cubicBezTo>
                  <a:pt x="301376" y="48696"/>
                  <a:pt x="130082" y="90573"/>
                  <a:pt x="267286" y="56271"/>
                </a:cubicBezTo>
                <a:cubicBezTo>
                  <a:pt x="356660" y="58979"/>
                  <a:pt x="705919" y="58826"/>
                  <a:pt x="872196" y="84407"/>
                </a:cubicBezTo>
                <a:cubicBezTo>
                  <a:pt x="890552" y="87231"/>
                  <a:pt x="982038" y="125710"/>
                  <a:pt x="984738" y="126610"/>
                </a:cubicBezTo>
                <a:cubicBezTo>
                  <a:pt x="1002957" y="132683"/>
                  <a:pt x="1062885" y="143452"/>
                  <a:pt x="1083212" y="154745"/>
                </a:cubicBezTo>
                <a:cubicBezTo>
                  <a:pt x="1112771" y="171167"/>
                  <a:pt x="1167618" y="211016"/>
                  <a:pt x="1167618" y="211016"/>
                </a:cubicBezTo>
                <a:cubicBezTo>
                  <a:pt x="1254214" y="340912"/>
                  <a:pt x="1143708" y="181128"/>
                  <a:pt x="1223889" y="281354"/>
                </a:cubicBezTo>
                <a:cubicBezTo>
                  <a:pt x="1234451" y="294556"/>
                  <a:pt x="1242646" y="309489"/>
                  <a:pt x="1252024" y="323557"/>
                </a:cubicBezTo>
                <a:cubicBezTo>
                  <a:pt x="1233035" y="437493"/>
                  <a:pt x="1261595" y="467833"/>
                  <a:pt x="1195753" y="520505"/>
                </a:cubicBezTo>
                <a:cubicBezTo>
                  <a:pt x="1182551" y="531067"/>
                  <a:pt x="1169439" y="542862"/>
                  <a:pt x="1153550" y="548640"/>
                </a:cubicBezTo>
                <a:cubicBezTo>
                  <a:pt x="1117210" y="561855"/>
                  <a:pt x="1041009" y="576776"/>
                  <a:pt x="1041009" y="576776"/>
                </a:cubicBezTo>
                <a:cubicBezTo>
                  <a:pt x="1026941" y="586154"/>
                  <a:pt x="1015526" y="602403"/>
                  <a:pt x="998806" y="604911"/>
                </a:cubicBezTo>
                <a:cubicBezTo>
                  <a:pt x="798798" y="634912"/>
                  <a:pt x="377810" y="608659"/>
                  <a:pt x="239150" y="604911"/>
                </a:cubicBezTo>
                <a:cubicBezTo>
                  <a:pt x="204824" y="593469"/>
                  <a:pt x="182016" y="589980"/>
                  <a:pt x="154744" y="562708"/>
                </a:cubicBezTo>
                <a:cubicBezTo>
                  <a:pt x="142789" y="550753"/>
                  <a:pt x="134997" y="535185"/>
                  <a:pt x="126609" y="520505"/>
                </a:cubicBezTo>
                <a:cubicBezTo>
                  <a:pt x="108712" y="489186"/>
                  <a:pt x="93175" y="457108"/>
                  <a:pt x="84406" y="422031"/>
                </a:cubicBezTo>
                <a:cubicBezTo>
                  <a:pt x="78607" y="398835"/>
                  <a:pt x="75027" y="375139"/>
                  <a:pt x="70338" y="351693"/>
                </a:cubicBezTo>
                <a:cubicBezTo>
                  <a:pt x="75027" y="304801"/>
                  <a:pt x="72976" y="256735"/>
                  <a:pt x="84406" y="211016"/>
                </a:cubicBezTo>
                <a:cubicBezTo>
                  <a:pt x="87623" y="198149"/>
                  <a:pt x="104256" y="193237"/>
                  <a:pt x="112541" y="182880"/>
                </a:cubicBezTo>
                <a:cubicBezTo>
                  <a:pt x="158817" y="125034"/>
                  <a:pt x="115940" y="148922"/>
                  <a:pt x="182880" y="126610"/>
                </a:cubicBezTo>
                <a:cubicBezTo>
                  <a:pt x="240084" y="88473"/>
                  <a:pt x="233032" y="84407"/>
                  <a:pt x="323556" y="84407"/>
                </a:cubicBezTo>
                <a:cubicBezTo>
                  <a:pt x="534624" y="84407"/>
                  <a:pt x="745587" y="93785"/>
                  <a:pt x="956603" y="98474"/>
                </a:cubicBezTo>
                <a:cubicBezTo>
                  <a:pt x="970671" y="103163"/>
                  <a:pt x="984500" y="108640"/>
                  <a:pt x="998806" y="112542"/>
                </a:cubicBezTo>
                <a:cubicBezTo>
                  <a:pt x="1036112" y="122716"/>
                  <a:pt x="1111347" y="140677"/>
                  <a:pt x="1111347" y="140677"/>
                </a:cubicBezTo>
                <a:cubicBezTo>
                  <a:pt x="1221054" y="250384"/>
                  <a:pt x="1039706" y="72715"/>
                  <a:pt x="1181686" y="196948"/>
                </a:cubicBezTo>
                <a:cubicBezTo>
                  <a:pt x="1206640" y="218783"/>
                  <a:pt x="1252024" y="267287"/>
                  <a:pt x="1252024" y="267287"/>
                </a:cubicBezTo>
                <a:cubicBezTo>
                  <a:pt x="1256713" y="281355"/>
                  <a:pt x="1259460" y="296227"/>
                  <a:pt x="1266092" y="309490"/>
                </a:cubicBezTo>
                <a:cubicBezTo>
                  <a:pt x="1273653" y="324612"/>
                  <a:pt x="1287360" y="336243"/>
                  <a:pt x="1294227" y="351693"/>
                </a:cubicBezTo>
                <a:cubicBezTo>
                  <a:pt x="1306272" y="378794"/>
                  <a:pt x="1312985" y="407964"/>
                  <a:pt x="1322363" y="436099"/>
                </a:cubicBezTo>
                <a:lnTo>
                  <a:pt x="1336430" y="478302"/>
                </a:lnTo>
                <a:cubicBezTo>
                  <a:pt x="1331741" y="506437"/>
                  <a:pt x="1336021" y="537667"/>
                  <a:pt x="1322363" y="562708"/>
                </a:cubicBezTo>
                <a:cubicBezTo>
                  <a:pt x="1275254" y="649075"/>
                  <a:pt x="1247398" y="631158"/>
                  <a:pt x="1167618" y="647114"/>
                </a:cubicBezTo>
                <a:cubicBezTo>
                  <a:pt x="1148659" y="650906"/>
                  <a:pt x="1130104" y="656493"/>
                  <a:pt x="1111347" y="661182"/>
                </a:cubicBezTo>
                <a:cubicBezTo>
                  <a:pt x="890953" y="656493"/>
                  <a:pt x="670282" y="659120"/>
                  <a:pt x="450166" y="647114"/>
                </a:cubicBezTo>
                <a:cubicBezTo>
                  <a:pt x="411555" y="645008"/>
                  <a:pt x="375542" y="626563"/>
                  <a:pt x="337624" y="618979"/>
                </a:cubicBezTo>
                <a:cubicBezTo>
                  <a:pt x="252745" y="602003"/>
                  <a:pt x="289969" y="612472"/>
                  <a:pt x="225083" y="590844"/>
                </a:cubicBezTo>
                <a:cubicBezTo>
                  <a:pt x="215704" y="581465"/>
                  <a:pt x="208320" y="569532"/>
                  <a:pt x="196947" y="562708"/>
                </a:cubicBezTo>
                <a:cubicBezTo>
                  <a:pt x="184232" y="555079"/>
                  <a:pt x="166323" y="557903"/>
                  <a:pt x="154744" y="548640"/>
                </a:cubicBezTo>
                <a:cubicBezTo>
                  <a:pt x="141542" y="538078"/>
                  <a:pt x="137171" y="519639"/>
                  <a:pt x="126609" y="506437"/>
                </a:cubicBezTo>
                <a:cubicBezTo>
                  <a:pt x="118323" y="496080"/>
                  <a:pt x="107852" y="487680"/>
                  <a:pt x="98473" y="478302"/>
                </a:cubicBezTo>
                <a:cubicBezTo>
                  <a:pt x="89095" y="459545"/>
                  <a:pt x="78126" y="441502"/>
                  <a:pt x="70338" y="422031"/>
                </a:cubicBezTo>
                <a:cubicBezTo>
                  <a:pt x="59324" y="394495"/>
                  <a:pt x="42203" y="337625"/>
                  <a:pt x="42203" y="337625"/>
                </a:cubicBezTo>
                <a:cubicBezTo>
                  <a:pt x="46238" y="297272"/>
                  <a:pt x="44988" y="205445"/>
                  <a:pt x="70338" y="154745"/>
                </a:cubicBezTo>
                <a:cubicBezTo>
                  <a:pt x="77899" y="139623"/>
                  <a:pt x="85749" y="123675"/>
                  <a:pt x="98473" y="112542"/>
                </a:cubicBezTo>
                <a:cubicBezTo>
                  <a:pt x="123921" y="90275"/>
                  <a:pt x="150800" y="66964"/>
                  <a:pt x="182880" y="56271"/>
                </a:cubicBezTo>
                <a:lnTo>
                  <a:pt x="309489" y="14068"/>
                </a:lnTo>
                <a:lnTo>
                  <a:pt x="351692" y="0"/>
                </a:lnTo>
                <a:cubicBezTo>
                  <a:pt x="534572" y="4689"/>
                  <a:pt x="717589" y="5568"/>
                  <a:pt x="900332" y="14068"/>
                </a:cubicBezTo>
                <a:cubicBezTo>
                  <a:pt x="960180" y="16852"/>
                  <a:pt x="991634" y="51491"/>
                  <a:pt x="1041009" y="84407"/>
                </a:cubicBezTo>
                <a:lnTo>
                  <a:pt x="1083212" y="112542"/>
                </a:lnTo>
                <a:cubicBezTo>
                  <a:pt x="1092590" y="126610"/>
                  <a:pt x="1100344" y="141908"/>
                  <a:pt x="1111347" y="154745"/>
                </a:cubicBezTo>
                <a:cubicBezTo>
                  <a:pt x="1128610" y="174885"/>
                  <a:pt x="1167618" y="211016"/>
                  <a:pt x="1167618" y="211016"/>
                </a:cubicBezTo>
                <a:cubicBezTo>
                  <a:pt x="1172307" y="225084"/>
                  <a:pt x="1175054" y="239956"/>
                  <a:pt x="1181686" y="253219"/>
                </a:cubicBezTo>
                <a:cubicBezTo>
                  <a:pt x="1189247" y="268341"/>
                  <a:pt x="1202954" y="279972"/>
                  <a:pt x="1209821" y="295422"/>
                </a:cubicBezTo>
                <a:cubicBezTo>
                  <a:pt x="1221866" y="322523"/>
                  <a:pt x="1228578" y="351693"/>
                  <a:pt x="1237956" y="379828"/>
                </a:cubicBezTo>
                <a:lnTo>
                  <a:pt x="1252024" y="422031"/>
                </a:lnTo>
                <a:cubicBezTo>
                  <a:pt x="1247335" y="445477"/>
                  <a:pt x="1248649" y="470984"/>
                  <a:pt x="1237956" y="492370"/>
                </a:cubicBezTo>
                <a:cubicBezTo>
                  <a:pt x="1222042" y="524198"/>
                  <a:pt x="1187217" y="543831"/>
                  <a:pt x="1153550" y="548640"/>
                </a:cubicBezTo>
                <a:cubicBezTo>
                  <a:pt x="1134982" y="551292"/>
                  <a:pt x="1116037" y="548640"/>
                  <a:pt x="1097280" y="54864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2" name="Picture 4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336" y="1317921"/>
            <a:ext cx="1469692" cy="1273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797955"/>
            <a:ext cx="2148297" cy="18714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34939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■自己</a:t>
            </a:r>
            <a:r>
              <a:rPr kumimoji="1" lang="ja-JP" altLang="en-US" dirty="0" smtClean="0"/>
              <a:t>マスタリーを体得するには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学習を継続的にする＝続ける！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p"/>
            </a:pPr>
            <a:r>
              <a:rPr kumimoji="1" lang="ja-JP" altLang="en-US" dirty="0" smtClean="0"/>
              <a:t>心の成長が必要</a:t>
            </a:r>
            <a:endParaRPr kumimoji="1" lang="en-US" altLang="ja-JP" dirty="0" smtClean="0"/>
          </a:p>
          <a:p>
            <a:pPr>
              <a:buFont typeface="Wingdings" panose="05000000000000000000" pitchFamily="2" charset="2"/>
              <a:buChar char="p"/>
            </a:pP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 smtClean="0">
                <a:solidFill>
                  <a:srgbClr val="FFFF00"/>
                </a:solidFill>
              </a:rPr>
              <a:t>→学習する組織が誕生する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59935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36512" y="-61589"/>
            <a:ext cx="9361040" cy="1330349"/>
          </a:xfrm>
        </p:spPr>
        <p:txBody>
          <a:bodyPr>
            <a:normAutofit/>
          </a:bodyPr>
          <a:lstStyle/>
          <a:p>
            <a:r>
              <a:rPr kumimoji="1" lang="ja-JP" altLang="en-US" sz="2800" dirty="0" smtClean="0"/>
              <a:t>■①</a:t>
            </a:r>
            <a:r>
              <a:rPr kumimoji="1" lang="ja-JP" altLang="en-US" sz="2800" dirty="0" smtClean="0"/>
              <a:t>クリエイティブ・テンション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　②</a:t>
            </a:r>
            <a:r>
              <a:rPr lang="ja-JP" altLang="en-US" sz="2800" dirty="0" smtClean="0"/>
              <a:t>エモーショナル・テンション</a:t>
            </a:r>
            <a:endParaRPr kumimoji="1" lang="ja-JP" altLang="en-US" sz="2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1026" name="Picture 2" descr="うわっ　私の年収・・・・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8" y="5229200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雲形吹き出し 5"/>
          <p:cNvSpPr/>
          <p:nvPr/>
        </p:nvSpPr>
        <p:spPr>
          <a:xfrm>
            <a:off x="51101" y="1387051"/>
            <a:ext cx="7704856" cy="1177853"/>
          </a:xfrm>
          <a:prstGeom prst="cloudCallout">
            <a:avLst>
              <a:gd name="adj1" fmla="val 43889"/>
              <a:gd name="adj2" fmla="val 49282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ビジョンに近づけるかなぁ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</a:p>
          <a:p>
            <a:pPr algn="ctr"/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よし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！近づくために努力して頑張るぞ！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63688" y="5733256"/>
            <a:ext cx="5976664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ja-JP" altLang="en-US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エモーショナル・テンション</a:t>
            </a:r>
            <a:r>
              <a:rPr lang="en-US" altLang="ja-JP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ネガティブの方</a:t>
            </a:r>
            <a:r>
              <a:rPr lang="en-US" altLang="ja-JP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r>
              <a:rPr lang="ja-JP" altLang="en-US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の場合</a:t>
            </a:r>
            <a:endParaRPr lang="en-US" altLang="ja-JP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8" name="Picture 4" descr="やる気のある人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028" y="2120769"/>
            <a:ext cx="1429427" cy="142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1187624" y="2564904"/>
            <a:ext cx="5904656" cy="369332"/>
          </a:xfrm>
          <a:prstGeom prst="rect">
            <a:avLst/>
          </a:prstGeom>
          <a:solidFill>
            <a:srgbClr val="FF5050"/>
          </a:solidFill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ja-JP" altLang="en-US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クリエイティブ・テンション</a:t>
            </a:r>
            <a:r>
              <a:rPr lang="en-US" altLang="ja-JP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ポジティブの方</a:t>
            </a:r>
            <a:r>
              <a:rPr lang="en-US" altLang="ja-JP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r>
              <a:rPr lang="ja-JP" altLang="en-US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の場合</a:t>
            </a:r>
            <a:endParaRPr lang="en-US" altLang="ja-JP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雲形吹き出し 10"/>
          <p:cNvSpPr/>
          <p:nvPr/>
        </p:nvSpPr>
        <p:spPr>
          <a:xfrm>
            <a:off x="799964" y="4301480"/>
            <a:ext cx="7704856" cy="1404156"/>
          </a:xfrm>
          <a:prstGeom prst="cloudCallout">
            <a:avLst>
              <a:gd name="adj1" fmla="val -41100"/>
              <a:gd name="adj2" fmla="val 53483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ビジョンに近づけるかなぁ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不安。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少し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現実見てビジョンを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下げようかな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上下矢印 8"/>
          <p:cNvSpPr/>
          <p:nvPr/>
        </p:nvSpPr>
        <p:spPr>
          <a:xfrm>
            <a:off x="3641220" y="2934236"/>
            <a:ext cx="1080120" cy="1367244"/>
          </a:xfrm>
          <a:prstGeom prst="upDownArrow">
            <a:avLst>
              <a:gd name="adj1" fmla="val 28153"/>
              <a:gd name="adj2" fmla="val 3237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259632" y="3388042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ja-JP" altLang="en-US" sz="2400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相反している！！</a:t>
            </a:r>
            <a:endParaRPr lang="en-US" altLang="ja-JP" sz="2400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636145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9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図表 6"/>
          <p:cNvGraphicFramePr/>
          <p:nvPr>
            <p:extLst>
              <p:ext uri="{D42A27DB-BD31-4B8C-83A1-F6EECF244321}">
                <p14:modId xmlns:p14="http://schemas.microsoft.com/office/powerpoint/2010/main" val="3419078117"/>
              </p:ext>
            </p:extLst>
          </p:nvPr>
        </p:nvGraphicFramePr>
        <p:xfrm>
          <a:off x="2555776" y="1525240"/>
          <a:ext cx="6660232" cy="420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36512" y="-61589"/>
            <a:ext cx="9361040" cy="1330349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■</a:t>
            </a:r>
            <a:r>
              <a:rPr kumimoji="1" lang="en-US" altLang="ja-JP" dirty="0" smtClean="0"/>
              <a:t>p182</a:t>
            </a:r>
            <a:r>
              <a:rPr kumimoji="1" lang="ja-JP" altLang="en-US" dirty="0" smtClean="0"/>
              <a:t>クリエイティブ</a:t>
            </a:r>
            <a:r>
              <a:rPr kumimoji="1" lang="en-US" altLang="ja-JP" dirty="0" smtClean="0"/>
              <a:t>…</a:t>
            </a:r>
            <a:r>
              <a:rPr kumimoji="1" lang="ja-JP" altLang="en-US" dirty="0" smtClean="0"/>
              <a:t> と </a:t>
            </a:r>
            <a:r>
              <a:rPr lang="ja-JP" altLang="en-US" dirty="0" smtClean="0"/>
              <a:t>エモーショナル</a:t>
            </a:r>
            <a:r>
              <a:rPr lang="en-US" altLang="ja-JP" dirty="0" smtClean="0"/>
              <a:t>…</a:t>
            </a:r>
            <a:br>
              <a:rPr lang="en-US" altLang="ja-JP" dirty="0" smtClean="0"/>
            </a:br>
            <a:r>
              <a:rPr lang="ja-JP" altLang="en-US" dirty="0" smtClean="0"/>
              <a:t>　関係図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7584" y="6093296"/>
            <a:ext cx="7992888" cy="504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1800" u="sng" dirty="0" smtClean="0"/>
              <a:t>相互作用しあい、気が付いたらビジョンが低くなっていることも</a:t>
            </a:r>
            <a:r>
              <a:rPr kumimoji="1" lang="en-US" altLang="ja-JP" sz="1800" u="sng" dirty="0" smtClean="0"/>
              <a:t>…</a:t>
            </a:r>
            <a:endParaRPr kumimoji="1" lang="ja-JP" altLang="en-US" sz="1800" u="sng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6</a:t>
            </a:fld>
            <a:endParaRPr kumimoji="1" lang="ja-JP" altLang="en-US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4220312036"/>
              </p:ext>
            </p:extLst>
          </p:nvPr>
        </p:nvGraphicFramePr>
        <p:xfrm>
          <a:off x="-576065" y="1530531"/>
          <a:ext cx="6526695" cy="41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ハート 7"/>
          <p:cNvSpPr/>
          <p:nvPr/>
        </p:nvSpPr>
        <p:spPr>
          <a:xfrm>
            <a:off x="9565102" y="4437112"/>
            <a:ext cx="1152128" cy="1080120"/>
          </a:xfrm>
          <a:prstGeom prst="hear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向上心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雲 9"/>
          <p:cNvSpPr/>
          <p:nvPr/>
        </p:nvSpPr>
        <p:spPr>
          <a:xfrm>
            <a:off x="9468544" y="2389236"/>
            <a:ext cx="1008112" cy="648072"/>
          </a:xfrm>
          <a:prstGeom prst="cloud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諦め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050" name="Picture 2" descr="C:\Users\user\AppData\Local\Microsoft\Windows\Temporary Internet Files\Content.IE5\GU3FKYOR\MC900411320[2].wmf"/>
          <p:cNvPicPr>
            <a:picLocks noChangeAspect="1" noChangeArrowheads="1"/>
          </p:cNvPicPr>
          <p:nvPr/>
        </p:nvPicPr>
        <p:blipFill>
          <a:blip r:embed="rId13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68" y="6014603"/>
            <a:ext cx="549524" cy="43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やる気のある人"/>
          <p:cNvPicPr>
            <a:picLocks noChangeAspect="1" noChangeArrowheads="1"/>
          </p:cNvPicPr>
          <p:nvPr/>
        </p:nvPicPr>
        <p:blipFill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835482"/>
            <a:ext cx="1429427" cy="142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うわっ　私の年収・・・・"/>
          <p:cNvPicPr>
            <a:picLocks noChangeAspect="1" noChangeArrowheads="1"/>
          </p:cNvPicPr>
          <p:nvPr/>
        </p:nvPicPr>
        <p:blipFill>
          <a:blip r:embed="rId1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16275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07445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■ケース</a:t>
            </a:r>
            <a:r>
              <a:rPr lang="ja-JP" altLang="en-US" dirty="0" smtClean="0"/>
              <a:t>紹介</a:t>
            </a:r>
            <a:r>
              <a:rPr lang="ja-JP" altLang="en-US" dirty="0"/>
              <a:t>企業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556793"/>
            <a:ext cx="8424936" cy="3600400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ja-JP" altLang="en-US" sz="2000" dirty="0" smtClean="0"/>
              <a:t>株式</a:t>
            </a:r>
            <a:r>
              <a:rPr lang="ja-JP" altLang="en-US" sz="2000" dirty="0"/>
              <a:t>会社 </a:t>
            </a:r>
            <a:r>
              <a:rPr lang="ja-JP" altLang="en-US" sz="2000" dirty="0" smtClean="0"/>
              <a:t>ファーストリテイリング</a:t>
            </a:r>
            <a:endParaRPr lang="en-US" altLang="ja-JP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sz="2000" dirty="0" smtClean="0"/>
              <a:t>1963</a:t>
            </a:r>
            <a:r>
              <a:rPr lang="ja-JP" altLang="en-US" sz="2000" dirty="0"/>
              <a:t>年</a:t>
            </a:r>
            <a:r>
              <a:rPr lang="en-US" altLang="ja-JP" sz="2000" dirty="0"/>
              <a:t>5</a:t>
            </a:r>
            <a:r>
              <a:rPr lang="ja-JP" altLang="en-US" sz="2000" dirty="0"/>
              <a:t>月</a:t>
            </a:r>
            <a:r>
              <a:rPr lang="en-US" altLang="ja-JP" sz="2000" dirty="0"/>
              <a:t>1</a:t>
            </a:r>
            <a:r>
              <a:rPr lang="ja-JP" altLang="en-US" sz="2000" dirty="0" smtClean="0"/>
              <a:t>日　設立</a:t>
            </a:r>
            <a:endParaRPr lang="en-US" altLang="ja-JP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TW" altLang="en-US" sz="2000" dirty="0"/>
              <a:t>社員数（連結）</a:t>
            </a:r>
            <a:r>
              <a:rPr lang="en-US" altLang="zh-TW" sz="2000" dirty="0"/>
              <a:t>30,448</a:t>
            </a:r>
            <a:r>
              <a:rPr lang="zh-TW" altLang="en-US" sz="2000" dirty="0"/>
              <a:t>名（</a:t>
            </a:r>
            <a:r>
              <a:rPr lang="en-US" altLang="zh-TW" sz="2000" dirty="0"/>
              <a:t>2014</a:t>
            </a:r>
            <a:r>
              <a:rPr lang="zh-TW" altLang="en-US" sz="2000" dirty="0"/>
              <a:t>年</a:t>
            </a:r>
            <a:r>
              <a:rPr lang="en-US" altLang="zh-TW" sz="2000" dirty="0"/>
              <a:t>8</a:t>
            </a:r>
            <a:r>
              <a:rPr lang="zh-TW" altLang="en-US" sz="2000" dirty="0"/>
              <a:t>月</a:t>
            </a:r>
            <a:r>
              <a:rPr lang="en-US" altLang="zh-TW" sz="2000" dirty="0"/>
              <a:t>31</a:t>
            </a:r>
            <a:r>
              <a:rPr lang="zh-TW" altLang="en-US" sz="2000" dirty="0"/>
              <a:t>日現在</a:t>
            </a:r>
            <a:r>
              <a:rPr lang="zh-TW" altLang="en-US" sz="2000" dirty="0" smtClean="0"/>
              <a:t>）</a:t>
            </a:r>
            <a:endParaRPr lang="en-US" altLang="zh-TW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TW" altLang="en-US" sz="2000" dirty="0" smtClean="0"/>
              <a:t>資本</a:t>
            </a:r>
            <a:r>
              <a:rPr lang="zh-TW" altLang="en-US" sz="2000" dirty="0"/>
              <a:t>金 </a:t>
            </a:r>
            <a:r>
              <a:rPr lang="en-US" altLang="zh-TW" sz="2000" dirty="0"/>
              <a:t>102</a:t>
            </a:r>
            <a:r>
              <a:rPr lang="zh-TW" altLang="en-US" sz="2000" dirty="0"/>
              <a:t>億</a:t>
            </a:r>
            <a:r>
              <a:rPr lang="en-US" altLang="zh-TW" sz="2000" dirty="0"/>
              <a:t>7,395</a:t>
            </a:r>
            <a:r>
              <a:rPr lang="zh-TW" altLang="en-US" sz="2000" dirty="0"/>
              <a:t>万円</a:t>
            </a:r>
            <a:endParaRPr lang="en-US" altLang="ja-JP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sz="2000" dirty="0" smtClean="0"/>
              <a:t>海外</a:t>
            </a:r>
            <a:r>
              <a:rPr lang="ja-JP" altLang="en-US" sz="2000" dirty="0"/>
              <a:t>進出は</a:t>
            </a:r>
            <a:r>
              <a:rPr lang="en-US" altLang="ja-JP" sz="2000" dirty="0"/>
              <a:t>2001</a:t>
            </a:r>
            <a:r>
              <a:rPr lang="ja-JP" altLang="en-US" sz="2000" dirty="0"/>
              <a:t>年</a:t>
            </a:r>
            <a:r>
              <a:rPr lang="en-US" altLang="ja-JP" sz="2000" dirty="0"/>
              <a:t>9</a:t>
            </a:r>
            <a:r>
              <a:rPr lang="ja-JP" altLang="en-US" sz="2000" dirty="0"/>
              <a:t>月の英国に始まり、</a:t>
            </a:r>
            <a:r>
              <a:rPr lang="en-US" altLang="ja-JP" sz="2000" dirty="0"/>
              <a:t>2014</a:t>
            </a:r>
            <a:r>
              <a:rPr lang="ja-JP" altLang="en-US" sz="2000" dirty="0"/>
              <a:t>年</a:t>
            </a:r>
            <a:r>
              <a:rPr lang="en-US" altLang="ja-JP" sz="2000" dirty="0"/>
              <a:t>8</a:t>
            </a:r>
            <a:r>
              <a:rPr lang="ja-JP" altLang="en-US" sz="2000" dirty="0"/>
              <a:t>月末現在の店舗数は、国内</a:t>
            </a:r>
            <a:r>
              <a:rPr lang="en-US" altLang="ja-JP" sz="2000" dirty="0"/>
              <a:t>852</a:t>
            </a:r>
            <a:r>
              <a:rPr lang="ja-JP" altLang="en-US" sz="2000" dirty="0"/>
              <a:t>店舗に対し海外</a:t>
            </a:r>
            <a:r>
              <a:rPr lang="en-US" altLang="ja-JP" sz="2000" dirty="0"/>
              <a:t>633</a:t>
            </a:r>
            <a:r>
              <a:rPr lang="ja-JP" altLang="en-US" sz="2000" dirty="0"/>
              <a:t>店舗で、</a:t>
            </a:r>
            <a:r>
              <a:rPr lang="ja-JP" altLang="en-US" sz="2000" dirty="0">
                <a:solidFill>
                  <a:srgbClr val="FFFF00"/>
                </a:solidFill>
              </a:rPr>
              <a:t>海外事業の売上高</a:t>
            </a:r>
            <a:r>
              <a:rPr lang="ja-JP" altLang="en-US" sz="2000" dirty="0"/>
              <a:t>はユニクロ事業全体の</a:t>
            </a:r>
            <a:r>
              <a:rPr lang="ja-JP" altLang="en-US" sz="2000" dirty="0">
                <a:solidFill>
                  <a:srgbClr val="FFFF00"/>
                </a:solidFill>
              </a:rPr>
              <a:t>約</a:t>
            </a:r>
            <a:r>
              <a:rPr lang="en-US" altLang="ja-JP" sz="2000" dirty="0">
                <a:solidFill>
                  <a:srgbClr val="FFFF00"/>
                </a:solidFill>
              </a:rPr>
              <a:t>37</a:t>
            </a:r>
            <a:r>
              <a:rPr lang="ja-JP" altLang="en-US" sz="2000" dirty="0">
                <a:solidFill>
                  <a:srgbClr val="FFFF00"/>
                </a:solidFill>
              </a:rPr>
              <a:t>％</a:t>
            </a:r>
            <a:r>
              <a:rPr lang="ja-JP" altLang="en-US" sz="2000" dirty="0"/>
              <a:t>を占めて</a:t>
            </a:r>
            <a:r>
              <a:rPr lang="ja-JP" altLang="en-US" sz="2000" dirty="0" smtClean="0"/>
              <a:t>いる</a:t>
            </a:r>
            <a:endParaRPr kumimoji="1" lang="en-US" altLang="ja-JP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3074" name="Picture 2" descr="FAST RETAILING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99888"/>
            <a:ext cx="1008112" cy="492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595" y="1556792"/>
            <a:ext cx="1112912" cy="111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37328" y="6479758"/>
            <a:ext cx="910667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ファーストリテイリング</a:t>
            </a:r>
            <a:r>
              <a:rPr lang="en-US" altLang="ja-JP" sz="11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HP</a:t>
            </a:r>
            <a:r>
              <a:rPr lang="ja-JP" altLang="en-US" sz="11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会社概況</a:t>
            </a:r>
            <a:r>
              <a:rPr lang="en-US" altLang="ja-JP" sz="11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</a:t>
            </a:r>
            <a:r>
              <a:rPr lang="en-US" altLang="ja-JP" sz="1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://www.fastretailing.com/jp/about/company/</a:t>
            </a:r>
            <a:endParaRPr lang="ja-JP" altLang="en-US" sz="1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8510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第</a:t>
            </a:r>
            <a:r>
              <a:rPr lang="en-US" altLang="ja-JP" smtClean="0"/>
              <a:t>9</a:t>
            </a:r>
            <a:r>
              <a:rPr lang="ja-JP" altLang="en-US" smtClean="0"/>
              <a:t>章自己マスタリー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2562653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■</a:t>
            </a:r>
            <a:r>
              <a:rPr kumimoji="1" lang="en-US" altLang="ja-JP" dirty="0" smtClean="0"/>
              <a:t>FR</a:t>
            </a:r>
            <a:r>
              <a:rPr kumimoji="1" lang="ja-JP" altLang="en-US" dirty="0" smtClean="0"/>
              <a:t>社長</a:t>
            </a:r>
            <a:r>
              <a:rPr kumimoji="1" lang="ja-JP" altLang="en-US" dirty="0" smtClean="0"/>
              <a:t>の高い目標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第</a:t>
            </a:r>
            <a:r>
              <a:rPr kumimoji="1" lang="en-US" altLang="ja-JP" smtClean="0"/>
              <a:t>9</a:t>
            </a:r>
            <a:r>
              <a:rPr kumimoji="1" lang="ja-JP" altLang="en-US" smtClean="0"/>
              <a:t>章自己マスタリー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38E5-9E67-47D6-8052-061370D30375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4098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8" y="4725144"/>
            <a:ext cx="1754128" cy="1300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角丸四角形吹き出し 7"/>
          <p:cNvSpPr/>
          <p:nvPr/>
        </p:nvSpPr>
        <p:spPr>
          <a:xfrm>
            <a:off x="323528" y="1340768"/>
            <a:ext cx="7560840" cy="2592288"/>
          </a:xfrm>
          <a:prstGeom prst="wedgeRoundRectCallout">
            <a:avLst>
              <a:gd name="adj1" fmla="val -36293"/>
              <a:gd name="adj2" fmla="val 78140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2017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月期に</a:t>
            </a:r>
            <a:r>
              <a:rPr lang="ja-JP" altLang="en-US" sz="2000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連結売上高</a:t>
            </a:r>
            <a:r>
              <a:rPr lang="en-US" altLang="ja-JP" sz="2000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2000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兆</a:t>
            </a:r>
            <a:r>
              <a:rPr lang="en-US" altLang="ja-JP" sz="2000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5000</a:t>
            </a:r>
            <a:r>
              <a:rPr lang="ja-JP" altLang="en-US" sz="2000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億円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を目指す。</a:t>
            </a:r>
          </a:p>
          <a:p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今後</a:t>
            </a:r>
            <a:r>
              <a:rPr lang="en-US" altLang="ja-JP" sz="2000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2000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年間で売上を倍増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させる。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今の海外売上比率約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割→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2017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月期：約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割に引き上げ、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000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国内売上を上回る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錦織選手のように、</a:t>
            </a:r>
            <a:r>
              <a:rPr lang="ja-JP" altLang="en-US" sz="2000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私たちも世界</a:t>
            </a:r>
            <a:r>
              <a:rPr lang="en-US" altLang="ja-JP" sz="200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No.1</a:t>
            </a:r>
            <a:r>
              <a:rPr lang="ja-JP" altLang="en-US" sz="200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を目指し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て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いこう。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ちなみに、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2020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年は売上高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兆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円ね。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イオンと同規模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0" y="6176337"/>
            <a:ext cx="74733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</a:rPr>
              <a:t>ファーストリテイリング／柳井会長が</a:t>
            </a:r>
            <a:r>
              <a:rPr lang="en-US" altLang="ja-JP" sz="1200" dirty="0">
                <a:solidFill>
                  <a:schemeClr val="bg1"/>
                </a:solidFill>
              </a:rPr>
              <a:t>2017</a:t>
            </a:r>
            <a:r>
              <a:rPr lang="ja-JP" altLang="en-US" sz="1200" dirty="0">
                <a:solidFill>
                  <a:schemeClr val="bg1"/>
                </a:solidFill>
              </a:rPr>
              <a:t>年</a:t>
            </a:r>
            <a:r>
              <a:rPr lang="en-US" altLang="ja-JP" sz="1200" dirty="0">
                <a:solidFill>
                  <a:schemeClr val="bg1"/>
                </a:solidFill>
              </a:rPr>
              <a:t>8</a:t>
            </a:r>
            <a:r>
              <a:rPr lang="ja-JP" altLang="en-US" sz="1200" dirty="0">
                <a:solidFill>
                  <a:schemeClr val="bg1"/>
                </a:solidFill>
              </a:rPr>
              <a:t>月期の売上目標</a:t>
            </a:r>
            <a:r>
              <a:rPr lang="en-US" altLang="ja-JP" sz="1200" dirty="0">
                <a:solidFill>
                  <a:schemeClr val="bg1"/>
                </a:solidFill>
              </a:rPr>
              <a:t>2.5</a:t>
            </a:r>
            <a:r>
              <a:rPr lang="ja-JP" altLang="en-US" sz="1200" dirty="0">
                <a:solidFill>
                  <a:schemeClr val="bg1"/>
                </a:solidFill>
              </a:rPr>
              <a:t>兆円</a:t>
            </a:r>
            <a:r>
              <a:rPr lang="ja-JP" altLang="en-US" sz="1200" dirty="0" smtClean="0">
                <a:solidFill>
                  <a:schemeClr val="bg1"/>
                </a:solidFill>
              </a:rPr>
              <a:t>に　</a:t>
            </a:r>
            <a:r>
              <a:rPr lang="en-US" altLang="ja-JP" sz="1200" dirty="0" smtClean="0">
                <a:solidFill>
                  <a:schemeClr val="bg1"/>
                </a:solidFill>
              </a:rPr>
              <a:t>http</a:t>
            </a:r>
            <a:r>
              <a:rPr lang="en-US" altLang="ja-JP" sz="1200" dirty="0">
                <a:solidFill>
                  <a:schemeClr val="bg1"/>
                </a:solidFill>
              </a:rPr>
              <a:t>://ryutsuu.biz/strategy/g091001.html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58055" y="4221088"/>
            <a:ext cx="6430369" cy="687310"/>
          </a:xfr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kumimoji="1" lang="ja-JP" altLang="en-US" sz="2400" dirty="0" smtClean="0"/>
              <a:t>成長を続けるという目標持ち続けている</a:t>
            </a:r>
            <a:endParaRPr kumimoji="1" lang="ja-JP" altLang="en-US" sz="2400" dirty="0"/>
          </a:p>
        </p:txBody>
      </p:sp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1979712" y="5189962"/>
            <a:ext cx="6430369" cy="6873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400" dirty="0" smtClean="0"/>
              <a:t>自己マスタリーレベルが高い。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19168773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10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1893</TotalTime>
  <Words>772</Words>
  <Application>Microsoft Office PowerPoint</Application>
  <PresentationFormat>画面に合わせる (4:3)</PresentationFormat>
  <Paragraphs>142</Paragraphs>
  <Slides>13</Slides>
  <Notes>5</Notes>
  <HiddenSlides>2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​​テーマ</vt:lpstr>
      <vt:lpstr>PowerPoint プレゼンテーション</vt:lpstr>
      <vt:lpstr>■自己マスタリーとは？p167 ――おさらい</vt:lpstr>
      <vt:lpstr>■自己マスタリーを体得した人ってどんな人？</vt:lpstr>
      <vt:lpstr>■自己マスタリーを体得するには</vt:lpstr>
      <vt:lpstr>■①クリエイティブ・テンション 　②エモーショナル・テンション</vt:lpstr>
      <vt:lpstr>■p182クリエイティブ… と エモーショナル… 　関係図</vt:lpstr>
      <vt:lpstr>■ケース紹介企業</vt:lpstr>
      <vt:lpstr>PowerPoint プレゼンテーション</vt:lpstr>
      <vt:lpstr>■FR社長の高い目標</vt:lpstr>
      <vt:lpstr>■ユニクロの主な動き</vt:lpstr>
      <vt:lpstr>■クイズ </vt:lpstr>
      <vt:lpstr>■私が考えるFRの 　クリエイティブ… と エモーショナル…</vt:lpstr>
      <vt:lpstr>■まとめ p187～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53</cp:revision>
  <dcterms:created xsi:type="dcterms:W3CDTF">2014-11-12T16:24:09Z</dcterms:created>
  <dcterms:modified xsi:type="dcterms:W3CDTF">2014-11-20T04:12:19Z</dcterms:modified>
</cp:coreProperties>
</file>