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70" r:id="rId13"/>
    <p:sldId id="273" r:id="rId14"/>
    <p:sldId id="276" r:id="rId15"/>
    <p:sldId id="277" r:id="rId16"/>
    <p:sldId id="274" r:id="rId17"/>
    <p:sldId id="278" r:id="rId18"/>
    <p:sldId id="280" r:id="rId19"/>
    <p:sldId id="279" r:id="rId20"/>
    <p:sldId id="275" r:id="rId21"/>
    <p:sldId id="281" r:id="rId22"/>
    <p:sldId id="283" r:id="rId23"/>
    <p:sldId id="282" r:id="rId24"/>
    <p:sldId id="265" r:id="rId25"/>
    <p:sldId id="269" r:id="rId26"/>
    <p:sldId id="266" r:id="rId27"/>
    <p:sldId id="272" r:id="rId2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1D0B2A-8DDB-4D14-A7F0-EEE5FCFE565A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07FFFC6B-605C-406B-AA4D-98E413ECBD1D}">
      <dgm:prSet phldrT="[テキスト]" custT="1"/>
      <dgm:spPr/>
      <dgm:t>
        <a:bodyPr/>
        <a:lstStyle/>
        <a:p>
          <a:r>
            <a:rPr kumimoji="1" lang="ja-JP" altLang="en-US" sz="4800" dirty="0" smtClean="0"/>
            <a:t>１．要約</a:t>
          </a:r>
          <a:endParaRPr kumimoji="1" lang="ja-JP" altLang="en-US" sz="4800" dirty="0"/>
        </a:p>
      </dgm:t>
    </dgm:pt>
    <dgm:pt modelId="{6EBAA81B-2187-4CE9-93DF-6E53A4FCF803}" type="parTrans" cxnId="{92F60A96-4890-44C8-8F85-D08176F0CC05}">
      <dgm:prSet/>
      <dgm:spPr/>
      <dgm:t>
        <a:bodyPr/>
        <a:lstStyle/>
        <a:p>
          <a:endParaRPr kumimoji="1" lang="ja-JP" altLang="en-US"/>
        </a:p>
      </dgm:t>
    </dgm:pt>
    <dgm:pt modelId="{C1C0D588-60FC-45EC-A71A-F2F318591CB8}" type="sibTrans" cxnId="{92F60A96-4890-44C8-8F85-D08176F0CC05}">
      <dgm:prSet/>
      <dgm:spPr/>
      <dgm:t>
        <a:bodyPr/>
        <a:lstStyle/>
        <a:p>
          <a:endParaRPr kumimoji="1" lang="ja-JP" altLang="en-US"/>
        </a:p>
      </dgm:t>
    </dgm:pt>
    <dgm:pt modelId="{47BBA62E-86B1-4929-86E9-E0652CC8EA7A}">
      <dgm:prSet phldrT="[テキスト]" custT="1"/>
      <dgm:spPr/>
      <dgm:t>
        <a:bodyPr/>
        <a:lstStyle/>
        <a:p>
          <a:r>
            <a:rPr kumimoji="1" lang="ja-JP" altLang="en-US" sz="4800" dirty="0" smtClean="0"/>
            <a:t>３．ケース紹介</a:t>
          </a:r>
          <a:endParaRPr kumimoji="1" lang="ja-JP" altLang="en-US" sz="4800" dirty="0"/>
        </a:p>
      </dgm:t>
    </dgm:pt>
    <dgm:pt modelId="{E14458E8-B904-4D78-A828-F39D1ED79788}" type="parTrans" cxnId="{0408E1FB-C474-407B-87FA-EDA767B2415E}">
      <dgm:prSet/>
      <dgm:spPr/>
      <dgm:t>
        <a:bodyPr/>
        <a:lstStyle/>
        <a:p>
          <a:endParaRPr kumimoji="1" lang="ja-JP" altLang="en-US"/>
        </a:p>
      </dgm:t>
    </dgm:pt>
    <dgm:pt modelId="{63122280-5A25-41E9-A3B8-30055B407A8F}" type="sibTrans" cxnId="{0408E1FB-C474-407B-87FA-EDA767B2415E}">
      <dgm:prSet/>
      <dgm:spPr/>
      <dgm:t>
        <a:bodyPr/>
        <a:lstStyle/>
        <a:p>
          <a:endParaRPr kumimoji="1" lang="ja-JP" altLang="en-US"/>
        </a:p>
      </dgm:t>
    </dgm:pt>
    <dgm:pt modelId="{D350F711-4DDB-4B18-9912-B6920B7338BE}">
      <dgm:prSet phldrT="[テキスト]" custT="1"/>
      <dgm:spPr/>
      <dgm:t>
        <a:bodyPr/>
        <a:lstStyle/>
        <a:p>
          <a:r>
            <a:rPr kumimoji="1" lang="ja-JP" altLang="en-US" sz="4800" dirty="0" smtClean="0"/>
            <a:t>４．まとめ</a:t>
          </a:r>
          <a:endParaRPr kumimoji="1" lang="ja-JP" altLang="en-US" sz="4800" dirty="0"/>
        </a:p>
      </dgm:t>
    </dgm:pt>
    <dgm:pt modelId="{AEFB0782-D56A-4409-832A-F2E5425EF7A8}" type="parTrans" cxnId="{34A24397-CCC8-48EE-994B-1785E66119FF}">
      <dgm:prSet/>
      <dgm:spPr/>
      <dgm:t>
        <a:bodyPr/>
        <a:lstStyle/>
        <a:p>
          <a:endParaRPr kumimoji="1" lang="ja-JP" altLang="en-US"/>
        </a:p>
      </dgm:t>
    </dgm:pt>
    <dgm:pt modelId="{A8BB50D5-26AC-4722-B548-6B69517A37D0}" type="sibTrans" cxnId="{34A24397-CCC8-48EE-994B-1785E66119FF}">
      <dgm:prSet/>
      <dgm:spPr/>
      <dgm:t>
        <a:bodyPr/>
        <a:lstStyle/>
        <a:p>
          <a:endParaRPr kumimoji="1" lang="ja-JP" altLang="en-US"/>
        </a:p>
      </dgm:t>
    </dgm:pt>
    <dgm:pt modelId="{6FAE0024-A543-40BD-B620-41B1C1FF3241}">
      <dgm:prSet custT="1"/>
      <dgm:spPr/>
      <dgm:t>
        <a:bodyPr/>
        <a:lstStyle/>
        <a:p>
          <a:r>
            <a:rPr kumimoji="1" lang="ja-JP" altLang="en-US" sz="4800" dirty="0" smtClean="0"/>
            <a:t>２．目的</a:t>
          </a:r>
          <a:endParaRPr kumimoji="1" lang="ja-JP" altLang="en-US" sz="4800" dirty="0"/>
        </a:p>
      </dgm:t>
    </dgm:pt>
    <dgm:pt modelId="{925CF68D-CD2E-4788-9360-07639A3A0942}" type="parTrans" cxnId="{BC6DA6A0-414C-4D44-B09E-4A125E419522}">
      <dgm:prSet/>
      <dgm:spPr/>
      <dgm:t>
        <a:bodyPr/>
        <a:lstStyle/>
        <a:p>
          <a:endParaRPr kumimoji="1" lang="ja-JP" altLang="en-US"/>
        </a:p>
      </dgm:t>
    </dgm:pt>
    <dgm:pt modelId="{AD3DE3A0-4D02-42FA-8624-7EFF04DC98CE}" type="sibTrans" cxnId="{BC6DA6A0-414C-4D44-B09E-4A125E419522}">
      <dgm:prSet/>
      <dgm:spPr/>
      <dgm:t>
        <a:bodyPr/>
        <a:lstStyle/>
        <a:p>
          <a:endParaRPr kumimoji="1" lang="ja-JP" altLang="en-US"/>
        </a:p>
      </dgm:t>
    </dgm:pt>
    <dgm:pt modelId="{AF0013BA-D3CC-451C-AFED-382A6C663E8D}" type="pres">
      <dgm:prSet presAssocID="{A51D0B2A-8DDB-4D14-A7F0-EEE5FCFE565A}" presName="linearFlow" presStyleCnt="0">
        <dgm:presLayoutVars>
          <dgm:resizeHandles val="exact"/>
        </dgm:presLayoutVars>
      </dgm:prSet>
      <dgm:spPr/>
    </dgm:pt>
    <dgm:pt modelId="{A37390D2-3849-47B1-9EAA-9AAF5CB8272E}" type="pres">
      <dgm:prSet presAssocID="{07FFFC6B-605C-406B-AA4D-98E413ECBD1D}" presName="node" presStyleLbl="node1" presStyleIdx="0" presStyleCnt="4" custScaleX="73913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291C249-59F1-4518-888E-281943A41269}" type="pres">
      <dgm:prSet presAssocID="{C1C0D588-60FC-45EC-A71A-F2F318591CB8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9BE48D04-50FA-475B-BCEA-564CD29C85D4}" type="pres">
      <dgm:prSet presAssocID="{C1C0D588-60FC-45EC-A71A-F2F318591CB8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E0F20D3E-13CE-4840-9A23-B02BDFA3FF22}" type="pres">
      <dgm:prSet presAssocID="{6FAE0024-A543-40BD-B620-41B1C1FF3241}" presName="node" presStyleLbl="node1" presStyleIdx="1" presStyleCnt="4" custScaleX="73913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3D324CB-6C90-450F-AC7B-52F146253E40}" type="pres">
      <dgm:prSet presAssocID="{AD3DE3A0-4D02-42FA-8624-7EFF04DC98CE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BF496D6A-15DC-42CC-9089-B557A3BB1C76}" type="pres">
      <dgm:prSet presAssocID="{AD3DE3A0-4D02-42FA-8624-7EFF04DC98CE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33DE55CE-21EF-4E35-9004-C66E9096E97D}" type="pres">
      <dgm:prSet presAssocID="{47BBA62E-86B1-4929-86E9-E0652CC8EA7A}" presName="node" presStyleLbl="node1" presStyleIdx="2" presStyleCnt="4" custScaleX="73913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3D42C93-ADAB-4598-AED4-09FFE3B24C9C}" type="pres">
      <dgm:prSet presAssocID="{63122280-5A25-41E9-A3B8-30055B407A8F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3BFF377E-5149-4367-AFF8-D45215AC6BB7}" type="pres">
      <dgm:prSet presAssocID="{63122280-5A25-41E9-A3B8-30055B407A8F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2FC4C076-E8BD-4353-B4AC-B75E1F6BA51D}" type="pres">
      <dgm:prSet presAssocID="{D350F711-4DDB-4B18-9912-B6920B7338BE}" presName="node" presStyleLbl="node1" presStyleIdx="3" presStyleCnt="4" custScaleX="73913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A7161AB-CED5-4B1D-A002-8A84B7C32E5E}" type="presOf" srcId="{D350F711-4DDB-4B18-9912-B6920B7338BE}" destId="{2FC4C076-E8BD-4353-B4AC-B75E1F6BA51D}" srcOrd="0" destOrd="0" presId="urn:microsoft.com/office/officeart/2005/8/layout/process2"/>
    <dgm:cxn modelId="{B710F36D-F5BE-4765-83E8-ABFE83075F8F}" type="presOf" srcId="{C1C0D588-60FC-45EC-A71A-F2F318591CB8}" destId="{9BE48D04-50FA-475B-BCEA-564CD29C85D4}" srcOrd="1" destOrd="0" presId="urn:microsoft.com/office/officeart/2005/8/layout/process2"/>
    <dgm:cxn modelId="{84F1934E-72E8-4089-A027-C3BBF5C22744}" type="presOf" srcId="{AD3DE3A0-4D02-42FA-8624-7EFF04DC98CE}" destId="{BF496D6A-15DC-42CC-9089-B557A3BB1C76}" srcOrd="1" destOrd="0" presId="urn:microsoft.com/office/officeart/2005/8/layout/process2"/>
    <dgm:cxn modelId="{DDAB13A1-57BC-4E14-962D-23F7C2A3DFF4}" type="presOf" srcId="{6FAE0024-A543-40BD-B620-41B1C1FF3241}" destId="{E0F20D3E-13CE-4840-9A23-B02BDFA3FF22}" srcOrd="0" destOrd="0" presId="urn:microsoft.com/office/officeart/2005/8/layout/process2"/>
    <dgm:cxn modelId="{21C4E555-FD52-4BAE-88A2-AEC79D9D0160}" type="presOf" srcId="{47BBA62E-86B1-4929-86E9-E0652CC8EA7A}" destId="{33DE55CE-21EF-4E35-9004-C66E9096E97D}" srcOrd="0" destOrd="0" presId="urn:microsoft.com/office/officeart/2005/8/layout/process2"/>
    <dgm:cxn modelId="{BC6DA6A0-414C-4D44-B09E-4A125E419522}" srcId="{A51D0B2A-8DDB-4D14-A7F0-EEE5FCFE565A}" destId="{6FAE0024-A543-40BD-B620-41B1C1FF3241}" srcOrd="1" destOrd="0" parTransId="{925CF68D-CD2E-4788-9360-07639A3A0942}" sibTransId="{AD3DE3A0-4D02-42FA-8624-7EFF04DC98CE}"/>
    <dgm:cxn modelId="{BD1FD501-0F25-4D2F-9C5C-DFCC245CCA81}" type="presOf" srcId="{07FFFC6B-605C-406B-AA4D-98E413ECBD1D}" destId="{A37390D2-3849-47B1-9EAA-9AAF5CB8272E}" srcOrd="0" destOrd="0" presId="urn:microsoft.com/office/officeart/2005/8/layout/process2"/>
    <dgm:cxn modelId="{8030A6D8-F22A-4F1C-9A70-3D07D94C80B6}" type="presOf" srcId="{AD3DE3A0-4D02-42FA-8624-7EFF04DC98CE}" destId="{53D324CB-6C90-450F-AC7B-52F146253E40}" srcOrd="0" destOrd="0" presId="urn:microsoft.com/office/officeart/2005/8/layout/process2"/>
    <dgm:cxn modelId="{A1258A3B-1732-46AD-957D-612323B8D267}" type="presOf" srcId="{A51D0B2A-8DDB-4D14-A7F0-EEE5FCFE565A}" destId="{AF0013BA-D3CC-451C-AFED-382A6C663E8D}" srcOrd="0" destOrd="0" presId="urn:microsoft.com/office/officeart/2005/8/layout/process2"/>
    <dgm:cxn modelId="{9046336E-83FE-44BB-9C85-3ABFA32D346C}" type="presOf" srcId="{C1C0D588-60FC-45EC-A71A-F2F318591CB8}" destId="{4291C249-59F1-4518-888E-281943A41269}" srcOrd="0" destOrd="0" presId="urn:microsoft.com/office/officeart/2005/8/layout/process2"/>
    <dgm:cxn modelId="{0408E1FB-C474-407B-87FA-EDA767B2415E}" srcId="{A51D0B2A-8DDB-4D14-A7F0-EEE5FCFE565A}" destId="{47BBA62E-86B1-4929-86E9-E0652CC8EA7A}" srcOrd="2" destOrd="0" parTransId="{E14458E8-B904-4D78-A828-F39D1ED79788}" sibTransId="{63122280-5A25-41E9-A3B8-30055B407A8F}"/>
    <dgm:cxn modelId="{34A24397-CCC8-48EE-994B-1785E66119FF}" srcId="{A51D0B2A-8DDB-4D14-A7F0-EEE5FCFE565A}" destId="{D350F711-4DDB-4B18-9912-B6920B7338BE}" srcOrd="3" destOrd="0" parTransId="{AEFB0782-D56A-4409-832A-F2E5425EF7A8}" sibTransId="{A8BB50D5-26AC-4722-B548-6B69517A37D0}"/>
    <dgm:cxn modelId="{51AB2D0F-CD72-4699-9567-4BD4C0168472}" type="presOf" srcId="{63122280-5A25-41E9-A3B8-30055B407A8F}" destId="{53D42C93-ADAB-4598-AED4-09FFE3B24C9C}" srcOrd="0" destOrd="0" presId="urn:microsoft.com/office/officeart/2005/8/layout/process2"/>
    <dgm:cxn modelId="{92F60A96-4890-44C8-8F85-D08176F0CC05}" srcId="{A51D0B2A-8DDB-4D14-A7F0-EEE5FCFE565A}" destId="{07FFFC6B-605C-406B-AA4D-98E413ECBD1D}" srcOrd="0" destOrd="0" parTransId="{6EBAA81B-2187-4CE9-93DF-6E53A4FCF803}" sibTransId="{C1C0D588-60FC-45EC-A71A-F2F318591CB8}"/>
    <dgm:cxn modelId="{AA565999-CAC1-4235-A8D2-EB5E2922328C}" type="presOf" srcId="{63122280-5A25-41E9-A3B8-30055B407A8F}" destId="{3BFF377E-5149-4367-AFF8-D45215AC6BB7}" srcOrd="1" destOrd="0" presId="urn:microsoft.com/office/officeart/2005/8/layout/process2"/>
    <dgm:cxn modelId="{82184BED-3F42-4B00-92F7-D2DF7A0A66ED}" type="presParOf" srcId="{AF0013BA-D3CC-451C-AFED-382A6C663E8D}" destId="{A37390D2-3849-47B1-9EAA-9AAF5CB8272E}" srcOrd="0" destOrd="0" presId="urn:microsoft.com/office/officeart/2005/8/layout/process2"/>
    <dgm:cxn modelId="{D33CC1E2-DDFD-41C1-8B90-E888663E13F1}" type="presParOf" srcId="{AF0013BA-D3CC-451C-AFED-382A6C663E8D}" destId="{4291C249-59F1-4518-888E-281943A41269}" srcOrd="1" destOrd="0" presId="urn:microsoft.com/office/officeart/2005/8/layout/process2"/>
    <dgm:cxn modelId="{190B5404-11B4-4F91-A423-7C9AB59DDE31}" type="presParOf" srcId="{4291C249-59F1-4518-888E-281943A41269}" destId="{9BE48D04-50FA-475B-BCEA-564CD29C85D4}" srcOrd="0" destOrd="0" presId="urn:microsoft.com/office/officeart/2005/8/layout/process2"/>
    <dgm:cxn modelId="{0D4701F2-94AA-47DF-A238-E5336F265772}" type="presParOf" srcId="{AF0013BA-D3CC-451C-AFED-382A6C663E8D}" destId="{E0F20D3E-13CE-4840-9A23-B02BDFA3FF22}" srcOrd="2" destOrd="0" presId="urn:microsoft.com/office/officeart/2005/8/layout/process2"/>
    <dgm:cxn modelId="{DB670CB2-52C2-41F8-BBDE-6769434A5BD7}" type="presParOf" srcId="{AF0013BA-D3CC-451C-AFED-382A6C663E8D}" destId="{53D324CB-6C90-450F-AC7B-52F146253E40}" srcOrd="3" destOrd="0" presId="urn:microsoft.com/office/officeart/2005/8/layout/process2"/>
    <dgm:cxn modelId="{E40B2E0A-17EC-4AA7-9428-8BFCD613A574}" type="presParOf" srcId="{53D324CB-6C90-450F-AC7B-52F146253E40}" destId="{BF496D6A-15DC-42CC-9089-B557A3BB1C76}" srcOrd="0" destOrd="0" presId="urn:microsoft.com/office/officeart/2005/8/layout/process2"/>
    <dgm:cxn modelId="{5B28164B-96A7-4DD4-A828-B9559161E53A}" type="presParOf" srcId="{AF0013BA-D3CC-451C-AFED-382A6C663E8D}" destId="{33DE55CE-21EF-4E35-9004-C66E9096E97D}" srcOrd="4" destOrd="0" presId="urn:microsoft.com/office/officeart/2005/8/layout/process2"/>
    <dgm:cxn modelId="{A50389D8-0A23-4CBF-9557-7110072918EC}" type="presParOf" srcId="{AF0013BA-D3CC-451C-AFED-382A6C663E8D}" destId="{53D42C93-ADAB-4598-AED4-09FFE3B24C9C}" srcOrd="5" destOrd="0" presId="urn:microsoft.com/office/officeart/2005/8/layout/process2"/>
    <dgm:cxn modelId="{D7EE4DAE-FE79-4D11-9E83-77784A99EC5E}" type="presParOf" srcId="{53D42C93-ADAB-4598-AED4-09FFE3B24C9C}" destId="{3BFF377E-5149-4367-AFF8-D45215AC6BB7}" srcOrd="0" destOrd="0" presId="urn:microsoft.com/office/officeart/2005/8/layout/process2"/>
    <dgm:cxn modelId="{C5850CFF-F456-459B-A32C-B029655CB812}" type="presParOf" srcId="{AF0013BA-D3CC-451C-AFED-382A6C663E8D}" destId="{2FC4C076-E8BD-4353-B4AC-B75E1F6BA51D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48AC368-A961-4F47-8075-0D49AEEBB922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C45BDA3-3C0A-4751-82F8-AC2BA85EE1A4}">
      <dgm:prSet phldrT="[テキスト]" custT="1"/>
      <dgm:spPr/>
      <dgm:t>
        <a:bodyPr/>
        <a:lstStyle/>
        <a:p>
          <a:r>
            <a:rPr kumimoji="1" lang="ja-JP" altLang="en-US" sz="4000" dirty="0" smtClean="0"/>
            <a:t>システム思考</a:t>
          </a:r>
          <a:endParaRPr kumimoji="1" lang="ja-JP" altLang="en-US" sz="4000" dirty="0"/>
        </a:p>
      </dgm:t>
    </dgm:pt>
    <dgm:pt modelId="{8930A24E-457B-411B-8A81-9E6F8734AA65}" type="parTrans" cxnId="{150089F2-5A57-40EA-B964-D9766147FE19}">
      <dgm:prSet/>
      <dgm:spPr/>
      <dgm:t>
        <a:bodyPr/>
        <a:lstStyle/>
        <a:p>
          <a:endParaRPr kumimoji="1" lang="ja-JP" altLang="en-US"/>
        </a:p>
      </dgm:t>
    </dgm:pt>
    <dgm:pt modelId="{CC10B751-4CE0-46EF-B195-FE4E0EFDC62D}" type="sibTrans" cxnId="{150089F2-5A57-40EA-B964-D9766147FE19}">
      <dgm:prSet/>
      <dgm:spPr/>
      <dgm:t>
        <a:bodyPr/>
        <a:lstStyle/>
        <a:p>
          <a:endParaRPr kumimoji="1" lang="ja-JP" altLang="en-US"/>
        </a:p>
      </dgm:t>
    </dgm:pt>
    <dgm:pt modelId="{ECF3899D-99C0-4554-86C2-4E4C9A1C15F8}">
      <dgm:prSet phldrT="[テキスト]" custT="1"/>
      <dgm:spPr/>
      <dgm:t>
        <a:bodyPr/>
        <a:lstStyle/>
        <a:p>
          <a:r>
            <a:rPr kumimoji="1" lang="ja-JP" altLang="en-US" sz="2400" dirty="0" smtClean="0"/>
            <a:t>自己マスタリー</a:t>
          </a:r>
          <a:endParaRPr kumimoji="1" lang="ja-JP" altLang="en-US" sz="2400" dirty="0"/>
        </a:p>
      </dgm:t>
    </dgm:pt>
    <dgm:pt modelId="{C8926294-7AB4-40A9-BD33-88D3C0702133}" type="parTrans" cxnId="{584C8FCA-D265-41E0-AF67-E5C2FFCBFEA7}">
      <dgm:prSet/>
      <dgm:spPr/>
      <dgm:t>
        <a:bodyPr/>
        <a:lstStyle/>
        <a:p>
          <a:endParaRPr kumimoji="1" lang="ja-JP" altLang="en-US"/>
        </a:p>
      </dgm:t>
    </dgm:pt>
    <dgm:pt modelId="{0D4E0B0D-01A5-488A-B66D-CCFEB91666CD}" type="sibTrans" cxnId="{584C8FCA-D265-41E0-AF67-E5C2FFCBFEA7}">
      <dgm:prSet/>
      <dgm:spPr/>
      <dgm:t>
        <a:bodyPr/>
        <a:lstStyle/>
        <a:p>
          <a:endParaRPr kumimoji="1" lang="ja-JP" altLang="en-US"/>
        </a:p>
      </dgm:t>
    </dgm:pt>
    <dgm:pt modelId="{82F026D1-0B8E-4CED-A975-D981C92F338D}">
      <dgm:prSet phldrT="[テキスト]"/>
      <dgm:spPr/>
      <dgm:t>
        <a:bodyPr/>
        <a:lstStyle/>
        <a:p>
          <a:r>
            <a:rPr kumimoji="1" lang="ja-JP" altLang="en-US" dirty="0" smtClean="0"/>
            <a:t>共有ビジョンの構築</a:t>
          </a:r>
          <a:endParaRPr kumimoji="1" lang="ja-JP" altLang="en-US" dirty="0"/>
        </a:p>
      </dgm:t>
    </dgm:pt>
    <dgm:pt modelId="{B7716425-368D-4BF8-BE9F-3C60EED52D0B}" type="parTrans" cxnId="{585B3CF1-7DD1-4D29-9EB2-14BDDB2015EB}">
      <dgm:prSet/>
      <dgm:spPr/>
      <dgm:t>
        <a:bodyPr/>
        <a:lstStyle/>
        <a:p>
          <a:endParaRPr kumimoji="1" lang="ja-JP" altLang="en-US"/>
        </a:p>
      </dgm:t>
    </dgm:pt>
    <dgm:pt modelId="{72DFC34B-10FD-477D-9F84-87B12610E7D7}" type="sibTrans" cxnId="{585B3CF1-7DD1-4D29-9EB2-14BDDB2015EB}">
      <dgm:prSet/>
      <dgm:spPr/>
      <dgm:t>
        <a:bodyPr/>
        <a:lstStyle/>
        <a:p>
          <a:endParaRPr kumimoji="1" lang="ja-JP" altLang="en-US"/>
        </a:p>
      </dgm:t>
    </dgm:pt>
    <dgm:pt modelId="{6F280D11-D648-43E9-9B98-705B16F3C1AD}">
      <dgm:prSet phldrT="[テキスト]"/>
      <dgm:spPr/>
      <dgm:t>
        <a:bodyPr/>
        <a:lstStyle/>
        <a:p>
          <a:r>
            <a:rPr kumimoji="1" lang="ja-JP" altLang="en-US" dirty="0" smtClean="0"/>
            <a:t>チーム学習</a:t>
          </a:r>
          <a:endParaRPr kumimoji="1" lang="ja-JP" altLang="en-US" dirty="0"/>
        </a:p>
      </dgm:t>
    </dgm:pt>
    <dgm:pt modelId="{1BE76AA7-A9DD-4276-AF7A-11E043788DDE}" type="parTrans" cxnId="{54CE7109-74E0-49F3-9323-198F13419B8F}">
      <dgm:prSet/>
      <dgm:spPr/>
      <dgm:t>
        <a:bodyPr/>
        <a:lstStyle/>
        <a:p>
          <a:endParaRPr kumimoji="1" lang="ja-JP" altLang="en-US"/>
        </a:p>
      </dgm:t>
    </dgm:pt>
    <dgm:pt modelId="{C708C642-C0D6-4811-8764-99A7E74B0738}" type="sibTrans" cxnId="{54CE7109-74E0-49F3-9323-198F13419B8F}">
      <dgm:prSet/>
      <dgm:spPr/>
      <dgm:t>
        <a:bodyPr/>
        <a:lstStyle/>
        <a:p>
          <a:endParaRPr kumimoji="1" lang="ja-JP" altLang="en-US"/>
        </a:p>
      </dgm:t>
    </dgm:pt>
    <dgm:pt modelId="{F0BBAF04-0EFF-413B-81FC-CD4AB4ECB13A}">
      <dgm:prSet phldrT="[テキスト]"/>
      <dgm:spPr/>
      <dgm:t>
        <a:bodyPr/>
        <a:lstStyle/>
        <a:p>
          <a:r>
            <a:rPr kumimoji="1" lang="ja-JP" altLang="en-US" dirty="0" smtClean="0"/>
            <a:t>メンタルモデルの克服</a:t>
          </a:r>
          <a:endParaRPr kumimoji="1" lang="ja-JP" altLang="en-US" dirty="0"/>
        </a:p>
      </dgm:t>
    </dgm:pt>
    <dgm:pt modelId="{2B12925A-CF0B-41F2-8406-4C323AE7C3D6}" type="parTrans" cxnId="{BCD80D71-0A80-418C-A84F-00359B731B9B}">
      <dgm:prSet/>
      <dgm:spPr/>
      <dgm:t>
        <a:bodyPr/>
        <a:lstStyle/>
        <a:p>
          <a:endParaRPr kumimoji="1" lang="ja-JP" altLang="en-US"/>
        </a:p>
      </dgm:t>
    </dgm:pt>
    <dgm:pt modelId="{F49B0EB8-AAC8-4901-81A8-9B165E4A9393}" type="sibTrans" cxnId="{BCD80D71-0A80-418C-A84F-00359B731B9B}">
      <dgm:prSet/>
      <dgm:spPr/>
      <dgm:t>
        <a:bodyPr/>
        <a:lstStyle/>
        <a:p>
          <a:endParaRPr kumimoji="1" lang="ja-JP" altLang="en-US"/>
        </a:p>
      </dgm:t>
    </dgm:pt>
    <dgm:pt modelId="{F272EC04-6CAE-471B-A9D6-5BC98A88C5C7}" type="pres">
      <dgm:prSet presAssocID="{A48AC368-A961-4F47-8075-0D49AEEBB92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10E3227-EA1D-4961-B01A-3EEA3302B8F6}" type="pres">
      <dgm:prSet presAssocID="{2C45BDA3-3C0A-4751-82F8-AC2BA85EE1A4}" presName="centerShape" presStyleLbl="node0" presStyleIdx="0" presStyleCnt="1" custScaleX="121859" custScaleY="122370"/>
      <dgm:spPr/>
      <dgm:t>
        <a:bodyPr/>
        <a:lstStyle/>
        <a:p>
          <a:endParaRPr kumimoji="1" lang="ja-JP" altLang="en-US"/>
        </a:p>
      </dgm:t>
    </dgm:pt>
    <dgm:pt modelId="{543DF819-42C3-4FC5-8A1C-CE78B1B9D7C4}" type="pres">
      <dgm:prSet presAssocID="{ECF3899D-99C0-4554-86C2-4E4C9A1C15F8}" presName="node" presStyleLbl="node1" presStyleIdx="0" presStyleCnt="4" custScaleX="9988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4EFFDCD-8BE3-44C9-8A87-061C7DB6F03A}" type="pres">
      <dgm:prSet presAssocID="{ECF3899D-99C0-4554-86C2-4E4C9A1C15F8}" presName="dummy" presStyleCnt="0"/>
      <dgm:spPr/>
    </dgm:pt>
    <dgm:pt modelId="{6526CCA5-43C1-4D96-86B2-1072A187DC2C}" type="pres">
      <dgm:prSet presAssocID="{0D4E0B0D-01A5-488A-B66D-CCFEB91666CD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EF82F584-B61D-4C76-B549-0C3D75309EBC}" type="pres">
      <dgm:prSet presAssocID="{82F026D1-0B8E-4CED-A975-D981C92F338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91F8696-4615-44C1-B3F2-5B1AAACC2764}" type="pres">
      <dgm:prSet presAssocID="{82F026D1-0B8E-4CED-A975-D981C92F338D}" presName="dummy" presStyleCnt="0"/>
      <dgm:spPr/>
    </dgm:pt>
    <dgm:pt modelId="{B649D55E-5B60-431C-B677-BCD9EDCB6B84}" type="pres">
      <dgm:prSet presAssocID="{72DFC34B-10FD-477D-9F84-87B12610E7D7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70C9CC72-35EB-4F18-A94A-6956F275229E}" type="pres">
      <dgm:prSet presAssocID="{6F280D11-D648-43E9-9B98-705B16F3C1A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CAD65C6-684F-40D3-8305-5B3405FC19B5}" type="pres">
      <dgm:prSet presAssocID="{6F280D11-D648-43E9-9B98-705B16F3C1AD}" presName="dummy" presStyleCnt="0"/>
      <dgm:spPr/>
    </dgm:pt>
    <dgm:pt modelId="{F87356A7-EC95-4437-AD1E-A27F8B8A3CC0}" type="pres">
      <dgm:prSet presAssocID="{C708C642-C0D6-4811-8764-99A7E74B0738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71A2C8B3-4F25-4FA4-A23A-37AEF8DEF5BE}" type="pres">
      <dgm:prSet presAssocID="{F0BBAF04-0EFF-413B-81FC-CD4AB4ECB13A}" presName="node" presStyleLbl="node1" presStyleIdx="3" presStyleCnt="4" custScaleX="100350" custScaleY="10074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F4EEE30-E69D-4F1E-9C0C-057E0782A693}" type="pres">
      <dgm:prSet presAssocID="{F0BBAF04-0EFF-413B-81FC-CD4AB4ECB13A}" presName="dummy" presStyleCnt="0"/>
      <dgm:spPr/>
    </dgm:pt>
    <dgm:pt modelId="{1F99485C-1EE7-4EFB-9493-562123F15EA4}" type="pres">
      <dgm:prSet presAssocID="{F49B0EB8-AAC8-4901-81A8-9B165E4A9393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165C83C8-F5DA-4619-B9C2-1486843A5FC0}" type="presOf" srcId="{ECF3899D-99C0-4554-86C2-4E4C9A1C15F8}" destId="{543DF819-42C3-4FC5-8A1C-CE78B1B9D7C4}" srcOrd="0" destOrd="0" presId="urn:microsoft.com/office/officeart/2005/8/layout/radial6"/>
    <dgm:cxn modelId="{BCD80D71-0A80-418C-A84F-00359B731B9B}" srcId="{2C45BDA3-3C0A-4751-82F8-AC2BA85EE1A4}" destId="{F0BBAF04-0EFF-413B-81FC-CD4AB4ECB13A}" srcOrd="3" destOrd="0" parTransId="{2B12925A-CF0B-41F2-8406-4C323AE7C3D6}" sibTransId="{F49B0EB8-AAC8-4901-81A8-9B165E4A9393}"/>
    <dgm:cxn modelId="{3E080A97-AABD-4879-A718-7A4186EA6603}" type="presOf" srcId="{72DFC34B-10FD-477D-9F84-87B12610E7D7}" destId="{B649D55E-5B60-431C-B677-BCD9EDCB6B84}" srcOrd="0" destOrd="0" presId="urn:microsoft.com/office/officeart/2005/8/layout/radial6"/>
    <dgm:cxn modelId="{F0403696-F889-4554-8149-AAED0928666B}" type="presOf" srcId="{A48AC368-A961-4F47-8075-0D49AEEBB922}" destId="{F272EC04-6CAE-471B-A9D6-5BC98A88C5C7}" srcOrd="0" destOrd="0" presId="urn:microsoft.com/office/officeart/2005/8/layout/radial6"/>
    <dgm:cxn modelId="{150089F2-5A57-40EA-B964-D9766147FE19}" srcId="{A48AC368-A961-4F47-8075-0D49AEEBB922}" destId="{2C45BDA3-3C0A-4751-82F8-AC2BA85EE1A4}" srcOrd="0" destOrd="0" parTransId="{8930A24E-457B-411B-8A81-9E6F8734AA65}" sibTransId="{CC10B751-4CE0-46EF-B195-FE4E0EFDC62D}"/>
    <dgm:cxn modelId="{2547A691-573B-4139-8001-F04A2977CEB7}" type="presOf" srcId="{2C45BDA3-3C0A-4751-82F8-AC2BA85EE1A4}" destId="{510E3227-EA1D-4961-B01A-3EEA3302B8F6}" srcOrd="0" destOrd="0" presId="urn:microsoft.com/office/officeart/2005/8/layout/radial6"/>
    <dgm:cxn modelId="{E1F8A5D0-BC48-47FB-9EFD-690A1A2C9556}" type="presOf" srcId="{F49B0EB8-AAC8-4901-81A8-9B165E4A9393}" destId="{1F99485C-1EE7-4EFB-9493-562123F15EA4}" srcOrd="0" destOrd="0" presId="urn:microsoft.com/office/officeart/2005/8/layout/radial6"/>
    <dgm:cxn modelId="{54CE7109-74E0-49F3-9323-198F13419B8F}" srcId="{2C45BDA3-3C0A-4751-82F8-AC2BA85EE1A4}" destId="{6F280D11-D648-43E9-9B98-705B16F3C1AD}" srcOrd="2" destOrd="0" parTransId="{1BE76AA7-A9DD-4276-AF7A-11E043788DDE}" sibTransId="{C708C642-C0D6-4811-8764-99A7E74B0738}"/>
    <dgm:cxn modelId="{E310F61E-3228-4912-AF2D-B9AAA6CFD6DF}" type="presOf" srcId="{C708C642-C0D6-4811-8764-99A7E74B0738}" destId="{F87356A7-EC95-4437-AD1E-A27F8B8A3CC0}" srcOrd="0" destOrd="0" presId="urn:microsoft.com/office/officeart/2005/8/layout/radial6"/>
    <dgm:cxn modelId="{4A30455A-E7C7-4278-A293-D62B4A18F5CC}" type="presOf" srcId="{0D4E0B0D-01A5-488A-B66D-CCFEB91666CD}" destId="{6526CCA5-43C1-4D96-86B2-1072A187DC2C}" srcOrd="0" destOrd="0" presId="urn:microsoft.com/office/officeart/2005/8/layout/radial6"/>
    <dgm:cxn modelId="{6F887808-7D27-44F5-903E-4D09BA23E46B}" type="presOf" srcId="{6F280D11-D648-43E9-9B98-705B16F3C1AD}" destId="{70C9CC72-35EB-4F18-A94A-6956F275229E}" srcOrd="0" destOrd="0" presId="urn:microsoft.com/office/officeart/2005/8/layout/radial6"/>
    <dgm:cxn modelId="{DDB04FAF-43CB-4A68-B344-662EC2296B01}" type="presOf" srcId="{82F026D1-0B8E-4CED-A975-D981C92F338D}" destId="{EF82F584-B61D-4C76-B549-0C3D75309EBC}" srcOrd="0" destOrd="0" presId="urn:microsoft.com/office/officeart/2005/8/layout/radial6"/>
    <dgm:cxn modelId="{E324F803-9752-4212-BC09-86568FD213E8}" type="presOf" srcId="{F0BBAF04-0EFF-413B-81FC-CD4AB4ECB13A}" destId="{71A2C8B3-4F25-4FA4-A23A-37AEF8DEF5BE}" srcOrd="0" destOrd="0" presId="urn:microsoft.com/office/officeart/2005/8/layout/radial6"/>
    <dgm:cxn modelId="{584C8FCA-D265-41E0-AF67-E5C2FFCBFEA7}" srcId="{2C45BDA3-3C0A-4751-82F8-AC2BA85EE1A4}" destId="{ECF3899D-99C0-4554-86C2-4E4C9A1C15F8}" srcOrd="0" destOrd="0" parTransId="{C8926294-7AB4-40A9-BD33-88D3C0702133}" sibTransId="{0D4E0B0D-01A5-488A-B66D-CCFEB91666CD}"/>
    <dgm:cxn modelId="{585B3CF1-7DD1-4D29-9EB2-14BDDB2015EB}" srcId="{2C45BDA3-3C0A-4751-82F8-AC2BA85EE1A4}" destId="{82F026D1-0B8E-4CED-A975-D981C92F338D}" srcOrd="1" destOrd="0" parTransId="{B7716425-368D-4BF8-BE9F-3C60EED52D0B}" sibTransId="{72DFC34B-10FD-477D-9F84-87B12610E7D7}"/>
    <dgm:cxn modelId="{FFC0F180-5875-4F1E-A54C-722F2E8D709D}" type="presParOf" srcId="{F272EC04-6CAE-471B-A9D6-5BC98A88C5C7}" destId="{510E3227-EA1D-4961-B01A-3EEA3302B8F6}" srcOrd="0" destOrd="0" presId="urn:microsoft.com/office/officeart/2005/8/layout/radial6"/>
    <dgm:cxn modelId="{CC3768DA-C642-4E7A-8063-AC5F132F4EC8}" type="presParOf" srcId="{F272EC04-6CAE-471B-A9D6-5BC98A88C5C7}" destId="{543DF819-42C3-4FC5-8A1C-CE78B1B9D7C4}" srcOrd="1" destOrd="0" presId="urn:microsoft.com/office/officeart/2005/8/layout/radial6"/>
    <dgm:cxn modelId="{51E84A13-A223-4AA8-B95C-0F6B2FB2FA53}" type="presParOf" srcId="{F272EC04-6CAE-471B-A9D6-5BC98A88C5C7}" destId="{94EFFDCD-8BE3-44C9-8A87-061C7DB6F03A}" srcOrd="2" destOrd="0" presId="urn:microsoft.com/office/officeart/2005/8/layout/radial6"/>
    <dgm:cxn modelId="{FC135E26-4CFB-4189-8562-73CBF1F3D8EB}" type="presParOf" srcId="{F272EC04-6CAE-471B-A9D6-5BC98A88C5C7}" destId="{6526CCA5-43C1-4D96-86B2-1072A187DC2C}" srcOrd="3" destOrd="0" presId="urn:microsoft.com/office/officeart/2005/8/layout/radial6"/>
    <dgm:cxn modelId="{D5420C88-570A-4CE9-8BA0-D31393DEA77F}" type="presParOf" srcId="{F272EC04-6CAE-471B-A9D6-5BC98A88C5C7}" destId="{EF82F584-B61D-4C76-B549-0C3D75309EBC}" srcOrd="4" destOrd="0" presId="urn:microsoft.com/office/officeart/2005/8/layout/radial6"/>
    <dgm:cxn modelId="{19F762B8-F8CB-4B61-A207-E89620D8777E}" type="presParOf" srcId="{F272EC04-6CAE-471B-A9D6-5BC98A88C5C7}" destId="{491F8696-4615-44C1-B3F2-5B1AAACC2764}" srcOrd="5" destOrd="0" presId="urn:microsoft.com/office/officeart/2005/8/layout/radial6"/>
    <dgm:cxn modelId="{47F73184-AC4F-4CAD-AF15-5B32702B4F05}" type="presParOf" srcId="{F272EC04-6CAE-471B-A9D6-5BC98A88C5C7}" destId="{B649D55E-5B60-431C-B677-BCD9EDCB6B84}" srcOrd="6" destOrd="0" presId="urn:microsoft.com/office/officeart/2005/8/layout/radial6"/>
    <dgm:cxn modelId="{0B787B1F-A5C8-4F6D-9C4C-973B83166C23}" type="presParOf" srcId="{F272EC04-6CAE-471B-A9D6-5BC98A88C5C7}" destId="{70C9CC72-35EB-4F18-A94A-6956F275229E}" srcOrd="7" destOrd="0" presId="urn:microsoft.com/office/officeart/2005/8/layout/radial6"/>
    <dgm:cxn modelId="{64E837B3-3D31-4467-B1D8-9DE952AFA1C9}" type="presParOf" srcId="{F272EC04-6CAE-471B-A9D6-5BC98A88C5C7}" destId="{5CAD65C6-684F-40D3-8305-5B3405FC19B5}" srcOrd="8" destOrd="0" presId="urn:microsoft.com/office/officeart/2005/8/layout/radial6"/>
    <dgm:cxn modelId="{E6A0BA3D-4BD3-4C3C-B182-ED090ABAAF0F}" type="presParOf" srcId="{F272EC04-6CAE-471B-A9D6-5BC98A88C5C7}" destId="{F87356A7-EC95-4437-AD1E-A27F8B8A3CC0}" srcOrd="9" destOrd="0" presId="urn:microsoft.com/office/officeart/2005/8/layout/radial6"/>
    <dgm:cxn modelId="{591D3929-834A-4900-91FB-EA995C066DA2}" type="presParOf" srcId="{F272EC04-6CAE-471B-A9D6-5BC98A88C5C7}" destId="{71A2C8B3-4F25-4FA4-A23A-37AEF8DEF5BE}" srcOrd="10" destOrd="0" presId="urn:microsoft.com/office/officeart/2005/8/layout/radial6"/>
    <dgm:cxn modelId="{17F510A0-D6B2-4EAB-9EBF-16B193BD2280}" type="presParOf" srcId="{F272EC04-6CAE-471B-A9D6-5BC98A88C5C7}" destId="{AF4EEE30-E69D-4F1E-9C0C-057E0782A693}" srcOrd="11" destOrd="0" presId="urn:microsoft.com/office/officeart/2005/8/layout/radial6"/>
    <dgm:cxn modelId="{8C7B0D4B-3BFF-4120-9A28-D3E5BB00BE91}" type="presParOf" srcId="{F272EC04-6CAE-471B-A9D6-5BC98A88C5C7}" destId="{1F99485C-1EE7-4EFB-9493-562123F15EA4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D090B45-272E-49E2-B3EB-A94EB27E015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3572681-C86D-42D3-B9C7-A627A7089932}">
      <dgm:prSet phldrT="[テキスト]" phldr="1"/>
      <dgm:spPr/>
      <dgm:t>
        <a:bodyPr/>
        <a:lstStyle/>
        <a:p>
          <a:endParaRPr kumimoji="1" lang="ja-JP" altLang="en-US"/>
        </a:p>
      </dgm:t>
    </dgm:pt>
    <dgm:pt modelId="{615DAD8E-C7BD-4618-80A8-4ADD35320947}" type="parTrans" cxnId="{E9AA0055-BAFF-423C-84BA-403A6FDEECBE}">
      <dgm:prSet/>
      <dgm:spPr/>
      <dgm:t>
        <a:bodyPr/>
        <a:lstStyle/>
        <a:p>
          <a:endParaRPr kumimoji="1" lang="ja-JP" altLang="en-US"/>
        </a:p>
      </dgm:t>
    </dgm:pt>
    <dgm:pt modelId="{9C82540B-434C-4454-A86C-56560CDB0C29}" type="sibTrans" cxnId="{E9AA0055-BAFF-423C-84BA-403A6FDEECBE}">
      <dgm:prSet/>
      <dgm:spPr/>
      <dgm:t>
        <a:bodyPr/>
        <a:lstStyle/>
        <a:p>
          <a:endParaRPr kumimoji="1" lang="ja-JP" altLang="en-US"/>
        </a:p>
      </dgm:t>
    </dgm:pt>
    <dgm:pt modelId="{8DF6F684-F241-4B95-82CE-6A91AF8E435E}">
      <dgm:prSet phldrT="[テキスト]"/>
      <dgm:spPr/>
      <dgm:t>
        <a:bodyPr/>
        <a:lstStyle/>
        <a:p>
          <a:r>
            <a:rPr kumimoji="1" lang="ja-JP" altLang="en-US" dirty="0" smtClean="0"/>
            <a:t>自己省察（気付く）</a:t>
          </a:r>
          <a:endParaRPr kumimoji="1" lang="ja-JP" altLang="en-US" dirty="0"/>
        </a:p>
      </dgm:t>
    </dgm:pt>
    <dgm:pt modelId="{19C11528-D887-44E1-9C6E-61A9E264C825}" type="parTrans" cxnId="{74971324-F9F7-41AE-B2F6-A16254E75123}">
      <dgm:prSet/>
      <dgm:spPr/>
      <dgm:t>
        <a:bodyPr/>
        <a:lstStyle/>
        <a:p>
          <a:endParaRPr kumimoji="1" lang="ja-JP" altLang="en-US"/>
        </a:p>
      </dgm:t>
    </dgm:pt>
    <dgm:pt modelId="{0D07FFB8-8008-4E67-9189-1955246FF882}" type="sibTrans" cxnId="{74971324-F9F7-41AE-B2F6-A16254E75123}">
      <dgm:prSet/>
      <dgm:spPr/>
      <dgm:t>
        <a:bodyPr/>
        <a:lstStyle/>
        <a:p>
          <a:endParaRPr kumimoji="1" lang="ja-JP" altLang="en-US"/>
        </a:p>
      </dgm:t>
    </dgm:pt>
    <dgm:pt modelId="{955CED69-7953-49F7-B076-3E9C55715C21}">
      <dgm:prSet phldrT="[テキスト]" phldr="1"/>
      <dgm:spPr/>
      <dgm:t>
        <a:bodyPr/>
        <a:lstStyle/>
        <a:p>
          <a:endParaRPr kumimoji="1" lang="ja-JP" altLang="en-US"/>
        </a:p>
      </dgm:t>
    </dgm:pt>
    <dgm:pt modelId="{F2D52031-34A3-4E0F-9F64-B5BC52F90478}" type="parTrans" cxnId="{415DF862-4A80-405A-923B-E69269AC0AE0}">
      <dgm:prSet/>
      <dgm:spPr/>
      <dgm:t>
        <a:bodyPr/>
        <a:lstStyle/>
        <a:p>
          <a:endParaRPr kumimoji="1" lang="ja-JP" altLang="en-US"/>
        </a:p>
      </dgm:t>
    </dgm:pt>
    <dgm:pt modelId="{27B02DC2-EB63-4FBB-8F20-A7C8A20E4280}" type="sibTrans" cxnId="{415DF862-4A80-405A-923B-E69269AC0AE0}">
      <dgm:prSet/>
      <dgm:spPr/>
      <dgm:t>
        <a:bodyPr/>
        <a:lstStyle/>
        <a:p>
          <a:endParaRPr kumimoji="1" lang="ja-JP" altLang="en-US"/>
        </a:p>
      </dgm:t>
    </dgm:pt>
    <dgm:pt modelId="{2EE042E4-2288-4B19-BA0F-405F83B94FA9}">
      <dgm:prSet phldrT="[テキスト]"/>
      <dgm:spPr/>
      <dgm:t>
        <a:bodyPr/>
        <a:lstStyle/>
        <a:p>
          <a:r>
            <a:rPr kumimoji="1" lang="ja-JP" altLang="en-US" dirty="0" smtClean="0"/>
            <a:t>探求（観察する）</a:t>
          </a:r>
          <a:endParaRPr kumimoji="1" lang="ja-JP" altLang="en-US" dirty="0"/>
        </a:p>
      </dgm:t>
    </dgm:pt>
    <dgm:pt modelId="{EBC982C3-9831-4F78-B81D-551FA864363A}" type="parTrans" cxnId="{1666029D-6169-40AC-B02E-E00812CB9BC1}">
      <dgm:prSet/>
      <dgm:spPr/>
      <dgm:t>
        <a:bodyPr/>
        <a:lstStyle/>
        <a:p>
          <a:endParaRPr kumimoji="1" lang="ja-JP" altLang="en-US"/>
        </a:p>
      </dgm:t>
    </dgm:pt>
    <dgm:pt modelId="{7341C93A-D3FD-46E2-9D65-DAF9E0D6688D}" type="sibTrans" cxnId="{1666029D-6169-40AC-B02E-E00812CB9BC1}">
      <dgm:prSet/>
      <dgm:spPr/>
      <dgm:t>
        <a:bodyPr/>
        <a:lstStyle/>
        <a:p>
          <a:endParaRPr kumimoji="1" lang="ja-JP" altLang="en-US"/>
        </a:p>
      </dgm:t>
    </dgm:pt>
    <dgm:pt modelId="{DC076A13-C1CA-4BDB-B906-1812AABED0A1}">
      <dgm:prSet phldrT="[テキスト]" phldr="1"/>
      <dgm:spPr/>
      <dgm:t>
        <a:bodyPr/>
        <a:lstStyle/>
        <a:p>
          <a:endParaRPr kumimoji="1" lang="ja-JP" altLang="en-US"/>
        </a:p>
      </dgm:t>
    </dgm:pt>
    <dgm:pt modelId="{240C83D1-E188-4E7E-B4A2-C9F9CC801EA7}" type="parTrans" cxnId="{84D29DFC-E1BD-456A-8DC2-87D2E9092D6D}">
      <dgm:prSet/>
      <dgm:spPr/>
      <dgm:t>
        <a:bodyPr/>
        <a:lstStyle/>
        <a:p>
          <a:endParaRPr kumimoji="1" lang="ja-JP" altLang="en-US"/>
        </a:p>
      </dgm:t>
    </dgm:pt>
    <dgm:pt modelId="{3FEC7AD3-929F-4C2A-968C-03FAD998F7A3}" type="sibTrans" cxnId="{84D29DFC-E1BD-456A-8DC2-87D2E9092D6D}">
      <dgm:prSet/>
      <dgm:spPr/>
      <dgm:t>
        <a:bodyPr/>
        <a:lstStyle/>
        <a:p>
          <a:endParaRPr kumimoji="1" lang="ja-JP" altLang="en-US"/>
        </a:p>
      </dgm:t>
    </dgm:pt>
    <dgm:pt modelId="{55668C75-517E-4FE0-86ED-2285E3716A6F}">
      <dgm:prSet phldrT="[テキスト]"/>
      <dgm:spPr/>
      <dgm:t>
        <a:bodyPr/>
        <a:lstStyle/>
        <a:p>
          <a:r>
            <a:rPr kumimoji="1" lang="ja-JP" altLang="en-US" dirty="0" smtClean="0"/>
            <a:t>管理（根付かせる）</a:t>
          </a:r>
          <a:endParaRPr kumimoji="1" lang="ja-JP" altLang="en-US" dirty="0"/>
        </a:p>
      </dgm:t>
    </dgm:pt>
    <dgm:pt modelId="{86ADBCC5-08E6-4E21-A47A-A16A8763E6EC}" type="parTrans" cxnId="{954C773E-C197-406C-809E-696BF29A26C3}">
      <dgm:prSet/>
      <dgm:spPr/>
      <dgm:t>
        <a:bodyPr/>
        <a:lstStyle/>
        <a:p>
          <a:endParaRPr kumimoji="1" lang="ja-JP" altLang="en-US"/>
        </a:p>
      </dgm:t>
    </dgm:pt>
    <dgm:pt modelId="{0048FD8D-C1F9-4800-8C0A-0568A6C84C7B}" type="sibTrans" cxnId="{954C773E-C197-406C-809E-696BF29A26C3}">
      <dgm:prSet/>
      <dgm:spPr/>
      <dgm:t>
        <a:bodyPr/>
        <a:lstStyle/>
        <a:p>
          <a:endParaRPr kumimoji="1" lang="ja-JP" altLang="en-US"/>
        </a:p>
      </dgm:t>
    </dgm:pt>
    <dgm:pt modelId="{B9F54707-C022-48F6-8B9D-9956302EE320}" type="pres">
      <dgm:prSet presAssocID="{DD090B45-272E-49E2-B3EB-A94EB27E015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0218BE4-AC63-49FB-8C91-839DFD54FF89}" type="pres">
      <dgm:prSet presAssocID="{E3572681-C86D-42D3-B9C7-A627A7089932}" presName="composite" presStyleCnt="0"/>
      <dgm:spPr/>
    </dgm:pt>
    <dgm:pt modelId="{37399DA3-B52F-4D9C-AAD8-A8708BD72E1D}" type="pres">
      <dgm:prSet presAssocID="{E3572681-C86D-42D3-B9C7-A627A708993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9AAC74E-A434-45E1-A43C-8960BBC3CCCA}" type="pres">
      <dgm:prSet presAssocID="{E3572681-C86D-42D3-B9C7-A627A7089932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0274E7-0959-4A4C-AD97-08AB32D48913}" type="pres">
      <dgm:prSet presAssocID="{9C82540B-434C-4454-A86C-56560CDB0C29}" presName="sp" presStyleCnt="0"/>
      <dgm:spPr/>
    </dgm:pt>
    <dgm:pt modelId="{6CF5C0DB-D184-4321-AEC5-0CB416AC1615}" type="pres">
      <dgm:prSet presAssocID="{955CED69-7953-49F7-B076-3E9C55715C21}" presName="composite" presStyleCnt="0"/>
      <dgm:spPr/>
    </dgm:pt>
    <dgm:pt modelId="{180D772B-5695-481D-9E7E-C73C520B75E4}" type="pres">
      <dgm:prSet presAssocID="{955CED69-7953-49F7-B076-3E9C55715C2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2E5EB1-C57D-4CDA-A24F-FBB3B4BCA579}" type="pres">
      <dgm:prSet presAssocID="{955CED69-7953-49F7-B076-3E9C55715C21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9AA7881-AC50-47AA-A66A-853E2EE9F815}" type="pres">
      <dgm:prSet presAssocID="{27B02DC2-EB63-4FBB-8F20-A7C8A20E4280}" presName="sp" presStyleCnt="0"/>
      <dgm:spPr/>
    </dgm:pt>
    <dgm:pt modelId="{2A003D86-BF87-441C-88E7-5DCCA866B9EB}" type="pres">
      <dgm:prSet presAssocID="{DC076A13-C1CA-4BDB-B906-1812AABED0A1}" presName="composite" presStyleCnt="0"/>
      <dgm:spPr/>
    </dgm:pt>
    <dgm:pt modelId="{C21E9A31-2E62-4DBD-89F4-81F2FEA84E75}" type="pres">
      <dgm:prSet presAssocID="{DC076A13-C1CA-4BDB-B906-1812AABED0A1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081B195-466E-48E5-97C0-075884D32EF9}" type="pres">
      <dgm:prSet presAssocID="{DC076A13-C1CA-4BDB-B906-1812AABED0A1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67F8ACD-6AD7-43BC-89A0-BEA9FD87D996}" type="presOf" srcId="{DD090B45-272E-49E2-B3EB-A94EB27E0158}" destId="{B9F54707-C022-48F6-8B9D-9956302EE320}" srcOrd="0" destOrd="0" presId="urn:microsoft.com/office/officeart/2005/8/layout/chevron2"/>
    <dgm:cxn modelId="{0198BB4D-604B-4D5E-8C60-A8FCFA94438A}" type="presOf" srcId="{2EE042E4-2288-4B19-BA0F-405F83B94FA9}" destId="{622E5EB1-C57D-4CDA-A24F-FBB3B4BCA579}" srcOrd="0" destOrd="0" presId="urn:microsoft.com/office/officeart/2005/8/layout/chevron2"/>
    <dgm:cxn modelId="{BA5934BF-76EF-4F1E-BBCF-71CDA02DFC6D}" type="presOf" srcId="{955CED69-7953-49F7-B076-3E9C55715C21}" destId="{180D772B-5695-481D-9E7E-C73C520B75E4}" srcOrd="0" destOrd="0" presId="urn:microsoft.com/office/officeart/2005/8/layout/chevron2"/>
    <dgm:cxn modelId="{84D29DFC-E1BD-456A-8DC2-87D2E9092D6D}" srcId="{DD090B45-272E-49E2-B3EB-A94EB27E0158}" destId="{DC076A13-C1CA-4BDB-B906-1812AABED0A1}" srcOrd="2" destOrd="0" parTransId="{240C83D1-E188-4E7E-B4A2-C9F9CC801EA7}" sibTransId="{3FEC7AD3-929F-4C2A-968C-03FAD998F7A3}"/>
    <dgm:cxn modelId="{4500AA1A-6EAA-4D8E-8522-F78B89692B94}" type="presOf" srcId="{55668C75-517E-4FE0-86ED-2285E3716A6F}" destId="{0081B195-466E-48E5-97C0-075884D32EF9}" srcOrd="0" destOrd="0" presId="urn:microsoft.com/office/officeart/2005/8/layout/chevron2"/>
    <dgm:cxn modelId="{E9AA0055-BAFF-423C-84BA-403A6FDEECBE}" srcId="{DD090B45-272E-49E2-B3EB-A94EB27E0158}" destId="{E3572681-C86D-42D3-B9C7-A627A7089932}" srcOrd="0" destOrd="0" parTransId="{615DAD8E-C7BD-4618-80A8-4ADD35320947}" sibTransId="{9C82540B-434C-4454-A86C-56560CDB0C29}"/>
    <dgm:cxn modelId="{954C773E-C197-406C-809E-696BF29A26C3}" srcId="{DC076A13-C1CA-4BDB-B906-1812AABED0A1}" destId="{55668C75-517E-4FE0-86ED-2285E3716A6F}" srcOrd="0" destOrd="0" parTransId="{86ADBCC5-08E6-4E21-A47A-A16A8763E6EC}" sibTransId="{0048FD8D-C1F9-4800-8C0A-0568A6C84C7B}"/>
    <dgm:cxn modelId="{74971324-F9F7-41AE-B2F6-A16254E75123}" srcId="{E3572681-C86D-42D3-B9C7-A627A7089932}" destId="{8DF6F684-F241-4B95-82CE-6A91AF8E435E}" srcOrd="0" destOrd="0" parTransId="{19C11528-D887-44E1-9C6E-61A9E264C825}" sibTransId="{0D07FFB8-8008-4E67-9189-1955246FF882}"/>
    <dgm:cxn modelId="{5F930483-C68E-45D0-B8C2-A3FCE7BB1B1E}" type="presOf" srcId="{DC076A13-C1CA-4BDB-B906-1812AABED0A1}" destId="{C21E9A31-2E62-4DBD-89F4-81F2FEA84E75}" srcOrd="0" destOrd="0" presId="urn:microsoft.com/office/officeart/2005/8/layout/chevron2"/>
    <dgm:cxn modelId="{1817E19E-F97D-4F1F-A4D7-43CA304797AD}" type="presOf" srcId="{8DF6F684-F241-4B95-82CE-6A91AF8E435E}" destId="{F9AAC74E-A434-45E1-A43C-8960BBC3CCCA}" srcOrd="0" destOrd="0" presId="urn:microsoft.com/office/officeart/2005/8/layout/chevron2"/>
    <dgm:cxn modelId="{415DF862-4A80-405A-923B-E69269AC0AE0}" srcId="{DD090B45-272E-49E2-B3EB-A94EB27E0158}" destId="{955CED69-7953-49F7-B076-3E9C55715C21}" srcOrd="1" destOrd="0" parTransId="{F2D52031-34A3-4E0F-9F64-B5BC52F90478}" sibTransId="{27B02DC2-EB63-4FBB-8F20-A7C8A20E4280}"/>
    <dgm:cxn modelId="{1666029D-6169-40AC-B02E-E00812CB9BC1}" srcId="{955CED69-7953-49F7-B076-3E9C55715C21}" destId="{2EE042E4-2288-4B19-BA0F-405F83B94FA9}" srcOrd="0" destOrd="0" parTransId="{EBC982C3-9831-4F78-B81D-551FA864363A}" sibTransId="{7341C93A-D3FD-46E2-9D65-DAF9E0D6688D}"/>
    <dgm:cxn modelId="{02225CA5-2321-4335-AB53-7BE77FC53717}" type="presOf" srcId="{E3572681-C86D-42D3-B9C7-A627A7089932}" destId="{37399DA3-B52F-4D9C-AAD8-A8708BD72E1D}" srcOrd="0" destOrd="0" presId="urn:microsoft.com/office/officeart/2005/8/layout/chevron2"/>
    <dgm:cxn modelId="{45C26F98-25B2-4CEC-AB69-9C5F65556507}" type="presParOf" srcId="{B9F54707-C022-48F6-8B9D-9956302EE320}" destId="{60218BE4-AC63-49FB-8C91-839DFD54FF89}" srcOrd="0" destOrd="0" presId="urn:microsoft.com/office/officeart/2005/8/layout/chevron2"/>
    <dgm:cxn modelId="{A9B604C7-5483-41C2-8236-A6ECC76CE404}" type="presParOf" srcId="{60218BE4-AC63-49FB-8C91-839DFD54FF89}" destId="{37399DA3-B52F-4D9C-AAD8-A8708BD72E1D}" srcOrd="0" destOrd="0" presId="urn:microsoft.com/office/officeart/2005/8/layout/chevron2"/>
    <dgm:cxn modelId="{3142019C-CD0B-4C0E-809B-8073896E3D3A}" type="presParOf" srcId="{60218BE4-AC63-49FB-8C91-839DFD54FF89}" destId="{F9AAC74E-A434-45E1-A43C-8960BBC3CCCA}" srcOrd="1" destOrd="0" presId="urn:microsoft.com/office/officeart/2005/8/layout/chevron2"/>
    <dgm:cxn modelId="{9A286DB5-AC38-4C54-AE9A-8F31C7FF0988}" type="presParOf" srcId="{B9F54707-C022-48F6-8B9D-9956302EE320}" destId="{080274E7-0959-4A4C-AD97-08AB32D48913}" srcOrd="1" destOrd="0" presId="urn:microsoft.com/office/officeart/2005/8/layout/chevron2"/>
    <dgm:cxn modelId="{865CB9AD-FED2-4E99-8C81-186361FE181B}" type="presParOf" srcId="{B9F54707-C022-48F6-8B9D-9956302EE320}" destId="{6CF5C0DB-D184-4321-AEC5-0CB416AC1615}" srcOrd="2" destOrd="0" presId="urn:microsoft.com/office/officeart/2005/8/layout/chevron2"/>
    <dgm:cxn modelId="{9DEBDC4A-3EB4-4263-AEB6-D102DFD44F1D}" type="presParOf" srcId="{6CF5C0DB-D184-4321-AEC5-0CB416AC1615}" destId="{180D772B-5695-481D-9E7E-C73C520B75E4}" srcOrd="0" destOrd="0" presId="urn:microsoft.com/office/officeart/2005/8/layout/chevron2"/>
    <dgm:cxn modelId="{20F09AA2-7068-46E8-A922-0721283887E4}" type="presParOf" srcId="{6CF5C0DB-D184-4321-AEC5-0CB416AC1615}" destId="{622E5EB1-C57D-4CDA-A24F-FBB3B4BCA579}" srcOrd="1" destOrd="0" presId="urn:microsoft.com/office/officeart/2005/8/layout/chevron2"/>
    <dgm:cxn modelId="{868664A4-9EDC-4009-BA0E-EBB172B2B57F}" type="presParOf" srcId="{B9F54707-C022-48F6-8B9D-9956302EE320}" destId="{E9AA7881-AC50-47AA-A66A-853E2EE9F815}" srcOrd="3" destOrd="0" presId="urn:microsoft.com/office/officeart/2005/8/layout/chevron2"/>
    <dgm:cxn modelId="{A64E2283-B895-4672-96F1-7AA431251A9C}" type="presParOf" srcId="{B9F54707-C022-48F6-8B9D-9956302EE320}" destId="{2A003D86-BF87-441C-88E7-5DCCA866B9EB}" srcOrd="4" destOrd="0" presId="urn:microsoft.com/office/officeart/2005/8/layout/chevron2"/>
    <dgm:cxn modelId="{0A79DACD-1DB5-400F-BA64-CB389D64E25C}" type="presParOf" srcId="{2A003D86-BF87-441C-88E7-5DCCA866B9EB}" destId="{C21E9A31-2E62-4DBD-89F4-81F2FEA84E75}" srcOrd="0" destOrd="0" presId="urn:microsoft.com/office/officeart/2005/8/layout/chevron2"/>
    <dgm:cxn modelId="{95FC8557-F501-4801-A418-F8E6EDADF32D}" type="presParOf" srcId="{2A003D86-BF87-441C-88E7-5DCCA866B9EB}" destId="{0081B195-466E-48E5-97C0-075884D32EF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54B1F4-25BD-4D99-A32A-50CEB87AB77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13018F3-8B09-497B-ACAC-44428AE0A5EF}">
      <dgm:prSet phldrT="[テキスト]"/>
      <dgm:spPr/>
      <dgm:t>
        <a:bodyPr/>
        <a:lstStyle/>
        <a:p>
          <a:r>
            <a:rPr kumimoji="1" lang="ja-JP" altLang="en-US" dirty="0" smtClean="0"/>
            <a:t>生産率の維持</a:t>
          </a:r>
          <a:endParaRPr kumimoji="1" lang="ja-JP" altLang="en-US" dirty="0"/>
        </a:p>
      </dgm:t>
    </dgm:pt>
    <dgm:pt modelId="{813272D0-C96F-4C21-817B-AF992BC7B398}" type="parTrans" cxnId="{7D9A0083-16C1-4FCD-936C-D451F8F0638E}">
      <dgm:prSet/>
      <dgm:spPr/>
      <dgm:t>
        <a:bodyPr/>
        <a:lstStyle/>
        <a:p>
          <a:endParaRPr kumimoji="1" lang="ja-JP" altLang="en-US"/>
        </a:p>
      </dgm:t>
    </dgm:pt>
    <dgm:pt modelId="{C8A7EF91-BEFC-4AE7-BE75-1E4DAC363A89}" type="sibTrans" cxnId="{7D9A0083-16C1-4FCD-936C-D451F8F0638E}">
      <dgm:prSet/>
      <dgm:spPr/>
      <dgm:t>
        <a:bodyPr/>
        <a:lstStyle/>
        <a:p>
          <a:endParaRPr kumimoji="1" lang="ja-JP" altLang="en-US"/>
        </a:p>
      </dgm:t>
    </dgm:pt>
    <dgm:pt modelId="{78EDA0D6-2269-41E8-A170-5F6E451124FC}">
      <dgm:prSet phldrT="[テキスト]"/>
      <dgm:spPr/>
      <dgm:t>
        <a:bodyPr/>
        <a:lstStyle/>
        <a:p>
          <a:r>
            <a:rPr kumimoji="1" lang="ja-JP" altLang="en-US" dirty="0" smtClean="0"/>
            <a:t>顧客満足</a:t>
          </a:r>
          <a:endParaRPr kumimoji="1" lang="ja-JP" altLang="en-US" dirty="0"/>
        </a:p>
      </dgm:t>
    </dgm:pt>
    <dgm:pt modelId="{1A9FDA55-A034-4B6A-82DF-79047C624EE9}" type="parTrans" cxnId="{F2AB6A87-8BF1-43A4-B847-E2C7EEF001B6}">
      <dgm:prSet/>
      <dgm:spPr/>
      <dgm:t>
        <a:bodyPr/>
        <a:lstStyle/>
        <a:p>
          <a:endParaRPr kumimoji="1" lang="ja-JP" altLang="en-US"/>
        </a:p>
      </dgm:t>
    </dgm:pt>
    <dgm:pt modelId="{014EF0CA-1FF8-4A2B-B51C-2E53E58CCBED}" type="sibTrans" cxnId="{F2AB6A87-8BF1-43A4-B847-E2C7EEF001B6}">
      <dgm:prSet/>
      <dgm:spPr/>
      <dgm:t>
        <a:bodyPr/>
        <a:lstStyle/>
        <a:p>
          <a:endParaRPr kumimoji="1" lang="ja-JP" altLang="en-US"/>
        </a:p>
      </dgm:t>
    </dgm:pt>
    <dgm:pt modelId="{0A1AF371-9286-4FDF-BB7A-967B767B534B}">
      <dgm:prSet phldrT="[テキスト]"/>
      <dgm:spPr/>
      <dgm:t>
        <a:bodyPr/>
        <a:lstStyle/>
        <a:p>
          <a:r>
            <a:rPr kumimoji="1" lang="ja-JP" altLang="en-US" dirty="0" smtClean="0"/>
            <a:t>受注増</a:t>
          </a:r>
          <a:endParaRPr kumimoji="1" lang="ja-JP" altLang="en-US" dirty="0"/>
        </a:p>
      </dgm:t>
    </dgm:pt>
    <dgm:pt modelId="{5A087E13-51C1-4E96-A408-B1735F969868}" type="parTrans" cxnId="{841D3925-BB5D-4288-8526-0A957A7CA58B}">
      <dgm:prSet/>
      <dgm:spPr/>
      <dgm:t>
        <a:bodyPr/>
        <a:lstStyle/>
        <a:p>
          <a:endParaRPr kumimoji="1" lang="ja-JP" altLang="en-US"/>
        </a:p>
      </dgm:t>
    </dgm:pt>
    <dgm:pt modelId="{2596B777-0840-4155-8875-C73B32C0FF94}" type="sibTrans" cxnId="{841D3925-BB5D-4288-8526-0A957A7CA58B}">
      <dgm:prSet/>
      <dgm:spPr/>
      <dgm:t>
        <a:bodyPr/>
        <a:lstStyle/>
        <a:p>
          <a:endParaRPr kumimoji="1" lang="ja-JP" altLang="en-US"/>
        </a:p>
      </dgm:t>
    </dgm:pt>
    <dgm:pt modelId="{B10A2550-C1C3-44A4-9FE2-F04ABD0ADFE0}">
      <dgm:prSet phldrT="[テキスト]"/>
      <dgm:spPr/>
      <dgm:t>
        <a:bodyPr/>
        <a:lstStyle/>
        <a:p>
          <a:r>
            <a:rPr kumimoji="1" lang="ja-JP" altLang="en-US" dirty="0" smtClean="0"/>
            <a:t>シェア拡大</a:t>
          </a:r>
          <a:endParaRPr kumimoji="1" lang="ja-JP" altLang="en-US" dirty="0"/>
        </a:p>
      </dgm:t>
    </dgm:pt>
    <dgm:pt modelId="{F09EA155-EAC3-436E-A183-929B9056387F}" type="parTrans" cxnId="{0837A804-2165-4EAB-B737-4A19FB422815}">
      <dgm:prSet/>
      <dgm:spPr/>
      <dgm:t>
        <a:bodyPr/>
        <a:lstStyle/>
        <a:p>
          <a:endParaRPr kumimoji="1" lang="ja-JP" altLang="en-US"/>
        </a:p>
      </dgm:t>
    </dgm:pt>
    <dgm:pt modelId="{43EAF7EA-A72C-41D9-8BCD-6B5046C7A541}" type="sibTrans" cxnId="{0837A804-2165-4EAB-B737-4A19FB422815}">
      <dgm:prSet/>
      <dgm:spPr/>
      <dgm:t>
        <a:bodyPr/>
        <a:lstStyle/>
        <a:p>
          <a:endParaRPr kumimoji="1" lang="ja-JP" altLang="en-US"/>
        </a:p>
      </dgm:t>
    </dgm:pt>
    <dgm:pt modelId="{F1DCD927-3E83-49FA-B925-38DE5F3B4FDC}" type="pres">
      <dgm:prSet presAssocID="{B654B1F4-25BD-4D99-A32A-50CEB87AB77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7CFC705-D307-4368-B6C8-90CC8DF55C56}" type="pres">
      <dgm:prSet presAssocID="{413018F3-8B09-497B-ACAC-44428AE0A5E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28EB494-7682-4D86-ABDE-34B380DDA190}" type="pres">
      <dgm:prSet presAssocID="{C8A7EF91-BEFC-4AE7-BE75-1E4DAC363A8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E3240524-B1E8-4B80-8FC2-2E08D43F7ABC}" type="pres">
      <dgm:prSet presAssocID="{C8A7EF91-BEFC-4AE7-BE75-1E4DAC363A8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EA734166-22C4-4599-B9AD-7ABA401755EA}" type="pres">
      <dgm:prSet presAssocID="{78EDA0D6-2269-41E8-A170-5F6E451124F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F9C91DD-35B8-4074-851A-1EAD0B5865AF}" type="pres">
      <dgm:prSet presAssocID="{014EF0CA-1FF8-4A2B-B51C-2E53E58CCBED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072BA191-7FEC-470F-B0EB-56F24C2F650E}" type="pres">
      <dgm:prSet presAssocID="{014EF0CA-1FF8-4A2B-B51C-2E53E58CCBED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07B3B75C-EBBF-4E64-84C4-9B24B3466429}" type="pres">
      <dgm:prSet presAssocID="{0A1AF371-9286-4FDF-BB7A-967B767B534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3DFC40F-3C3F-461F-94A0-DCA1EC1065D1}" type="pres">
      <dgm:prSet presAssocID="{2596B777-0840-4155-8875-C73B32C0FF94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7200F10F-952A-499E-B3CE-9C4EA4C8ECD5}" type="pres">
      <dgm:prSet presAssocID="{2596B777-0840-4155-8875-C73B32C0FF94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93A8E59F-344F-44F9-B2E6-0768FB16B361}" type="pres">
      <dgm:prSet presAssocID="{B10A2550-C1C3-44A4-9FE2-F04ABD0ADFE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DDB8CA-A090-4D2E-A1B5-AB247C270079}" type="pres">
      <dgm:prSet presAssocID="{43EAF7EA-A72C-41D9-8BCD-6B5046C7A541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7929E593-D382-4370-BDF9-7AAED96283AE}" type="pres">
      <dgm:prSet presAssocID="{43EAF7EA-A72C-41D9-8BCD-6B5046C7A541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080752C8-8AE5-44F4-B657-1A003984FEC6}" type="presOf" srcId="{2596B777-0840-4155-8875-C73B32C0FF94}" destId="{7200F10F-952A-499E-B3CE-9C4EA4C8ECD5}" srcOrd="1" destOrd="0" presId="urn:microsoft.com/office/officeart/2005/8/layout/cycle2"/>
    <dgm:cxn modelId="{F2AB6A87-8BF1-43A4-B847-E2C7EEF001B6}" srcId="{B654B1F4-25BD-4D99-A32A-50CEB87AB771}" destId="{78EDA0D6-2269-41E8-A170-5F6E451124FC}" srcOrd="1" destOrd="0" parTransId="{1A9FDA55-A034-4B6A-82DF-79047C624EE9}" sibTransId="{014EF0CA-1FF8-4A2B-B51C-2E53E58CCBED}"/>
    <dgm:cxn modelId="{7D9A0083-16C1-4FCD-936C-D451F8F0638E}" srcId="{B654B1F4-25BD-4D99-A32A-50CEB87AB771}" destId="{413018F3-8B09-497B-ACAC-44428AE0A5EF}" srcOrd="0" destOrd="0" parTransId="{813272D0-C96F-4C21-817B-AF992BC7B398}" sibTransId="{C8A7EF91-BEFC-4AE7-BE75-1E4DAC363A89}"/>
    <dgm:cxn modelId="{D92A9872-D182-439B-ADD7-78089F22F195}" type="presOf" srcId="{B654B1F4-25BD-4D99-A32A-50CEB87AB771}" destId="{F1DCD927-3E83-49FA-B925-38DE5F3B4FDC}" srcOrd="0" destOrd="0" presId="urn:microsoft.com/office/officeart/2005/8/layout/cycle2"/>
    <dgm:cxn modelId="{BFC3A2AF-744D-4F52-B6F1-4251A044231E}" type="presOf" srcId="{43EAF7EA-A72C-41D9-8BCD-6B5046C7A541}" destId="{7929E593-D382-4370-BDF9-7AAED96283AE}" srcOrd="1" destOrd="0" presId="urn:microsoft.com/office/officeart/2005/8/layout/cycle2"/>
    <dgm:cxn modelId="{8E146F7F-9BEE-408D-810A-590CCAC2FABE}" type="presOf" srcId="{43EAF7EA-A72C-41D9-8BCD-6B5046C7A541}" destId="{54DDB8CA-A090-4D2E-A1B5-AB247C270079}" srcOrd="0" destOrd="0" presId="urn:microsoft.com/office/officeart/2005/8/layout/cycle2"/>
    <dgm:cxn modelId="{AA837762-9D92-4D9F-87C9-80F4502E8ECC}" type="presOf" srcId="{B10A2550-C1C3-44A4-9FE2-F04ABD0ADFE0}" destId="{93A8E59F-344F-44F9-B2E6-0768FB16B361}" srcOrd="0" destOrd="0" presId="urn:microsoft.com/office/officeart/2005/8/layout/cycle2"/>
    <dgm:cxn modelId="{99F7CB8D-F7A9-4F3A-9B6D-1679452384A6}" type="presOf" srcId="{014EF0CA-1FF8-4A2B-B51C-2E53E58CCBED}" destId="{6F9C91DD-35B8-4074-851A-1EAD0B5865AF}" srcOrd="0" destOrd="0" presId="urn:microsoft.com/office/officeart/2005/8/layout/cycle2"/>
    <dgm:cxn modelId="{1C7F60E0-586E-47EA-AFBA-0E45D8AC54EA}" type="presOf" srcId="{413018F3-8B09-497B-ACAC-44428AE0A5EF}" destId="{37CFC705-D307-4368-B6C8-90CC8DF55C56}" srcOrd="0" destOrd="0" presId="urn:microsoft.com/office/officeart/2005/8/layout/cycle2"/>
    <dgm:cxn modelId="{841D3925-BB5D-4288-8526-0A957A7CA58B}" srcId="{B654B1F4-25BD-4D99-A32A-50CEB87AB771}" destId="{0A1AF371-9286-4FDF-BB7A-967B767B534B}" srcOrd="2" destOrd="0" parTransId="{5A087E13-51C1-4E96-A408-B1735F969868}" sibTransId="{2596B777-0840-4155-8875-C73B32C0FF94}"/>
    <dgm:cxn modelId="{70D746C0-A025-4F68-BD40-099FB2884019}" type="presOf" srcId="{014EF0CA-1FF8-4A2B-B51C-2E53E58CCBED}" destId="{072BA191-7FEC-470F-B0EB-56F24C2F650E}" srcOrd="1" destOrd="0" presId="urn:microsoft.com/office/officeart/2005/8/layout/cycle2"/>
    <dgm:cxn modelId="{8DB8D8CE-2249-460E-8ABF-6B4BC5464FE4}" type="presOf" srcId="{C8A7EF91-BEFC-4AE7-BE75-1E4DAC363A89}" destId="{E3240524-B1E8-4B80-8FC2-2E08D43F7ABC}" srcOrd="1" destOrd="0" presId="urn:microsoft.com/office/officeart/2005/8/layout/cycle2"/>
    <dgm:cxn modelId="{9EF7FA73-68E4-497C-80AF-242E2902CDFB}" type="presOf" srcId="{C8A7EF91-BEFC-4AE7-BE75-1E4DAC363A89}" destId="{328EB494-7682-4D86-ABDE-34B380DDA190}" srcOrd="0" destOrd="0" presId="urn:microsoft.com/office/officeart/2005/8/layout/cycle2"/>
    <dgm:cxn modelId="{E1D2D703-B283-4D53-8A14-2A369762E5EE}" type="presOf" srcId="{2596B777-0840-4155-8875-C73B32C0FF94}" destId="{33DFC40F-3C3F-461F-94A0-DCA1EC1065D1}" srcOrd="0" destOrd="0" presId="urn:microsoft.com/office/officeart/2005/8/layout/cycle2"/>
    <dgm:cxn modelId="{0837A804-2165-4EAB-B737-4A19FB422815}" srcId="{B654B1F4-25BD-4D99-A32A-50CEB87AB771}" destId="{B10A2550-C1C3-44A4-9FE2-F04ABD0ADFE0}" srcOrd="3" destOrd="0" parTransId="{F09EA155-EAC3-436E-A183-929B9056387F}" sibTransId="{43EAF7EA-A72C-41D9-8BCD-6B5046C7A541}"/>
    <dgm:cxn modelId="{DBA85326-4C84-4AB3-9957-49351A6BB38D}" type="presOf" srcId="{0A1AF371-9286-4FDF-BB7A-967B767B534B}" destId="{07B3B75C-EBBF-4E64-84C4-9B24B3466429}" srcOrd="0" destOrd="0" presId="urn:microsoft.com/office/officeart/2005/8/layout/cycle2"/>
    <dgm:cxn modelId="{3BC97574-F994-403B-BD3B-9DF1626A0C61}" type="presOf" srcId="{78EDA0D6-2269-41E8-A170-5F6E451124FC}" destId="{EA734166-22C4-4599-B9AD-7ABA401755EA}" srcOrd="0" destOrd="0" presId="urn:microsoft.com/office/officeart/2005/8/layout/cycle2"/>
    <dgm:cxn modelId="{6B8DC17F-EC0A-4C4B-BC57-31AB39E4A5E7}" type="presParOf" srcId="{F1DCD927-3E83-49FA-B925-38DE5F3B4FDC}" destId="{37CFC705-D307-4368-B6C8-90CC8DF55C56}" srcOrd="0" destOrd="0" presId="urn:microsoft.com/office/officeart/2005/8/layout/cycle2"/>
    <dgm:cxn modelId="{51E7F1EC-00CA-4587-8EE2-BDEC56E96309}" type="presParOf" srcId="{F1DCD927-3E83-49FA-B925-38DE5F3B4FDC}" destId="{328EB494-7682-4D86-ABDE-34B380DDA190}" srcOrd="1" destOrd="0" presId="urn:microsoft.com/office/officeart/2005/8/layout/cycle2"/>
    <dgm:cxn modelId="{9E297465-F5BA-4A9E-97C4-E6198D721E15}" type="presParOf" srcId="{328EB494-7682-4D86-ABDE-34B380DDA190}" destId="{E3240524-B1E8-4B80-8FC2-2E08D43F7ABC}" srcOrd="0" destOrd="0" presId="urn:microsoft.com/office/officeart/2005/8/layout/cycle2"/>
    <dgm:cxn modelId="{412E87B3-CB3F-428B-8881-F0A8E0D1F78B}" type="presParOf" srcId="{F1DCD927-3E83-49FA-B925-38DE5F3B4FDC}" destId="{EA734166-22C4-4599-B9AD-7ABA401755EA}" srcOrd="2" destOrd="0" presId="urn:microsoft.com/office/officeart/2005/8/layout/cycle2"/>
    <dgm:cxn modelId="{C99A0525-10A7-4965-8118-32C6DFE33CC3}" type="presParOf" srcId="{F1DCD927-3E83-49FA-B925-38DE5F3B4FDC}" destId="{6F9C91DD-35B8-4074-851A-1EAD0B5865AF}" srcOrd="3" destOrd="0" presId="urn:microsoft.com/office/officeart/2005/8/layout/cycle2"/>
    <dgm:cxn modelId="{5DDF3AB9-083B-41EC-9068-896293E62D5C}" type="presParOf" srcId="{6F9C91DD-35B8-4074-851A-1EAD0B5865AF}" destId="{072BA191-7FEC-470F-B0EB-56F24C2F650E}" srcOrd="0" destOrd="0" presId="urn:microsoft.com/office/officeart/2005/8/layout/cycle2"/>
    <dgm:cxn modelId="{FF577B8D-0534-4736-9CA1-3111873092AC}" type="presParOf" srcId="{F1DCD927-3E83-49FA-B925-38DE5F3B4FDC}" destId="{07B3B75C-EBBF-4E64-84C4-9B24B3466429}" srcOrd="4" destOrd="0" presId="urn:microsoft.com/office/officeart/2005/8/layout/cycle2"/>
    <dgm:cxn modelId="{ECD289BC-3966-4192-A261-61B58E1E4DE3}" type="presParOf" srcId="{F1DCD927-3E83-49FA-B925-38DE5F3B4FDC}" destId="{33DFC40F-3C3F-461F-94A0-DCA1EC1065D1}" srcOrd="5" destOrd="0" presId="urn:microsoft.com/office/officeart/2005/8/layout/cycle2"/>
    <dgm:cxn modelId="{907EE386-1FE8-4708-A739-585143755447}" type="presParOf" srcId="{33DFC40F-3C3F-461F-94A0-DCA1EC1065D1}" destId="{7200F10F-952A-499E-B3CE-9C4EA4C8ECD5}" srcOrd="0" destOrd="0" presId="urn:microsoft.com/office/officeart/2005/8/layout/cycle2"/>
    <dgm:cxn modelId="{43D8B50D-4885-4F0C-B114-6E305EE2A2CE}" type="presParOf" srcId="{F1DCD927-3E83-49FA-B925-38DE5F3B4FDC}" destId="{93A8E59F-344F-44F9-B2E6-0768FB16B361}" srcOrd="6" destOrd="0" presId="urn:microsoft.com/office/officeart/2005/8/layout/cycle2"/>
    <dgm:cxn modelId="{3982478D-0167-47A9-9BAA-28E41587ED80}" type="presParOf" srcId="{F1DCD927-3E83-49FA-B925-38DE5F3B4FDC}" destId="{54DDB8CA-A090-4D2E-A1B5-AB247C270079}" srcOrd="7" destOrd="0" presId="urn:microsoft.com/office/officeart/2005/8/layout/cycle2"/>
    <dgm:cxn modelId="{D8408FE6-0CD9-45FF-AB4C-D411563178A8}" type="presParOf" srcId="{54DDB8CA-A090-4D2E-A1B5-AB247C270079}" destId="{7929E593-D382-4370-BDF9-7AAED96283A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D96EA4-38E1-46F7-8473-01BB46B79A3F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A3A6D52-1941-4351-A1E3-745053B77A6A}">
      <dgm:prSet phldrT="[テキスト]"/>
      <dgm:spPr/>
      <dgm:t>
        <a:bodyPr/>
        <a:lstStyle/>
        <a:p>
          <a:r>
            <a:rPr kumimoji="1" lang="ja-JP" altLang="en-US" dirty="0" smtClean="0"/>
            <a:t>１</a:t>
          </a:r>
          <a:endParaRPr kumimoji="1" lang="ja-JP" altLang="en-US" dirty="0"/>
        </a:p>
      </dgm:t>
    </dgm:pt>
    <dgm:pt modelId="{B6EEDE46-3BB9-4426-942A-7BF0B4A88251}" type="parTrans" cxnId="{4D1788B3-18AA-430B-9F4C-77C595A8DEF7}">
      <dgm:prSet/>
      <dgm:spPr/>
      <dgm:t>
        <a:bodyPr/>
        <a:lstStyle/>
        <a:p>
          <a:endParaRPr kumimoji="1" lang="ja-JP" altLang="en-US"/>
        </a:p>
      </dgm:t>
    </dgm:pt>
    <dgm:pt modelId="{6671E682-4089-4AFA-B51D-604FC49F80FF}" type="sibTrans" cxnId="{4D1788B3-18AA-430B-9F4C-77C595A8DEF7}">
      <dgm:prSet/>
      <dgm:spPr/>
      <dgm:t>
        <a:bodyPr/>
        <a:lstStyle/>
        <a:p>
          <a:endParaRPr kumimoji="1" lang="ja-JP" altLang="en-US"/>
        </a:p>
      </dgm:t>
    </dgm:pt>
    <dgm:pt modelId="{55A2603C-AF15-4406-B3E8-A9C909FEF87F}">
      <dgm:prSet phldrT="[テキスト]"/>
      <dgm:spPr/>
      <dgm:t>
        <a:bodyPr/>
        <a:lstStyle/>
        <a:p>
          <a:r>
            <a:rPr kumimoji="1" lang="ja-JP" altLang="en-US" dirty="0" smtClean="0"/>
            <a:t>石油市場の大変化</a:t>
          </a:r>
          <a:endParaRPr kumimoji="1" lang="ja-JP" altLang="en-US" dirty="0"/>
        </a:p>
      </dgm:t>
    </dgm:pt>
    <dgm:pt modelId="{96091806-3ED3-44B0-A134-CBC55CA4F802}" type="parTrans" cxnId="{48FB56DF-1100-42CB-A659-83FEA1477C92}">
      <dgm:prSet/>
      <dgm:spPr/>
      <dgm:t>
        <a:bodyPr/>
        <a:lstStyle/>
        <a:p>
          <a:endParaRPr kumimoji="1" lang="ja-JP" altLang="en-US"/>
        </a:p>
      </dgm:t>
    </dgm:pt>
    <dgm:pt modelId="{C54F4208-7743-418C-B8BC-108F105EE5C4}" type="sibTrans" cxnId="{48FB56DF-1100-42CB-A659-83FEA1477C92}">
      <dgm:prSet/>
      <dgm:spPr/>
      <dgm:t>
        <a:bodyPr/>
        <a:lstStyle/>
        <a:p>
          <a:endParaRPr kumimoji="1" lang="ja-JP" altLang="en-US"/>
        </a:p>
      </dgm:t>
    </dgm:pt>
    <dgm:pt modelId="{5DADD74F-36F5-4D79-9137-1566E7695775}">
      <dgm:prSet phldrT="[テキスト]"/>
      <dgm:spPr/>
      <dgm:t>
        <a:bodyPr/>
        <a:lstStyle/>
        <a:p>
          <a:r>
            <a:rPr kumimoji="1" lang="ja-JP" altLang="en-US" dirty="0" smtClean="0"/>
            <a:t>２</a:t>
          </a:r>
          <a:endParaRPr kumimoji="1" lang="ja-JP" altLang="en-US" dirty="0"/>
        </a:p>
      </dgm:t>
    </dgm:pt>
    <dgm:pt modelId="{3391F0E3-8812-4791-9C1D-3196245F19AC}" type="parTrans" cxnId="{B3D01487-0D6D-41C4-8540-954BE35F43DC}">
      <dgm:prSet/>
      <dgm:spPr/>
      <dgm:t>
        <a:bodyPr/>
        <a:lstStyle/>
        <a:p>
          <a:endParaRPr kumimoji="1" lang="ja-JP" altLang="en-US"/>
        </a:p>
      </dgm:t>
    </dgm:pt>
    <dgm:pt modelId="{4F4BF20E-89E3-47CC-B2F6-8B8FA8212D60}" type="sibTrans" cxnId="{B3D01487-0D6D-41C4-8540-954BE35F43DC}">
      <dgm:prSet/>
      <dgm:spPr/>
      <dgm:t>
        <a:bodyPr/>
        <a:lstStyle/>
        <a:p>
          <a:endParaRPr kumimoji="1" lang="ja-JP" altLang="en-US"/>
        </a:p>
      </dgm:t>
    </dgm:pt>
    <dgm:pt modelId="{E5188647-7D93-46AB-8A20-563FBCB7E663}">
      <dgm:prSet phldrT="[テキスト]"/>
      <dgm:spPr/>
      <dgm:t>
        <a:bodyPr/>
        <a:lstStyle/>
        <a:p>
          <a:r>
            <a:rPr kumimoji="1" lang="ja-JP" altLang="en-US" dirty="0" smtClean="0"/>
            <a:t>迅速な対応</a:t>
          </a:r>
          <a:endParaRPr kumimoji="1" lang="ja-JP" altLang="en-US" dirty="0"/>
        </a:p>
      </dgm:t>
    </dgm:pt>
    <dgm:pt modelId="{3D7679F2-BFAE-4653-B75E-F8A3D25435E5}" type="parTrans" cxnId="{BFC057DF-3A3B-479A-A12B-F8597D642B7E}">
      <dgm:prSet/>
      <dgm:spPr/>
      <dgm:t>
        <a:bodyPr/>
        <a:lstStyle/>
        <a:p>
          <a:endParaRPr kumimoji="1" lang="ja-JP" altLang="en-US"/>
        </a:p>
      </dgm:t>
    </dgm:pt>
    <dgm:pt modelId="{989CF8D0-E4C7-41B3-A1F7-48EAC2CFFF41}" type="sibTrans" cxnId="{BFC057DF-3A3B-479A-A12B-F8597D642B7E}">
      <dgm:prSet/>
      <dgm:spPr/>
      <dgm:t>
        <a:bodyPr/>
        <a:lstStyle/>
        <a:p>
          <a:endParaRPr kumimoji="1" lang="ja-JP" altLang="en-US"/>
        </a:p>
      </dgm:t>
    </dgm:pt>
    <dgm:pt modelId="{0675B9E0-5C80-4163-B044-3BD84C716423}" type="pres">
      <dgm:prSet presAssocID="{B5D96EA4-38E1-46F7-8473-01BB46B79A3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5AE39D8-2D8B-4E74-BA67-6FC36466B927}" type="pres">
      <dgm:prSet presAssocID="{AA3A6D52-1941-4351-A1E3-745053B77A6A}" presName="composite" presStyleCnt="0"/>
      <dgm:spPr/>
    </dgm:pt>
    <dgm:pt modelId="{111A2483-674D-4F91-9327-B41D86E6EC58}" type="pres">
      <dgm:prSet presAssocID="{AA3A6D52-1941-4351-A1E3-745053B77A6A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11D42FA-87C1-4202-AA81-C75FB7FA7B67}" type="pres">
      <dgm:prSet presAssocID="{AA3A6D52-1941-4351-A1E3-745053B77A6A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FCF0357-F549-48E4-A580-49F105DC7EBD}" type="pres">
      <dgm:prSet presAssocID="{6671E682-4089-4AFA-B51D-604FC49F80FF}" presName="sp" presStyleCnt="0"/>
      <dgm:spPr/>
    </dgm:pt>
    <dgm:pt modelId="{A67A5F49-3D48-46C8-B666-78A949FB9838}" type="pres">
      <dgm:prSet presAssocID="{5DADD74F-36F5-4D79-9137-1566E7695775}" presName="composite" presStyleCnt="0"/>
      <dgm:spPr/>
    </dgm:pt>
    <dgm:pt modelId="{48C70BE6-A270-46E4-B103-AD1DB4D44DE6}" type="pres">
      <dgm:prSet presAssocID="{5DADD74F-36F5-4D79-9137-1566E7695775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9420E98-2181-4683-94DE-0F5F4A147676}" type="pres">
      <dgm:prSet presAssocID="{5DADD74F-36F5-4D79-9137-1566E7695775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0DEF073-21E6-49FB-B474-6855FBD6AB96}" type="presOf" srcId="{5DADD74F-36F5-4D79-9137-1566E7695775}" destId="{48C70BE6-A270-46E4-B103-AD1DB4D44DE6}" srcOrd="0" destOrd="0" presId="urn:microsoft.com/office/officeart/2005/8/layout/chevron2"/>
    <dgm:cxn modelId="{53349158-F24F-43E3-A103-66E37978F618}" type="presOf" srcId="{55A2603C-AF15-4406-B3E8-A9C909FEF87F}" destId="{111D42FA-87C1-4202-AA81-C75FB7FA7B67}" srcOrd="0" destOrd="0" presId="urn:microsoft.com/office/officeart/2005/8/layout/chevron2"/>
    <dgm:cxn modelId="{77D9AE96-3C3C-4C5A-9687-0F813846DD34}" type="presOf" srcId="{E5188647-7D93-46AB-8A20-563FBCB7E663}" destId="{09420E98-2181-4683-94DE-0F5F4A147676}" srcOrd="0" destOrd="0" presId="urn:microsoft.com/office/officeart/2005/8/layout/chevron2"/>
    <dgm:cxn modelId="{9E5E8665-2E58-4033-A3A7-3B879B3D61D3}" type="presOf" srcId="{AA3A6D52-1941-4351-A1E3-745053B77A6A}" destId="{111A2483-674D-4F91-9327-B41D86E6EC58}" srcOrd="0" destOrd="0" presId="urn:microsoft.com/office/officeart/2005/8/layout/chevron2"/>
    <dgm:cxn modelId="{4D1788B3-18AA-430B-9F4C-77C595A8DEF7}" srcId="{B5D96EA4-38E1-46F7-8473-01BB46B79A3F}" destId="{AA3A6D52-1941-4351-A1E3-745053B77A6A}" srcOrd="0" destOrd="0" parTransId="{B6EEDE46-3BB9-4426-942A-7BF0B4A88251}" sibTransId="{6671E682-4089-4AFA-B51D-604FC49F80FF}"/>
    <dgm:cxn modelId="{48FB56DF-1100-42CB-A659-83FEA1477C92}" srcId="{AA3A6D52-1941-4351-A1E3-745053B77A6A}" destId="{55A2603C-AF15-4406-B3E8-A9C909FEF87F}" srcOrd="0" destOrd="0" parTransId="{96091806-3ED3-44B0-A134-CBC55CA4F802}" sibTransId="{C54F4208-7743-418C-B8BC-108F105EE5C4}"/>
    <dgm:cxn modelId="{BFC057DF-3A3B-479A-A12B-F8597D642B7E}" srcId="{5DADD74F-36F5-4D79-9137-1566E7695775}" destId="{E5188647-7D93-46AB-8A20-563FBCB7E663}" srcOrd="0" destOrd="0" parTransId="{3D7679F2-BFAE-4653-B75E-F8A3D25435E5}" sibTransId="{989CF8D0-E4C7-41B3-A1F7-48EAC2CFFF41}"/>
    <dgm:cxn modelId="{D75D091E-3098-4197-9119-D40D3D2D0987}" type="presOf" srcId="{B5D96EA4-38E1-46F7-8473-01BB46B79A3F}" destId="{0675B9E0-5C80-4163-B044-3BD84C716423}" srcOrd="0" destOrd="0" presId="urn:microsoft.com/office/officeart/2005/8/layout/chevron2"/>
    <dgm:cxn modelId="{B3D01487-0D6D-41C4-8540-954BE35F43DC}" srcId="{B5D96EA4-38E1-46F7-8473-01BB46B79A3F}" destId="{5DADD74F-36F5-4D79-9137-1566E7695775}" srcOrd="1" destOrd="0" parTransId="{3391F0E3-8812-4791-9C1D-3196245F19AC}" sibTransId="{4F4BF20E-89E3-47CC-B2F6-8B8FA8212D60}"/>
    <dgm:cxn modelId="{4532CB0E-9EC5-4F1D-BDE4-01396E8E520A}" type="presParOf" srcId="{0675B9E0-5C80-4163-B044-3BD84C716423}" destId="{C5AE39D8-2D8B-4E74-BA67-6FC36466B927}" srcOrd="0" destOrd="0" presId="urn:microsoft.com/office/officeart/2005/8/layout/chevron2"/>
    <dgm:cxn modelId="{81695667-623B-4208-A897-3841DA8284B5}" type="presParOf" srcId="{C5AE39D8-2D8B-4E74-BA67-6FC36466B927}" destId="{111A2483-674D-4F91-9327-B41D86E6EC58}" srcOrd="0" destOrd="0" presId="urn:microsoft.com/office/officeart/2005/8/layout/chevron2"/>
    <dgm:cxn modelId="{E6C53F95-7FD5-4C8B-A02F-F9B9218D0054}" type="presParOf" srcId="{C5AE39D8-2D8B-4E74-BA67-6FC36466B927}" destId="{111D42FA-87C1-4202-AA81-C75FB7FA7B67}" srcOrd="1" destOrd="0" presId="urn:microsoft.com/office/officeart/2005/8/layout/chevron2"/>
    <dgm:cxn modelId="{C2C2D35B-C2C2-4857-B342-F505FEE4640F}" type="presParOf" srcId="{0675B9E0-5C80-4163-B044-3BD84C716423}" destId="{0FCF0357-F549-48E4-A580-49F105DC7EBD}" srcOrd="1" destOrd="0" presId="urn:microsoft.com/office/officeart/2005/8/layout/chevron2"/>
    <dgm:cxn modelId="{5C786D11-E3B3-4DA6-A2C0-83AE164FCF0B}" type="presParOf" srcId="{0675B9E0-5C80-4163-B044-3BD84C716423}" destId="{A67A5F49-3D48-46C8-B666-78A949FB9838}" srcOrd="2" destOrd="0" presId="urn:microsoft.com/office/officeart/2005/8/layout/chevron2"/>
    <dgm:cxn modelId="{A7693BDD-54FA-48E2-8719-60259B5D164A}" type="presParOf" srcId="{A67A5F49-3D48-46C8-B666-78A949FB9838}" destId="{48C70BE6-A270-46E4-B103-AD1DB4D44DE6}" srcOrd="0" destOrd="0" presId="urn:microsoft.com/office/officeart/2005/8/layout/chevron2"/>
    <dgm:cxn modelId="{DAD2FA80-393E-42C0-B6F7-62C68C55C848}" type="presParOf" srcId="{A67A5F49-3D48-46C8-B666-78A949FB9838}" destId="{09420E98-2181-4683-94DE-0F5F4A14767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4D56A6E-AAEA-41C6-BBBD-98D8C170321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9254C80-8851-477B-AAD8-D033FA1B59B6}">
      <dgm:prSet phldrT="[テキスト]"/>
      <dgm:spPr/>
      <dgm:t>
        <a:bodyPr/>
        <a:lstStyle/>
        <a:p>
          <a:r>
            <a:rPr kumimoji="1" lang="ja-JP" altLang="en-US" dirty="0" smtClean="0"/>
            <a:t>自己省察</a:t>
          </a:r>
          <a:endParaRPr kumimoji="1" lang="ja-JP" altLang="en-US" dirty="0"/>
        </a:p>
      </dgm:t>
    </dgm:pt>
    <dgm:pt modelId="{A0F72152-87C9-49C6-8613-5BA00B4504F7}" type="parTrans" cxnId="{D852D00B-6127-4F93-9C6F-ED84A241DCB2}">
      <dgm:prSet/>
      <dgm:spPr/>
      <dgm:t>
        <a:bodyPr/>
        <a:lstStyle/>
        <a:p>
          <a:endParaRPr kumimoji="1" lang="ja-JP" altLang="en-US"/>
        </a:p>
      </dgm:t>
    </dgm:pt>
    <dgm:pt modelId="{E4713D80-D05E-4FF9-B030-F6C3CDB19CB3}" type="sibTrans" cxnId="{D852D00B-6127-4F93-9C6F-ED84A241DCB2}">
      <dgm:prSet/>
      <dgm:spPr/>
      <dgm:t>
        <a:bodyPr/>
        <a:lstStyle/>
        <a:p>
          <a:endParaRPr kumimoji="1" lang="ja-JP" altLang="en-US"/>
        </a:p>
      </dgm:t>
    </dgm:pt>
    <dgm:pt modelId="{55F70957-2A22-4C1C-B522-8A07A78AEDDD}">
      <dgm:prSet phldrT="[テキスト]"/>
      <dgm:spPr/>
      <dgm:t>
        <a:bodyPr/>
        <a:lstStyle/>
        <a:p>
          <a:r>
            <a:rPr kumimoji="1" lang="ja-JP" altLang="en-US" dirty="0" smtClean="0"/>
            <a:t>探求の技術</a:t>
          </a:r>
          <a:endParaRPr kumimoji="1" lang="ja-JP" altLang="en-US" dirty="0"/>
        </a:p>
      </dgm:t>
    </dgm:pt>
    <dgm:pt modelId="{0EF62CC0-592F-4711-AE4D-B72E06D74C86}" type="parTrans" cxnId="{EAF9CAC1-9A1D-4098-A052-BC12D85A9170}">
      <dgm:prSet/>
      <dgm:spPr/>
      <dgm:t>
        <a:bodyPr/>
        <a:lstStyle/>
        <a:p>
          <a:endParaRPr kumimoji="1" lang="ja-JP" altLang="en-US"/>
        </a:p>
      </dgm:t>
    </dgm:pt>
    <dgm:pt modelId="{739D5378-A7F1-4637-8F01-04C46519150E}" type="sibTrans" cxnId="{EAF9CAC1-9A1D-4098-A052-BC12D85A9170}">
      <dgm:prSet/>
      <dgm:spPr/>
      <dgm:t>
        <a:bodyPr/>
        <a:lstStyle/>
        <a:p>
          <a:endParaRPr kumimoji="1" lang="ja-JP" altLang="en-US"/>
        </a:p>
      </dgm:t>
    </dgm:pt>
    <dgm:pt modelId="{2DF09921-8D59-4D77-9281-59CF2014E92B}" type="pres">
      <dgm:prSet presAssocID="{A4D56A6E-AAEA-41C6-BBBD-98D8C170321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31EBDBE8-F2BB-4D6D-A0F9-110EC23DD131}" type="pres">
      <dgm:prSet presAssocID="{A4D56A6E-AAEA-41C6-BBBD-98D8C170321C}" presName="Name1" presStyleCnt="0"/>
      <dgm:spPr/>
    </dgm:pt>
    <dgm:pt modelId="{60816569-A51B-4861-B814-F92BDDCB6419}" type="pres">
      <dgm:prSet presAssocID="{A4D56A6E-AAEA-41C6-BBBD-98D8C170321C}" presName="cycle" presStyleCnt="0"/>
      <dgm:spPr/>
    </dgm:pt>
    <dgm:pt modelId="{73F7DA88-A8C2-417F-BC33-8FAC585A6C1F}" type="pres">
      <dgm:prSet presAssocID="{A4D56A6E-AAEA-41C6-BBBD-98D8C170321C}" presName="srcNode" presStyleLbl="node1" presStyleIdx="0" presStyleCnt="2"/>
      <dgm:spPr/>
    </dgm:pt>
    <dgm:pt modelId="{EBB0956B-FA76-4376-ACEF-9B35887ED5BC}" type="pres">
      <dgm:prSet presAssocID="{A4D56A6E-AAEA-41C6-BBBD-98D8C170321C}" presName="conn" presStyleLbl="parChTrans1D2" presStyleIdx="0" presStyleCnt="1"/>
      <dgm:spPr/>
      <dgm:t>
        <a:bodyPr/>
        <a:lstStyle/>
        <a:p>
          <a:endParaRPr kumimoji="1" lang="ja-JP" altLang="en-US"/>
        </a:p>
      </dgm:t>
    </dgm:pt>
    <dgm:pt modelId="{072584C2-814C-4EA4-A72C-4E6F299FAC94}" type="pres">
      <dgm:prSet presAssocID="{A4D56A6E-AAEA-41C6-BBBD-98D8C170321C}" presName="extraNode" presStyleLbl="node1" presStyleIdx="0" presStyleCnt="2"/>
      <dgm:spPr/>
    </dgm:pt>
    <dgm:pt modelId="{24EFA17B-5065-4BAC-A212-8AC5B5CCADB3}" type="pres">
      <dgm:prSet presAssocID="{A4D56A6E-AAEA-41C6-BBBD-98D8C170321C}" presName="dstNode" presStyleLbl="node1" presStyleIdx="0" presStyleCnt="2"/>
      <dgm:spPr/>
    </dgm:pt>
    <dgm:pt modelId="{8FC3B274-8563-4E2F-B05D-3E657A176968}" type="pres">
      <dgm:prSet presAssocID="{79254C80-8851-477B-AAD8-D033FA1B59B6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965DBCE-AC43-4072-AA36-4A08C6DA53C6}" type="pres">
      <dgm:prSet presAssocID="{79254C80-8851-477B-AAD8-D033FA1B59B6}" presName="accent_1" presStyleCnt="0"/>
      <dgm:spPr/>
    </dgm:pt>
    <dgm:pt modelId="{6C295446-B9A7-4A85-AD96-8A45AAED6FE6}" type="pres">
      <dgm:prSet presAssocID="{79254C80-8851-477B-AAD8-D033FA1B59B6}" presName="accentRepeatNode" presStyleLbl="solidFgAcc1" presStyleIdx="0" presStyleCnt="2"/>
      <dgm:spPr/>
    </dgm:pt>
    <dgm:pt modelId="{6C45862F-8464-4804-B692-B063613780BF}" type="pres">
      <dgm:prSet presAssocID="{55F70957-2A22-4C1C-B522-8A07A78AEDDD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73353F7-7BA7-48E4-92CE-B99BCA052B0B}" type="pres">
      <dgm:prSet presAssocID="{55F70957-2A22-4C1C-B522-8A07A78AEDDD}" presName="accent_2" presStyleCnt="0"/>
      <dgm:spPr/>
    </dgm:pt>
    <dgm:pt modelId="{9F1DB954-B2F0-460D-BB50-D80F789C93CD}" type="pres">
      <dgm:prSet presAssocID="{55F70957-2A22-4C1C-B522-8A07A78AEDDD}" presName="accentRepeatNode" presStyleLbl="solidFgAcc1" presStyleIdx="1" presStyleCnt="2"/>
      <dgm:spPr/>
    </dgm:pt>
  </dgm:ptLst>
  <dgm:cxnLst>
    <dgm:cxn modelId="{D852D00B-6127-4F93-9C6F-ED84A241DCB2}" srcId="{A4D56A6E-AAEA-41C6-BBBD-98D8C170321C}" destId="{79254C80-8851-477B-AAD8-D033FA1B59B6}" srcOrd="0" destOrd="0" parTransId="{A0F72152-87C9-49C6-8613-5BA00B4504F7}" sibTransId="{E4713D80-D05E-4FF9-B030-F6C3CDB19CB3}"/>
    <dgm:cxn modelId="{4B67FC60-06F2-43ED-8AF6-ED8EE88E6F9E}" type="presOf" srcId="{79254C80-8851-477B-AAD8-D033FA1B59B6}" destId="{8FC3B274-8563-4E2F-B05D-3E657A176968}" srcOrd="0" destOrd="0" presId="urn:microsoft.com/office/officeart/2008/layout/VerticalCurvedList"/>
    <dgm:cxn modelId="{BF006772-80BE-4366-8962-D377C6EF71DD}" type="presOf" srcId="{E4713D80-D05E-4FF9-B030-F6C3CDB19CB3}" destId="{EBB0956B-FA76-4376-ACEF-9B35887ED5BC}" srcOrd="0" destOrd="0" presId="urn:microsoft.com/office/officeart/2008/layout/VerticalCurvedList"/>
    <dgm:cxn modelId="{EAF9CAC1-9A1D-4098-A052-BC12D85A9170}" srcId="{A4D56A6E-AAEA-41C6-BBBD-98D8C170321C}" destId="{55F70957-2A22-4C1C-B522-8A07A78AEDDD}" srcOrd="1" destOrd="0" parTransId="{0EF62CC0-592F-4711-AE4D-B72E06D74C86}" sibTransId="{739D5378-A7F1-4637-8F01-04C46519150E}"/>
    <dgm:cxn modelId="{1DD76A87-753E-402E-BAEC-A3563BF9C418}" type="presOf" srcId="{55F70957-2A22-4C1C-B522-8A07A78AEDDD}" destId="{6C45862F-8464-4804-B692-B063613780BF}" srcOrd="0" destOrd="0" presId="urn:microsoft.com/office/officeart/2008/layout/VerticalCurvedList"/>
    <dgm:cxn modelId="{8C5C7DB3-D5FF-4198-B942-8997983B06EF}" type="presOf" srcId="{A4D56A6E-AAEA-41C6-BBBD-98D8C170321C}" destId="{2DF09921-8D59-4D77-9281-59CF2014E92B}" srcOrd="0" destOrd="0" presId="urn:microsoft.com/office/officeart/2008/layout/VerticalCurvedList"/>
    <dgm:cxn modelId="{166BCB6B-F88B-4307-B0B2-A5E1BD31D93A}" type="presParOf" srcId="{2DF09921-8D59-4D77-9281-59CF2014E92B}" destId="{31EBDBE8-F2BB-4D6D-A0F9-110EC23DD131}" srcOrd="0" destOrd="0" presId="urn:microsoft.com/office/officeart/2008/layout/VerticalCurvedList"/>
    <dgm:cxn modelId="{A9E805AD-E892-41CF-BA8B-555E73482002}" type="presParOf" srcId="{31EBDBE8-F2BB-4D6D-A0F9-110EC23DD131}" destId="{60816569-A51B-4861-B814-F92BDDCB6419}" srcOrd="0" destOrd="0" presId="urn:microsoft.com/office/officeart/2008/layout/VerticalCurvedList"/>
    <dgm:cxn modelId="{E132B769-30C1-4DAD-8D23-1B7B41130745}" type="presParOf" srcId="{60816569-A51B-4861-B814-F92BDDCB6419}" destId="{73F7DA88-A8C2-417F-BC33-8FAC585A6C1F}" srcOrd="0" destOrd="0" presId="urn:microsoft.com/office/officeart/2008/layout/VerticalCurvedList"/>
    <dgm:cxn modelId="{5C107CFC-AF9E-495D-BE23-DBD337FC7C27}" type="presParOf" srcId="{60816569-A51B-4861-B814-F92BDDCB6419}" destId="{EBB0956B-FA76-4376-ACEF-9B35887ED5BC}" srcOrd="1" destOrd="0" presId="urn:microsoft.com/office/officeart/2008/layout/VerticalCurvedList"/>
    <dgm:cxn modelId="{2A5B309D-2C86-4C0F-BB41-200FD57CA131}" type="presParOf" srcId="{60816569-A51B-4861-B814-F92BDDCB6419}" destId="{072584C2-814C-4EA4-A72C-4E6F299FAC94}" srcOrd="2" destOrd="0" presId="urn:microsoft.com/office/officeart/2008/layout/VerticalCurvedList"/>
    <dgm:cxn modelId="{43B3E7E7-5635-4CE4-BC23-B4E6CD67EAAC}" type="presParOf" srcId="{60816569-A51B-4861-B814-F92BDDCB6419}" destId="{24EFA17B-5065-4BAC-A212-8AC5B5CCADB3}" srcOrd="3" destOrd="0" presId="urn:microsoft.com/office/officeart/2008/layout/VerticalCurvedList"/>
    <dgm:cxn modelId="{99A3CBB2-7550-4DA5-BBDE-89540CCC1664}" type="presParOf" srcId="{31EBDBE8-F2BB-4D6D-A0F9-110EC23DD131}" destId="{8FC3B274-8563-4E2F-B05D-3E657A176968}" srcOrd="1" destOrd="0" presId="urn:microsoft.com/office/officeart/2008/layout/VerticalCurvedList"/>
    <dgm:cxn modelId="{B23B45FA-D50E-4C10-9CB9-9723F35D7318}" type="presParOf" srcId="{31EBDBE8-F2BB-4D6D-A0F9-110EC23DD131}" destId="{7965DBCE-AC43-4072-AA36-4A08C6DA53C6}" srcOrd="2" destOrd="0" presId="urn:microsoft.com/office/officeart/2008/layout/VerticalCurvedList"/>
    <dgm:cxn modelId="{816D98BE-D1AC-4D8F-83D0-05FFA1832BA0}" type="presParOf" srcId="{7965DBCE-AC43-4072-AA36-4A08C6DA53C6}" destId="{6C295446-B9A7-4A85-AD96-8A45AAED6FE6}" srcOrd="0" destOrd="0" presId="urn:microsoft.com/office/officeart/2008/layout/VerticalCurvedList"/>
    <dgm:cxn modelId="{930788A5-2D23-4958-8F78-DFCFB7C7468B}" type="presParOf" srcId="{31EBDBE8-F2BB-4D6D-A0F9-110EC23DD131}" destId="{6C45862F-8464-4804-B692-B063613780BF}" srcOrd="3" destOrd="0" presId="urn:microsoft.com/office/officeart/2008/layout/VerticalCurvedList"/>
    <dgm:cxn modelId="{0A60AAE1-32ED-4293-BEB0-E6AB832DB0D6}" type="presParOf" srcId="{31EBDBE8-F2BB-4D6D-A0F9-110EC23DD131}" destId="{173353F7-7BA7-48E4-92CE-B99BCA052B0B}" srcOrd="4" destOrd="0" presId="urn:microsoft.com/office/officeart/2008/layout/VerticalCurvedList"/>
    <dgm:cxn modelId="{47214172-E4C2-41F6-84E1-9348BB2FCF7B}" type="presParOf" srcId="{173353F7-7BA7-48E4-92CE-B99BCA052B0B}" destId="{9F1DB954-B2F0-460D-BB50-D80F789C93C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8AC368-A961-4F47-8075-0D49AEEBB922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C45BDA3-3C0A-4751-82F8-AC2BA85EE1A4}">
      <dgm:prSet phldrT="[テキスト]" custT="1"/>
      <dgm:spPr/>
      <dgm:t>
        <a:bodyPr/>
        <a:lstStyle/>
        <a:p>
          <a:r>
            <a:rPr kumimoji="1" lang="ja-JP" altLang="en-US" sz="4000" dirty="0" smtClean="0"/>
            <a:t>システム思考</a:t>
          </a:r>
          <a:endParaRPr kumimoji="1" lang="ja-JP" altLang="en-US" sz="4000" dirty="0"/>
        </a:p>
      </dgm:t>
    </dgm:pt>
    <dgm:pt modelId="{8930A24E-457B-411B-8A81-9E6F8734AA65}" type="parTrans" cxnId="{150089F2-5A57-40EA-B964-D9766147FE19}">
      <dgm:prSet/>
      <dgm:spPr/>
      <dgm:t>
        <a:bodyPr/>
        <a:lstStyle/>
        <a:p>
          <a:endParaRPr kumimoji="1" lang="ja-JP" altLang="en-US"/>
        </a:p>
      </dgm:t>
    </dgm:pt>
    <dgm:pt modelId="{CC10B751-4CE0-46EF-B195-FE4E0EFDC62D}" type="sibTrans" cxnId="{150089F2-5A57-40EA-B964-D9766147FE19}">
      <dgm:prSet/>
      <dgm:spPr/>
      <dgm:t>
        <a:bodyPr/>
        <a:lstStyle/>
        <a:p>
          <a:endParaRPr kumimoji="1" lang="ja-JP" altLang="en-US"/>
        </a:p>
      </dgm:t>
    </dgm:pt>
    <dgm:pt modelId="{ECF3899D-99C0-4554-86C2-4E4C9A1C15F8}">
      <dgm:prSet phldrT="[テキスト]" custT="1"/>
      <dgm:spPr/>
      <dgm:t>
        <a:bodyPr/>
        <a:lstStyle/>
        <a:p>
          <a:r>
            <a:rPr kumimoji="1" lang="ja-JP" altLang="en-US" sz="2400" dirty="0" smtClean="0"/>
            <a:t>自己マスタリー</a:t>
          </a:r>
          <a:endParaRPr kumimoji="1" lang="ja-JP" altLang="en-US" sz="2400" dirty="0"/>
        </a:p>
      </dgm:t>
    </dgm:pt>
    <dgm:pt modelId="{C8926294-7AB4-40A9-BD33-88D3C0702133}" type="parTrans" cxnId="{584C8FCA-D265-41E0-AF67-E5C2FFCBFEA7}">
      <dgm:prSet/>
      <dgm:spPr/>
      <dgm:t>
        <a:bodyPr/>
        <a:lstStyle/>
        <a:p>
          <a:endParaRPr kumimoji="1" lang="ja-JP" altLang="en-US"/>
        </a:p>
      </dgm:t>
    </dgm:pt>
    <dgm:pt modelId="{0D4E0B0D-01A5-488A-B66D-CCFEB91666CD}" type="sibTrans" cxnId="{584C8FCA-D265-41E0-AF67-E5C2FFCBFEA7}">
      <dgm:prSet/>
      <dgm:spPr/>
      <dgm:t>
        <a:bodyPr/>
        <a:lstStyle/>
        <a:p>
          <a:endParaRPr kumimoji="1" lang="ja-JP" altLang="en-US"/>
        </a:p>
      </dgm:t>
    </dgm:pt>
    <dgm:pt modelId="{82F026D1-0B8E-4CED-A975-D981C92F338D}">
      <dgm:prSet phldrT="[テキスト]"/>
      <dgm:spPr/>
      <dgm:t>
        <a:bodyPr/>
        <a:lstStyle/>
        <a:p>
          <a:r>
            <a:rPr kumimoji="1" lang="ja-JP" altLang="en-US" dirty="0" smtClean="0"/>
            <a:t>共有ビジョンの構築</a:t>
          </a:r>
          <a:endParaRPr kumimoji="1" lang="ja-JP" altLang="en-US" dirty="0"/>
        </a:p>
      </dgm:t>
    </dgm:pt>
    <dgm:pt modelId="{B7716425-368D-4BF8-BE9F-3C60EED52D0B}" type="parTrans" cxnId="{585B3CF1-7DD1-4D29-9EB2-14BDDB2015EB}">
      <dgm:prSet/>
      <dgm:spPr/>
      <dgm:t>
        <a:bodyPr/>
        <a:lstStyle/>
        <a:p>
          <a:endParaRPr kumimoji="1" lang="ja-JP" altLang="en-US"/>
        </a:p>
      </dgm:t>
    </dgm:pt>
    <dgm:pt modelId="{72DFC34B-10FD-477D-9F84-87B12610E7D7}" type="sibTrans" cxnId="{585B3CF1-7DD1-4D29-9EB2-14BDDB2015EB}">
      <dgm:prSet/>
      <dgm:spPr/>
      <dgm:t>
        <a:bodyPr/>
        <a:lstStyle/>
        <a:p>
          <a:endParaRPr kumimoji="1" lang="ja-JP" altLang="en-US"/>
        </a:p>
      </dgm:t>
    </dgm:pt>
    <dgm:pt modelId="{6F280D11-D648-43E9-9B98-705B16F3C1AD}">
      <dgm:prSet phldrT="[テキスト]"/>
      <dgm:spPr/>
      <dgm:t>
        <a:bodyPr/>
        <a:lstStyle/>
        <a:p>
          <a:r>
            <a:rPr kumimoji="1" lang="ja-JP" altLang="en-US" dirty="0" smtClean="0"/>
            <a:t>チーム学習</a:t>
          </a:r>
          <a:endParaRPr kumimoji="1" lang="ja-JP" altLang="en-US" dirty="0"/>
        </a:p>
      </dgm:t>
    </dgm:pt>
    <dgm:pt modelId="{1BE76AA7-A9DD-4276-AF7A-11E043788DDE}" type="parTrans" cxnId="{54CE7109-74E0-49F3-9323-198F13419B8F}">
      <dgm:prSet/>
      <dgm:spPr/>
      <dgm:t>
        <a:bodyPr/>
        <a:lstStyle/>
        <a:p>
          <a:endParaRPr kumimoji="1" lang="ja-JP" altLang="en-US"/>
        </a:p>
      </dgm:t>
    </dgm:pt>
    <dgm:pt modelId="{C708C642-C0D6-4811-8764-99A7E74B0738}" type="sibTrans" cxnId="{54CE7109-74E0-49F3-9323-198F13419B8F}">
      <dgm:prSet/>
      <dgm:spPr/>
      <dgm:t>
        <a:bodyPr/>
        <a:lstStyle/>
        <a:p>
          <a:endParaRPr kumimoji="1" lang="ja-JP" altLang="en-US"/>
        </a:p>
      </dgm:t>
    </dgm:pt>
    <dgm:pt modelId="{F0BBAF04-0EFF-413B-81FC-CD4AB4ECB13A}">
      <dgm:prSet phldrT="[テキスト]"/>
      <dgm:spPr/>
      <dgm:t>
        <a:bodyPr/>
        <a:lstStyle/>
        <a:p>
          <a:r>
            <a:rPr kumimoji="1" lang="ja-JP" altLang="en-US" dirty="0" smtClean="0"/>
            <a:t>メンタルモデルの克服</a:t>
          </a:r>
          <a:endParaRPr kumimoji="1" lang="ja-JP" altLang="en-US" dirty="0"/>
        </a:p>
      </dgm:t>
    </dgm:pt>
    <dgm:pt modelId="{2B12925A-CF0B-41F2-8406-4C323AE7C3D6}" type="parTrans" cxnId="{BCD80D71-0A80-418C-A84F-00359B731B9B}">
      <dgm:prSet/>
      <dgm:spPr/>
      <dgm:t>
        <a:bodyPr/>
        <a:lstStyle/>
        <a:p>
          <a:endParaRPr kumimoji="1" lang="ja-JP" altLang="en-US"/>
        </a:p>
      </dgm:t>
    </dgm:pt>
    <dgm:pt modelId="{F49B0EB8-AAC8-4901-81A8-9B165E4A9393}" type="sibTrans" cxnId="{BCD80D71-0A80-418C-A84F-00359B731B9B}">
      <dgm:prSet/>
      <dgm:spPr/>
      <dgm:t>
        <a:bodyPr/>
        <a:lstStyle/>
        <a:p>
          <a:endParaRPr kumimoji="1" lang="ja-JP" altLang="en-US"/>
        </a:p>
      </dgm:t>
    </dgm:pt>
    <dgm:pt modelId="{F272EC04-6CAE-471B-A9D6-5BC98A88C5C7}" type="pres">
      <dgm:prSet presAssocID="{A48AC368-A961-4F47-8075-0D49AEEBB92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10E3227-EA1D-4961-B01A-3EEA3302B8F6}" type="pres">
      <dgm:prSet presAssocID="{2C45BDA3-3C0A-4751-82F8-AC2BA85EE1A4}" presName="centerShape" presStyleLbl="node0" presStyleIdx="0" presStyleCnt="1" custScaleX="121859" custScaleY="122370"/>
      <dgm:spPr/>
      <dgm:t>
        <a:bodyPr/>
        <a:lstStyle/>
        <a:p>
          <a:endParaRPr kumimoji="1" lang="ja-JP" altLang="en-US"/>
        </a:p>
      </dgm:t>
    </dgm:pt>
    <dgm:pt modelId="{543DF819-42C3-4FC5-8A1C-CE78B1B9D7C4}" type="pres">
      <dgm:prSet presAssocID="{ECF3899D-99C0-4554-86C2-4E4C9A1C15F8}" presName="node" presStyleLbl="node1" presStyleIdx="0" presStyleCnt="4" custScaleX="9988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4EFFDCD-8BE3-44C9-8A87-061C7DB6F03A}" type="pres">
      <dgm:prSet presAssocID="{ECF3899D-99C0-4554-86C2-4E4C9A1C15F8}" presName="dummy" presStyleCnt="0"/>
      <dgm:spPr/>
    </dgm:pt>
    <dgm:pt modelId="{6526CCA5-43C1-4D96-86B2-1072A187DC2C}" type="pres">
      <dgm:prSet presAssocID="{0D4E0B0D-01A5-488A-B66D-CCFEB91666CD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EF82F584-B61D-4C76-B549-0C3D75309EBC}" type="pres">
      <dgm:prSet presAssocID="{82F026D1-0B8E-4CED-A975-D981C92F338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91F8696-4615-44C1-B3F2-5B1AAACC2764}" type="pres">
      <dgm:prSet presAssocID="{82F026D1-0B8E-4CED-A975-D981C92F338D}" presName="dummy" presStyleCnt="0"/>
      <dgm:spPr/>
    </dgm:pt>
    <dgm:pt modelId="{B649D55E-5B60-431C-B677-BCD9EDCB6B84}" type="pres">
      <dgm:prSet presAssocID="{72DFC34B-10FD-477D-9F84-87B12610E7D7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70C9CC72-35EB-4F18-A94A-6956F275229E}" type="pres">
      <dgm:prSet presAssocID="{6F280D11-D648-43E9-9B98-705B16F3C1A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CAD65C6-684F-40D3-8305-5B3405FC19B5}" type="pres">
      <dgm:prSet presAssocID="{6F280D11-D648-43E9-9B98-705B16F3C1AD}" presName="dummy" presStyleCnt="0"/>
      <dgm:spPr/>
    </dgm:pt>
    <dgm:pt modelId="{F87356A7-EC95-4437-AD1E-A27F8B8A3CC0}" type="pres">
      <dgm:prSet presAssocID="{C708C642-C0D6-4811-8764-99A7E74B0738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71A2C8B3-4F25-4FA4-A23A-37AEF8DEF5BE}" type="pres">
      <dgm:prSet presAssocID="{F0BBAF04-0EFF-413B-81FC-CD4AB4ECB13A}" presName="node" presStyleLbl="node1" presStyleIdx="3" presStyleCnt="4" custScaleX="100350" custScaleY="10074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F4EEE30-E69D-4F1E-9C0C-057E0782A693}" type="pres">
      <dgm:prSet presAssocID="{F0BBAF04-0EFF-413B-81FC-CD4AB4ECB13A}" presName="dummy" presStyleCnt="0"/>
      <dgm:spPr/>
    </dgm:pt>
    <dgm:pt modelId="{1F99485C-1EE7-4EFB-9493-562123F15EA4}" type="pres">
      <dgm:prSet presAssocID="{F49B0EB8-AAC8-4901-81A8-9B165E4A9393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F518EA63-317A-4B9C-A621-83E28ED71FFD}" type="presOf" srcId="{82F026D1-0B8E-4CED-A975-D981C92F338D}" destId="{EF82F584-B61D-4C76-B549-0C3D75309EBC}" srcOrd="0" destOrd="0" presId="urn:microsoft.com/office/officeart/2005/8/layout/radial6"/>
    <dgm:cxn modelId="{BCD80D71-0A80-418C-A84F-00359B731B9B}" srcId="{2C45BDA3-3C0A-4751-82F8-AC2BA85EE1A4}" destId="{F0BBAF04-0EFF-413B-81FC-CD4AB4ECB13A}" srcOrd="3" destOrd="0" parTransId="{2B12925A-CF0B-41F2-8406-4C323AE7C3D6}" sibTransId="{F49B0EB8-AAC8-4901-81A8-9B165E4A9393}"/>
    <dgm:cxn modelId="{6F2D0451-0129-49DE-8675-1997DDF69ADF}" type="presOf" srcId="{F0BBAF04-0EFF-413B-81FC-CD4AB4ECB13A}" destId="{71A2C8B3-4F25-4FA4-A23A-37AEF8DEF5BE}" srcOrd="0" destOrd="0" presId="urn:microsoft.com/office/officeart/2005/8/layout/radial6"/>
    <dgm:cxn modelId="{12DE488E-6FD5-416A-9DFB-7268805F7A18}" type="presOf" srcId="{F49B0EB8-AAC8-4901-81A8-9B165E4A9393}" destId="{1F99485C-1EE7-4EFB-9493-562123F15EA4}" srcOrd="0" destOrd="0" presId="urn:microsoft.com/office/officeart/2005/8/layout/radial6"/>
    <dgm:cxn modelId="{ACFDD546-51C6-4B98-B6F8-2027FCF1E145}" type="presOf" srcId="{A48AC368-A961-4F47-8075-0D49AEEBB922}" destId="{F272EC04-6CAE-471B-A9D6-5BC98A88C5C7}" srcOrd="0" destOrd="0" presId="urn:microsoft.com/office/officeart/2005/8/layout/radial6"/>
    <dgm:cxn modelId="{150089F2-5A57-40EA-B964-D9766147FE19}" srcId="{A48AC368-A961-4F47-8075-0D49AEEBB922}" destId="{2C45BDA3-3C0A-4751-82F8-AC2BA85EE1A4}" srcOrd="0" destOrd="0" parTransId="{8930A24E-457B-411B-8A81-9E6F8734AA65}" sibTransId="{CC10B751-4CE0-46EF-B195-FE4E0EFDC62D}"/>
    <dgm:cxn modelId="{550C8E47-22CB-4B20-BC22-BD9DFFEEC772}" type="presOf" srcId="{0D4E0B0D-01A5-488A-B66D-CCFEB91666CD}" destId="{6526CCA5-43C1-4D96-86B2-1072A187DC2C}" srcOrd="0" destOrd="0" presId="urn:microsoft.com/office/officeart/2005/8/layout/radial6"/>
    <dgm:cxn modelId="{54CE7109-74E0-49F3-9323-198F13419B8F}" srcId="{2C45BDA3-3C0A-4751-82F8-AC2BA85EE1A4}" destId="{6F280D11-D648-43E9-9B98-705B16F3C1AD}" srcOrd="2" destOrd="0" parTransId="{1BE76AA7-A9DD-4276-AF7A-11E043788DDE}" sibTransId="{C708C642-C0D6-4811-8764-99A7E74B0738}"/>
    <dgm:cxn modelId="{F6F24502-8EAD-4466-AB65-344EED342A5E}" type="presOf" srcId="{ECF3899D-99C0-4554-86C2-4E4C9A1C15F8}" destId="{543DF819-42C3-4FC5-8A1C-CE78B1B9D7C4}" srcOrd="0" destOrd="0" presId="urn:microsoft.com/office/officeart/2005/8/layout/radial6"/>
    <dgm:cxn modelId="{584C8FCA-D265-41E0-AF67-E5C2FFCBFEA7}" srcId="{2C45BDA3-3C0A-4751-82F8-AC2BA85EE1A4}" destId="{ECF3899D-99C0-4554-86C2-4E4C9A1C15F8}" srcOrd="0" destOrd="0" parTransId="{C8926294-7AB4-40A9-BD33-88D3C0702133}" sibTransId="{0D4E0B0D-01A5-488A-B66D-CCFEB91666CD}"/>
    <dgm:cxn modelId="{EF5C78E4-5AD3-475B-94D9-62B5D15475EB}" type="presOf" srcId="{72DFC34B-10FD-477D-9F84-87B12610E7D7}" destId="{B649D55E-5B60-431C-B677-BCD9EDCB6B84}" srcOrd="0" destOrd="0" presId="urn:microsoft.com/office/officeart/2005/8/layout/radial6"/>
    <dgm:cxn modelId="{BF8646B4-8DD2-415B-B360-3EA48C54B090}" type="presOf" srcId="{2C45BDA3-3C0A-4751-82F8-AC2BA85EE1A4}" destId="{510E3227-EA1D-4961-B01A-3EEA3302B8F6}" srcOrd="0" destOrd="0" presId="urn:microsoft.com/office/officeart/2005/8/layout/radial6"/>
    <dgm:cxn modelId="{2CAA3FB4-6E2A-48D6-B791-CEB1858FD1CC}" type="presOf" srcId="{C708C642-C0D6-4811-8764-99A7E74B0738}" destId="{F87356A7-EC95-4437-AD1E-A27F8B8A3CC0}" srcOrd="0" destOrd="0" presId="urn:microsoft.com/office/officeart/2005/8/layout/radial6"/>
    <dgm:cxn modelId="{79FF73AD-4703-424C-B96C-6D59D6A17DAA}" type="presOf" srcId="{6F280D11-D648-43E9-9B98-705B16F3C1AD}" destId="{70C9CC72-35EB-4F18-A94A-6956F275229E}" srcOrd="0" destOrd="0" presId="urn:microsoft.com/office/officeart/2005/8/layout/radial6"/>
    <dgm:cxn modelId="{585B3CF1-7DD1-4D29-9EB2-14BDDB2015EB}" srcId="{2C45BDA3-3C0A-4751-82F8-AC2BA85EE1A4}" destId="{82F026D1-0B8E-4CED-A975-D981C92F338D}" srcOrd="1" destOrd="0" parTransId="{B7716425-368D-4BF8-BE9F-3C60EED52D0B}" sibTransId="{72DFC34B-10FD-477D-9F84-87B12610E7D7}"/>
    <dgm:cxn modelId="{AE776790-9BCD-4789-B5C6-AEB75112513E}" type="presParOf" srcId="{F272EC04-6CAE-471B-A9D6-5BC98A88C5C7}" destId="{510E3227-EA1D-4961-B01A-3EEA3302B8F6}" srcOrd="0" destOrd="0" presId="urn:microsoft.com/office/officeart/2005/8/layout/radial6"/>
    <dgm:cxn modelId="{DC90662A-30BC-436A-BE13-2A1CA8441F9A}" type="presParOf" srcId="{F272EC04-6CAE-471B-A9D6-5BC98A88C5C7}" destId="{543DF819-42C3-4FC5-8A1C-CE78B1B9D7C4}" srcOrd="1" destOrd="0" presId="urn:microsoft.com/office/officeart/2005/8/layout/radial6"/>
    <dgm:cxn modelId="{042DA164-F5E7-41DF-9CD2-4FAE0F6B221D}" type="presParOf" srcId="{F272EC04-6CAE-471B-A9D6-5BC98A88C5C7}" destId="{94EFFDCD-8BE3-44C9-8A87-061C7DB6F03A}" srcOrd="2" destOrd="0" presId="urn:microsoft.com/office/officeart/2005/8/layout/radial6"/>
    <dgm:cxn modelId="{D6307FC4-7A7D-4ED9-B174-F349A66D3DCC}" type="presParOf" srcId="{F272EC04-6CAE-471B-A9D6-5BC98A88C5C7}" destId="{6526CCA5-43C1-4D96-86B2-1072A187DC2C}" srcOrd="3" destOrd="0" presId="urn:microsoft.com/office/officeart/2005/8/layout/radial6"/>
    <dgm:cxn modelId="{556B94F2-43A7-48BC-87E4-DA95C1CAB71C}" type="presParOf" srcId="{F272EC04-6CAE-471B-A9D6-5BC98A88C5C7}" destId="{EF82F584-B61D-4C76-B549-0C3D75309EBC}" srcOrd="4" destOrd="0" presId="urn:microsoft.com/office/officeart/2005/8/layout/radial6"/>
    <dgm:cxn modelId="{061DD006-AC43-4081-A790-C66361B72BF6}" type="presParOf" srcId="{F272EC04-6CAE-471B-A9D6-5BC98A88C5C7}" destId="{491F8696-4615-44C1-B3F2-5B1AAACC2764}" srcOrd="5" destOrd="0" presId="urn:microsoft.com/office/officeart/2005/8/layout/radial6"/>
    <dgm:cxn modelId="{3C8CA4D6-B156-4074-9CB8-B72332C233C1}" type="presParOf" srcId="{F272EC04-6CAE-471B-A9D6-5BC98A88C5C7}" destId="{B649D55E-5B60-431C-B677-BCD9EDCB6B84}" srcOrd="6" destOrd="0" presId="urn:microsoft.com/office/officeart/2005/8/layout/radial6"/>
    <dgm:cxn modelId="{1A740FB0-A78A-441E-A08C-D68519BE2CE4}" type="presParOf" srcId="{F272EC04-6CAE-471B-A9D6-5BC98A88C5C7}" destId="{70C9CC72-35EB-4F18-A94A-6956F275229E}" srcOrd="7" destOrd="0" presId="urn:microsoft.com/office/officeart/2005/8/layout/radial6"/>
    <dgm:cxn modelId="{B582770F-6857-48D4-AC2A-57C90159F075}" type="presParOf" srcId="{F272EC04-6CAE-471B-A9D6-5BC98A88C5C7}" destId="{5CAD65C6-684F-40D3-8305-5B3405FC19B5}" srcOrd="8" destOrd="0" presId="urn:microsoft.com/office/officeart/2005/8/layout/radial6"/>
    <dgm:cxn modelId="{17C220F0-3CC6-4F8C-A5DD-0176A841993C}" type="presParOf" srcId="{F272EC04-6CAE-471B-A9D6-5BC98A88C5C7}" destId="{F87356A7-EC95-4437-AD1E-A27F8B8A3CC0}" srcOrd="9" destOrd="0" presId="urn:microsoft.com/office/officeart/2005/8/layout/radial6"/>
    <dgm:cxn modelId="{2DB86183-8966-433F-931C-0BBC829DBCC1}" type="presParOf" srcId="{F272EC04-6CAE-471B-A9D6-5BC98A88C5C7}" destId="{71A2C8B3-4F25-4FA4-A23A-37AEF8DEF5BE}" srcOrd="10" destOrd="0" presId="urn:microsoft.com/office/officeart/2005/8/layout/radial6"/>
    <dgm:cxn modelId="{C0AA0BDA-2DA8-42BD-BE5E-83497CDD9841}" type="presParOf" srcId="{F272EC04-6CAE-471B-A9D6-5BC98A88C5C7}" destId="{AF4EEE30-E69D-4F1E-9C0C-057E0782A693}" srcOrd="11" destOrd="0" presId="urn:microsoft.com/office/officeart/2005/8/layout/radial6"/>
    <dgm:cxn modelId="{927CCD96-8EF6-4676-88E8-7985C1C871F9}" type="presParOf" srcId="{F272EC04-6CAE-471B-A9D6-5BC98A88C5C7}" destId="{1F99485C-1EE7-4EFB-9493-562123F15EA4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9F64A0F-18BB-4F49-9275-5793DFDD6AB5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393ECDC-BD64-45AA-B6F6-CB1F101D309B}">
      <dgm:prSet phldrT="[テキスト]" custT="1"/>
      <dgm:spPr/>
      <dgm:t>
        <a:bodyPr/>
        <a:lstStyle/>
        <a:p>
          <a:r>
            <a:rPr kumimoji="1" lang="ja-JP" altLang="en-US" sz="3200" dirty="0" smtClean="0"/>
            <a:t>個人</a:t>
          </a:r>
          <a:endParaRPr kumimoji="1" lang="ja-JP" altLang="en-US" sz="3200" dirty="0"/>
        </a:p>
      </dgm:t>
    </dgm:pt>
    <dgm:pt modelId="{3EA317C6-BF8A-4350-8D16-921236CA9D4B}" type="parTrans" cxnId="{8EDAEB97-AB01-481E-B07E-D39CFE4BBF00}">
      <dgm:prSet/>
      <dgm:spPr/>
      <dgm:t>
        <a:bodyPr/>
        <a:lstStyle/>
        <a:p>
          <a:endParaRPr kumimoji="1" lang="ja-JP" altLang="en-US"/>
        </a:p>
      </dgm:t>
    </dgm:pt>
    <dgm:pt modelId="{AF9C0A7B-65AE-4A85-BC69-F31EB953F773}" type="sibTrans" cxnId="{8EDAEB97-AB01-481E-B07E-D39CFE4BBF00}">
      <dgm:prSet/>
      <dgm:spPr/>
      <dgm:t>
        <a:bodyPr/>
        <a:lstStyle/>
        <a:p>
          <a:endParaRPr kumimoji="1" lang="ja-JP" altLang="en-US"/>
        </a:p>
      </dgm:t>
    </dgm:pt>
    <dgm:pt modelId="{657FF1EE-F5E3-44EE-ADE3-A27301D9E3BF}">
      <dgm:prSet phldrT="[テキスト]" custT="1"/>
      <dgm:spPr/>
      <dgm:t>
        <a:bodyPr/>
        <a:lstStyle/>
        <a:p>
          <a:r>
            <a:rPr kumimoji="1" lang="ja-JP" altLang="en-US" sz="3200" dirty="0" smtClean="0"/>
            <a:t>家庭</a:t>
          </a:r>
          <a:endParaRPr kumimoji="1" lang="ja-JP" altLang="en-US" sz="3200" dirty="0"/>
        </a:p>
      </dgm:t>
    </dgm:pt>
    <dgm:pt modelId="{D5B121AF-C583-4E44-B3AB-89DBAF3FD1AE}" type="parTrans" cxnId="{9B98447A-0698-424E-B6C8-23B76C1E6D33}">
      <dgm:prSet/>
      <dgm:spPr/>
      <dgm:t>
        <a:bodyPr/>
        <a:lstStyle/>
        <a:p>
          <a:endParaRPr kumimoji="1" lang="ja-JP" altLang="en-US"/>
        </a:p>
      </dgm:t>
    </dgm:pt>
    <dgm:pt modelId="{FBD8CC40-F42E-413E-A949-81E92633D054}" type="sibTrans" cxnId="{9B98447A-0698-424E-B6C8-23B76C1E6D33}">
      <dgm:prSet/>
      <dgm:spPr/>
      <dgm:t>
        <a:bodyPr/>
        <a:lstStyle/>
        <a:p>
          <a:endParaRPr kumimoji="1" lang="ja-JP" altLang="en-US"/>
        </a:p>
      </dgm:t>
    </dgm:pt>
    <dgm:pt modelId="{2F450939-0768-4311-934E-39B36BE9FF05}">
      <dgm:prSet phldrT="[テキスト]" custT="1"/>
      <dgm:spPr/>
      <dgm:t>
        <a:bodyPr/>
        <a:lstStyle/>
        <a:p>
          <a:r>
            <a:rPr kumimoji="1" lang="ja-JP" altLang="en-US" sz="3200" dirty="0" smtClean="0"/>
            <a:t>企業</a:t>
          </a:r>
          <a:endParaRPr kumimoji="1" lang="ja-JP" altLang="en-US" sz="3200" dirty="0"/>
        </a:p>
      </dgm:t>
    </dgm:pt>
    <dgm:pt modelId="{206993CD-56E5-4C2F-946B-6A240F1854AA}" type="parTrans" cxnId="{07554EE0-3663-40E9-9A20-DCA13733311A}">
      <dgm:prSet/>
      <dgm:spPr/>
      <dgm:t>
        <a:bodyPr/>
        <a:lstStyle/>
        <a:p>
          <a:endParaRPr kumimoji="1" lang="ja-JP" altLang="en-US"/>
        </a:p>
      </dgm:t>
    </dgm:pt>
    <dgm:pt modelId="{A5F570B0-9BEA-4B4C-9447-7A310C6327FA}" type="sibTrans" cxnId="{07554EE0-3663-40E9-9A20-DCA13733311A}">
      <dgm:prSet/>
      <dgm:spPr/>
      <dgm:t>
        <a:bodyPr/>
        <a:lstStyle/>
        <a:p>
          <a:endParaRPr kumimoji="1" lang="ja-JP" altLang="en-US"/>
        </a:p>
      </dgm:t>
    </dgm:pt>
    <dgm:pt modelId="{66E10058-143B-4909-BF76-CF78E2610203}" type="pres">
      <dgm:prSet presAssocID="{39F64A0F-18BB-4F49-9275-5793DFDD6AB5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023E19CF-4FF5-44D9-AB9A-C401C2986272}" type="pres">
      <dgm:prSet presAssocID="{39F64A0F-18BB-4F49-9275-5793DFDD6AB5}" presName="comp1" presStyleCnt="0"/>
      <dgm:spPr/>
    </dgm:pt>
    <dgm:pt modelId="{10C81323-5A29-42D9-BFFC-F5779EDF2655}" type="pres">
      <dgm:prSet presAssocID="{39F64A0F-18BB-4F49-9275-5793DFDD6AB5}" presName="circle1" presStyleLbl="node1" presStyleIdx="0" presStyleCnt="3" custLinFactNeighborX="-238"/>
      <dgm:spPr/>
      <dgm:t>
        <a:bodyPr/>
        <a:lstStyle/>
        <a:p>
          <a:endParaRPr kumimoji="1" lang="ja-JP" altLang="en-US"/>
        </a:p>
      </dgm:t>
    </dgm:pt>
    <dgm:pt modelId="{7196B1CA-884A-41F9-8F14-AAC803114074}" type="pres">
      <dgm:prSet presAssocID="{39F64A0F-18BB-4F49-9275-5793DFDD6AB5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7992DF7-3038-4385-8A8B-1326B373AF49}" type="pres">
      <dgm:prSet presAssocID="{39F64A0F-18BB-4F49-9275-5793DFDD6AB5}" presName="comp2" presStyleCnt="0"/>
      <dgm:spPr/>
    </dgm:pt>
    <dgm:pt modelId="{7D4627F2-CE11-4A61-AF03-66617A2F5BD2}" type="pres">
      <dgm:prSet presAssocID="{39F64A0F-18BB-4F49-9275-5793DFDD6AB5}" presName="circle2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99FADDC2-C524-40F5-A5BE-AFB6CB920AEF}" type="pres">
      <dgm:prSet presAssocID="{39F64A0F-18BB-4F49-9275-5793DFDD6AB5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CC537B3-5782-4567-8B6F-74E18A8B0A0C}" type="pres">
      <dgm:prSet presAssocID="{39F64A0F-18BB-4F49-9275-5793DFDD6AB5}" presName="comp3" presStyleCnt="0"/>
      <dgm:spPr/>
    </dgm:pt>
    <dgm:pt modelId="{57F497D1-5E46-4BCA-9FD8-5629FE3980A5}" type="pres">
      <dgm:prSet presAssocID="{39F64A0F-18BB-4F49-9275-5793DFDD6AB5}" presName="circle3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D92D7928-BC88-4E12-8E55-D12CFD226B9D}" type="pres">
      <dgm:prSet presAssocID="{39F64A0F-18BB-4F49-9275-5793DFDD6AB5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9FD9880-6DA5-4C07-B353-34DC08728F5F}" type="presOf" srcId="{2F450939-0768-4311-934E-39B36BE9FF05}" destId="{57F497D1-5E46-4BCA-9FD8-5629FE3980A5}" srcOrd="0" destOrd="0" presId="urn:microsoft.com/office/officeart/2005/8/layout/venn2"/>
    <dgm:cxn modelId="{1D7AAC89-2A8B-4091-8D83-6E38B662A8CB}" type="presOf" srcId="{657FF1EE-F5E3-44EE-ADE3-A27301D9E3BF}" destId="{7D4627F2-CE11-4A61-AF03-66617A2F5BD2}" srcOrd="0" destOrd="0" presId="urn:microsoft.com/office/officeart/2005/8/layout/venn2"/>
    <dgm:cxn modelId="{07554EE0-3663-40E9-9A20-DCA13733311A}" srcId="{39F64A0F-18BB-4F49-9275-5793DFDD6AB5}" destId="{2F450939-0768-4311-934E-39B36BE9FF05}" srcOrd="2" destOrd="0" parTransId="{206993CD-56E5-4C2F-946B-6A240F1854AA}" sibTransId="{A5F570B0-9BEA-4B4C-9447-7A310C6327FA}"/>
    <dgm:cxn modelId="{843A6EC9-7C36-4860-AC89-D4B4F5771564}" type="presOf" srcId="{2F450939-0768-4311-934E-39B36BE9FF05}" destId="{D92D7928-BC88-4E12-8E55-D12CFD226B9D}" srcOrd="1" destOrd="0" presId="urn:microsoft.com/office/officeart/2005/8/layout/venn2"/>
    <dgm:cxn modelId="{4BABD1DE-804A-46CD-A24F-98794D73EAF5}" type="presOf" srcId="{657FF1EE-F5E3-44EE-ADE3-A27301D9E3BF}" destId="{99FADDC2-C524-40F5-A5BE-AFB6CB920AEF}" srcOrd="1" destOrd="0" presId="urn:microsoft.com/office/officeart/2005/8/layout/venn2"/>
    <dgm:cxn modelId="{8EDAEB97-AB01-481E-B07E-D39CFE4BBF00}" srcId="{39F64A0F-18BB-4F49-9275-5793DFDD6AB5}" destId="{E393ECDC-BD64-45AA-B6F6-CB1F101D309B}" srcOrd="0" destOrd="0" parTransId="{3EA317C6-BF8A-4350-8D16-921236CA9D4B}" sibTransId="{AF9C0A7B-65AE-4A85-BC69-F31EB953F773}"/>
    <dgm:cxn modelId="{30B2E4CE-97B5-495F-BE14-825D095762FF}" type="presOf" srcId="{E393ECDC-BD64-45AA-B6F6-CB1F101D309B}" destId="{10C81323-5A29-42D9-BFFC-F5779EDF2655}" srcOrd="0" destOrd="0" presId="urn:microsoft.com/office/officeart/2005/8/layout/venn2"/>
    <dgm:cxn modelId="{0C35076E-C947-4530-B99B-2E8C6F07EC92}" type="presOf" srcId="{39F64A0F-18BB-4F49-9275-5793DFDD6AB5}" destId="{66E10058-143B-4909-BF76-CF78E2610203}" srcOrd="0" destOrd="0" presId="urn:microsoft.com/office/officeart/2005/8/layout/venn2"/>
    <dgm:cxn modelId="{64DA955E-5E41-4F86-85E1-E2A5313207C6}" type="presOf" srcId="{E393ECDC-BD64-45AA-B6F6-CB1F101D309B}" destId="{7196B1CA-884A-41F9-8F14-AAC803114074}" srcOrd="1" destOrd="0" presId="urn:microsoft.com/office/officeart/2005/8/layout/venn2"/>
    <dgm:cxn modelId="{9B98447A-0698-424E-B6C8-23B76C1E6D33}" srcId="{39F64A0F-18BB-4F49-9275-5793DFDD6AB5}" destId="{657FF1EE-F5E3-44EE-ADE3-A27301D9E3BF}" srcOrd="1" destOrd="0" parTransId="{D5B121AF-C583-4E44-B3AB-89DBAF3FD1AE}" sibTransId="{FBD8CC40-F42E-413E-A949-81E92633D054}"/>
    <dgm:cxn modelId="{2F6CC43E-AD14-46C8-9FEB-EA377BB4E7CA}" type="presParOf" srcId="{66E10058-143B-4909-BF76-CF78E2610203}" destId="{023E19CF-4FF5-44D9-AB9A-C401C2986272}" srcOrd="0" destOrd="0" presId="urn:microsoft.com/office/officeart/2005/8/layout/venn2"/>
    <dgm:cxn modelId="{CC019850-60E8-46E0-9526-A104EDA374BD}" type="presParOf" srcId="{023E19CF-4FF5-44D9-AB9A-C401C2986272}" destId="{10C81323-5A29-42D9-BFFC-F5779EDF2655}" srcOrd="0" destOrd="0" presId="urn:microsoft.com/office/officeart/2005/8/layout/venn2"/>
    <dgm:cxn modelId="{D3F816E6-B35C-4931-8E89-D4C4184A1449}" type="presParOf" srcId="{023E19CF-4FF5-44D9-AB9A-C401C2986272}" destId="{7196B1CA-884A-41F9-8F14-AAC803114074}" srcOrd="1" destOrd="0" presId="urn:microsoft.com/office/officeart/2005/8/layout/venn2"/>
    <dgm:cxn modelId="{0FA180AE-A2A6-4DD7-AF1F-FDE27D649DEB}" type="presParOf" srcId="{66E10058-143B-4909-BF76-CF78E2610203}" destId="{A7992DF7-3038-4385-8A8B-1326B373AF49}" srcOrd="1" destOrd="0" presId="urn:microsoft.com/office/officeart/2005/8/layout/venn2"/>
    <dgm:cxn modelId="{5946735B-F0CF-48E6-9FCB-1AD7C6443A28}" type="presParOf" srcId="{A7992DF7-3038-4385-8A8B-1326B373AF49}" destId="{7D4627F2-CE11-4A61-AF03-66617A2F5BD2}" srcOrd="0" destOrd="0" presId="urn:microsoft.com/office/officeart/2005/8/layout/venn2"/>
    <dgm:cxn modelId="{8232A7F2-E548-4E8F-ABD7-72D12B3988DC}" type="presParOf" srcId="{A7992DF7-3038-4385-8A8B-1326B373AF49}" destId="{99FADDC2-C524-40F5-A5BE-AFB6CB920AEF}" srcOrd="1" destOrd="0" presId="urn:microsoft.com/office/officeart/2005/8/layout/venn2"/>
    <dgm:cxn modelId="{A8DBFA54-CCAE-40B7-8423-ED71B0B4E2BD}" type="presParOf" srcId="{66E10058-143B-4909-BF76-CF78E2610203}" destId="{DCC537B3-5782-4567-8B6F-74E18A8B0A0C}" srcOrd="2" destOrd="0" presId="urn:microsoft.com/office/officeart/2005/8/layout/venn2"/>
    <dgm:cxn modelId="{55AF46D2-5912-467D-877E-BDCFB73020C9}" type="presParOf" srcId="{DCC537B3-5782-4567-8B6F-74E18A8B0A0C}" destId="{57F497D1-5E46-4BCA-9FD8-5629FE3980A5}" srcOrd="0" destOrd="0" presId="urn:microsoft.com/office/officeart/2005/8/layout/venn2"/>
    <dgm:cxn modelId="{EE37D645-3E25-433D-8F45-E977057B7507}" type="presParOf" srcId="{DCC537B3-5782-4567-8B6F-74E18A8B0A0C}" destId="{D92D7928-BC88-4E12-8E55-D12CFD226B9D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5851E27-0438-4E6E-853F-1CB103E6F723}" type="doc">
      <dgm:prSet loTypeId="urn:microsoft.com/office/officeart/2005/8/layout/vList3" loCatId="list" qsTypeId="urn:microsoft.com/office/officeart/2005/8/quickstyle/simple1" qsCatId="simple" csTypeId="urn:microsoft.com/office/officeart/2005/8/colors/accent2_2" csCatId="accent2" phldr="1"/>
      <dgm:spPr/>
    </dgm:pt>
    <dgm:pt modelId="{DF4D8FF5-9FE3-4409-B8EF-F4B5AD0C2CBD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rgbClr val="002060"/>
              </a:solidFill>
            </a:rPr>
            <a:t>常に新しく革新的</a:t>
          </a:r>
          <a:r>
            <a:rPr kumimoji="1" lang="ja-JP" altLang="en-US" dirty="0" smtClean="0"/>
            <a:t>である</a:t>
          </a:r>
          <a:endParaRPr kumimoji="1" lang="ja-JP" altLang="en-US" dirty="0"/>
        </a:p>
      </dgm:t>
    </dgm:pt>
    <dgm:pt modelId="{C95BD89F-7A95-4A69-8C62-7133F3A223B0}" type="parTrans" cxnId="{BB535AF8-B4F0-4911-AA74-B2A8D4301734}">
      <dgm:prSet/>
      <dgm:spPr/>
      <dgm:t>
        <a:bodyPr/>
        <a:lstStyle/>
        <a:p>
          <a:endParaRPr kumimoji="1" lang="ja-JP" altLang="en-US"/>
        </a:p>
      </dgm:t>
    </dgm:pt>
    <dgm:pt modelId="{64379C59-61DC-4D22-BC34-A1F47843ACA1}" type="sibTrans" cxnId="{BB535AF8-B4F0-4911-AA74-B2A8D4301734}">
      <dgm:prSet/>
      <dgm:spPr/>
      <dgm:t>
        <a:bodyPr/>
        <a:lstStyle/>
        <a:p>
          <a:endParaRPr kumimoji="1" lang="ja-JP" altLang="en-US"/>
        </a:p>
      </dgm:t>
    </dgm:pt>
    <dgm:pt modelId="{754708C4-9D4C-4AF9-A9AB-C15B50B7B65A}">
      <dgm:prSet phldrT="[テキスト]"/>
      <dgm:spPr/>
      <dgm:t>
        <a:bodyPr/>
        <a:lstStyle/>
        <a:p>
          <a:r>
            <a:rPr kumimoji="1" lang="ja-JP" altLang="en-US" dirty="0" smtClean="0"/>
            <a:t>自らの手で自らを変化させ</a:t>
          </a:r>
          <a:endParaRPr kumimoji="1" lang="en-US" altLang="ja-JP" dirty="0" smtClean="0"/>
        </a:p>
        <a:p>
          <a:r>
            <a:rPr kumimoji="1" lang="ja-JP" altLang="en-US" dirty="0" smtClean="0">
              <a:solidFill>
                <a:srgbClr val="002060"/>
              </a:solidFill>
            </a:rPr>
            <a:t>誰もが変革の担い手</a:t>
          </a:r>
          <a:r>
            <a:rPr kumimoji="1" lang="ja-JP" altLang="en-US" dirty="0" smtClean="0"/>
            <a:t>である</a:t>
          </a:r>
          <a:endParaRPr kumimoji="1" lang="ja-JP" altLang="en-US" dirty="0"/>
        </a:p>
      </dgm:t>
    </dgm:pt>
    <dgm:pt modelId="{4A63B607-BC9C-477A-9D57-DE18F2CB6A22}" type="parTrans" cxnId="{27E03222-325A-4D98-9755-D50BC1D0B0BA}">
      <dgm:prSet/>
      <dgm:spPr/>
      <dgm:t>
        <a:bodyPr/>
        <a:lstStyle/>
        <a:p>
          <a:endParaRPr kumimoji="1" lang="ja-JP" altLang="en-US"/>
        </a:p>
      </dgm:t>
    </dgm:pt>
    <dgm:pt modelId="{AF5C16C9-3410-4B89-8756-EC8A9CF8B2A7}" type="sibTrans" cxnId="{27E03222-325A-4D98-9755-D50BC1D0B0BA}">
      <dgm:prSet/>
      <dgm:spPr/>
      <dgm:t>
        <a:bodyPr/>
        <a:lstStyle/>
        <a:p>
          <a:endParaRPr kumimoji="1" lang="ja-JP" altLang="en-US"/>
        </a:p>
      </dgm:t>
    </dgm:pt>
    <dgm:pt modelId="{E633BA0D-780C-49CB-82F6-1540454BD36C}">
      <dgm:prSet phldrT="[テキスト]"/>
      <dgm:spPr/>
      <dgm:t>
        <a:bodyPr/>
        <a:lstStyle/>
        <a:p>
          <a:r>
            <a:rPr kumimoji="1" lang="ja-JP" altLang="en-US" dirty="0" smtClean="0"/>
            <a:t>強靭な意志と明快な</a:t>
          </a:r>
          <a:endParaRPr kumimoji="1" lang="en-US" altLang="ja-JP" dirty="0" smtClean="0"/>
        </a:p>
        <a:p>
          <a:r>
            <a:rPr kumimoji="1" lang="ja-JP" altLang="en-US" dirty="0" smtClean="0">
              <a:solidFill>
                <a:srgbClr val="002060"/>
              </a:solidFill>
            </a:rPr>
            <a:t>システム思考を重視</a:t>
          </a:r>
          <a:r>
            <a:rPr kumimoji="1" lang="ja-JP" altLang="en-US" dirty="0" smtClean="0"/>
            <a:t>する</a:t>
          </a:r>
          <a:endParaRPr kumimoji="1" lang="ja-JP" altLang="en-US" dirty="0"/>
        </a:p>
      </dgm:t>
    </dgm:pt>
    <dgm:pt modelId="{3D78F083-7A70-4652-87B3-9F33CC0EFD83}" type="parTrans" cxnId="{326BFB56-1F38-4A9A-9A35-A7B7524511A9}">
      <dgm:prSet/>
      <dgm:spPr/>
      <dgm:t>
        <a:bodyPr/>
        <a:lstStyle/>
        <a:p>
          <a:endParaRPr kumimoji="1" lang="ja-JP" altLang="en-US"/>
        </a:p>
      </dgm:t>
    </dgm:pt>
    <dgm:pt modelId="{A6C873DD-82BF-4E3B-BA32-0A297568222C}" type="sibTrans" cxnId="{326BFB56-1F38-4A9A-9A35-A7B7524511A9}">
      <dgm:prSet/>
      <dgm:spPr/>
      <dgm:t>
        <a:bodyPr/>
        <a:lstStyle/>
        <a:p>
          <a:endParaRPr kumimoji="1" lang="ja-JP" altLang="en-US"/>
        </a:p>
      </dgm:t>
    </dgm:pt>
    <dgm:pt modelId="{E1E3AD2C-F9FD-439F-9A97-43E463926383}" type="pres">
      <dgm:prSet presAssocID="{B5851E27-0438-4E6E-853F-1CB103E6F723}" presName="linearFlow" presStyleCnt="0">
        <dgm:presLayoutVars>
          <dgm:dir/>
          <dgm:resizeHandles val="exact"/>
        </dgm:presLayoutVars>
      </dgm:prSet>
      <dgm:spPr/>
    </dgm:pt>
    <dgm:pt modelId="{5BEDBF8D-E680-490F-8FE8-CBBEB2ADE237}" type="pres">
      <dgm:prSet presAssocID="{DF4D8FF5-9FE3-4409-B8EF-F4B5AD0C2CBD}" presName="composite" presStyleCnt="0"/>
      <dgm:spPr/>
    </dgm:pt>
    <dgm:pt modelId="{D5BECD1D-4208-4FEE-B9D4-4BF21ABF0002}" type="pres">
      <dgm:prSet presAssocID="{DF4D8FF5-9FE3-4409-B8EF-F4B5AD0C2CBD}" presName="imgShp" presStyleLbl="fgImgPlace1" presStyleIdx="0" presStyleCnt="3"/>
      <dgm:spPr/>
    </dgm:pt>
    <dgm:pt modelId="{DBDA1CED-2608-429D-9BD3-9390888EF5A8}" type="pres">
      <dgm:prSet presAssocID="{DF4D8FF5-9FE3-4409-B8EF-F4B5AD0C2CBD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5BA4E89-8EFA-4C68-90B3-DA067C042A7C}" type="pres">
      <dgm:prSet presAssocID="{64379C59-61DC-4D22-BC34-A1F47843ACA1}" presName="spacing" presStyleCnt="0"/>
      <dgm:spPr/>
    </dgm:pt>
    <dgm:pt modelId="{BCDB3F18-7B0D-41EF-A4DF-3625E85921F8}" type="pres">
      <dgm:prSet presAssocID="{754708C4-9D4C-4AF9-A9AB-C15B50B7B65A}" presName="composite" presStyleCnt="0"/>
      <dgm:spPr/>
    </dgm:pt>
    <dgm:pt modelId="{B09E37A1-84EE-40A0-B8C0-B7C76B61FEF1}" type="pres">
      <dgm:prSet presAssocID="{754708C4-9D4C-4AF9-A9AB-C15B50B7B65A}" presName="imgShp" presStyleLbl="fgImgPlace1" presStyleIdx="1" presStyleCnt="3"/>
      <dgm:spPr/>
    </dgm:pt>
    <dgm:pt modelId="{33174366-B1F1-453F-9E2C-6BF4AB070052}" type="pres">
      <dgm:prSet presAssocID="{754708C4-9D4C-4AF9-A9AB-C15B50B7B65A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05B4179-74D5-4A92-AE75-558A328B4B43}" type="pres">
      <dgm:prSet presAssocID="{AF5C16C9-3410-4B89-8756-EC8A9CF8B2A7}" presName="spacing" presStyleCnt="0"/>
      <dgm:spPr/>
    </dgm:pt>
    <dgm:pt modelId="{8D231E91-04E7-4B4D-9C69-A17FF9E330A2}" type="pres">
      <dgm:prSet presAssocID="{E633BA0D-780C-49CB-82F6-1540454BD36C}" presName="composite" presStyleCnt="0"/>
      <dgm:spPr/>
    </dgm:pt>
    <dgm:pt modelId="{EF18B139-5652-4613-A100-D476E82C3297}" type="pres">
      <dgm:prSet presAssocID="{E633BA0D-780C-49CB-82F6-1540454BD36C}" presName="imgShp" presStyleLbl="fgImgPlace1" presStyleIdx="2" presStyleCnt="3"/>
      <dgm:spPr/>
    </dgm:pt>
    <dgm:pt modelId="{5E3D1626-CA7A-4366-A3CE-2A8C0C6BDD25}" type="pres">
      <dgm:prSet presAssocID="{E633BA0D-780C-49CB-82F6-1540454BD36C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7E03222-325A-4D98-9755-D50BC1D0B0BA}" srcId="{B5851E27-0438-4E6E-853F-1CB103E6F723}" destId="{754708C4-9D4C-4AF9-A9AB-C15B50B7B65A}" srcOrd="1" destOrd="0" parTransId="{4A63B607-BC9C-477A-9D57-DE18F2CB6A22}" sibTransId="{AF5C16C9-3410-4B89-8756-EC8A9CF8B2A7}"/>
    <dgm:cxn modelId="{6F901137-B260-47FE-8E59-3FB915E40710}" type="presOf" srcId="{E633BA0D-780C-49CB-82F6-1540454BD36C}" destId="{5E3D1626-CA7A-4366-A3CE-2A8C0C6BDD25}" srcOrd="0" destOrd="0" presId="urn:microsoft.com/office/officeart/2005/8/layout/vList3"/>
    <dgm:cxn modelId="{D0534513-C657-455B-908E-44DD4501C54C}" type="presOf" srcId="{DF4D8FF5-9FE3-4409-B8EF-F4B5AD0C2CBD}" destId="{DBDA1CED-2608-429D-9BD3-9390888EF5A8}" srcOrd="0" destOrd="0" presId="urn:microsoft.com/office/officeart/2005/8/layout/vList3"/>
    <dgm:cxn modelId="{1B2B2C14-9475-4632-ABA1-2BD757A7876F}" type="presOf" srcId="{754708C4-9D4C-4AF9-A9AB-C15B50B7B65A}" destId="{33174366-B1F1-453F-9E2C-6BF4AB070052}" srcOrd="0" destOrd="0" presId="urn:microsoft.com/office/officeart/2005/8/layout/vList3"/>
    <dgm:cxn modelId="{BB535AF8-B4F0-4911-AA74-B2A8D4301734}" srcId="{B5851E27-0438-4E6E-853F-1CB103E6F723}" destId="{DF4D8FF5-9FE3-4409-B8EF-F4B5AD0C2CBD}" srcOrd="0" destOrd="0" parTransId="{C95BD89F-7A95-4A69-8C62-7133F3A223B0}" sibTransId="{64379C59-61DC-4D22-BC34-A1F47843ACA1}"/>
    <dgm:cxn modelId="{DA0C9887-C35A-45CC-9AD7-77E49DA75C31}" type="presOf" srcId="{B5851E27-0438-4E6E-853F-1CB103E6F723}" destId="{E1E3AD2C-F9FD-439F-9A97-43E463926383}" srcOrd="0" destOrd="0" presId="urn:microsoft.com/office/officeart/2005/8/layout/vList3"/>
    <dgm:cxn modelId="{326BFB56-1F38-4A9A-9A35-A7B7524511A9}" srcId="{B5851E27-0438-4E6E-853F-1CB103E6F723}" destId="{E633BA0D-780C-49CB-82F6-1540454BD36C}" srcOrd="2" destOrd="0" parTransId="{3D78F083-7A70-4652-87B3-9F33CC0EFD83}" sibTransId="{A6C873DD-82BF-4E3B-BA32-0A297568222C}"/>
    <dgm:cxn modelId="{8EFBB70F-2BC2-4D95-BA9E-654ECEB0BECA}" type="presParOf" srcId="{E1E3AD2C-F9FD-439F-9A97-43E463926383}" destId="{5BEDBF8D-E680-490F-8FE8-CBBEB2ADE237}" srcOrd="0" destOrd="0" presId="urn:microsoft.com/office/officeart/2005/8/layout/vList3"/>
    <dgm:cxn modelId="{258CB5BC-E0F3-48A1-B8C6-93834132C528}" type="presParOf" srcId="{5BEDBF8D-E680-490F-8FE8-CBBEB2ADE237}" destId="{D5BECD1D-4208-4FEE-B9D4-4BF21ABF0002}" srcOrd="0" destOrd="0" presId="urn:microsoft.com/office/officeart/2005/8/layout/vList3"/>
    <dgm:cxn modelId="{99C4B92E-B48C-4B14-A60D-5F92C9A90487}" type="presParOf" srcId="{5BEDBF8D-E680-490F-8FE8-CBBEB2ADE237}" destId="{DBDA1CED-2608-429D-9BD3-9390888EF5A8}" srcOrd="1" destOrd="0" presId="urn:microsoft.com/office/officeart/2005/8/layout/vList3"/>
    <dgm:cxn modelId="{EB7B9AB3-59B0-4AB7-830D-EF54B7A721E1}" type="presParOf" srcId="{E1E3AD2C-F9FD-439F-9A97-43E463926383}" destId="{25BA4E89-8EFA-4C68-90B3-DA067C042A7C}" srcOrd="1" destOrd="0" presId="urn:microsoft.com/office/officeart/2005/8/layout/vList3"/>
    <dgm:cxn modelId="{6634CB8E-0D07-4EA1-AB72-0B830D1F238F}" type="presParOf" srcId="{E1E3AD2C-F9FD-439F-9A97-43E463926383}" destId="{BCDB3F18-7B0D-41EF-A4DF-3625E85921F8}" srcOrd="2" destOrd="0" presId="urn:microsoft.com/office/officeart/2005/8/layout/vList3"/>
    <dgm:cxn modelId="{1096C527-2CA4-4074-AFD4-3555AF969F31}" type="presParOf" srcId="{BCDB3F18-7B0D-41EF-A4DF-3625E85921F8}" destId="{B09E37A1-84EE-40A0-B8C0-B7C76B61FEF1}" srcOrd="0" destOrd="0" presId="urn:microsoft.com/office/officeart/2005/8/layout/vList3"/>
    <dgm:cxn modelId="{7266F430-6CAA-4594-A378-D59E7EFAE7A5}" type="presParOf" srcId="{BCDB3F18-7B0D-41EF-A4DF-3625E85921F8}" destId="{33174366-B1F1-453F-9E2C-6BF4AB070052}" srcOrd="1" destOrd="0" presId="urn:microsoft.com/office/officeart/2005/8/layout/vList3"/>
    <dgm:cxn modelId="{8586AA33-913C-4BDF-B11C-1444B6262196}" type="presParOf" srcId="{E1E3AD2C-F9FD-439F-9A97-43E463926383}" destId="{305B4179-74D5-4A92-AE75-558A328B4B43}" srcOrd="3" destOrd="0" presId="urn:microsoft.com/office/officeart/2005/8/layout/vList3"/>
    <dgm:cxn modelId="{5A9BBB01-F137-4CFA-A65F-C2049D127A0E}" type="presParOf" srcId="{E1E3AD2C-F9FD-439F-9A97-43E463926383}" destId="{8D231E91-04E7-4B4D-9C69-A17FF9E330A2}" srcOrd="4" destOrd="0" presId="urn:microsoft.com/office/officeart/2005/8/layout/vList3"/>
    <dgm:cxn modelId="{753E8B2F-EB80-413E-860B-210DEC9177AC}" type="presParOf" srcId="{8D231E91-04E7-4B4D-9C69-A17FF9E330A2}" destId="{EF18B139-5652-4613-A100-D476E82C3297}" srcOrd="0" destOrd="0" presId="urn:microsoft.com/office/officeart/2005/8/layout/vList3"/>
    <dgm:cxn modelId="{DBAF9A16-CFC9-456A-A1AF-C8B8D51BEAE3}" type="presParOf" srcId="{8D231E91-04E7-4B4D-9C69-A17FF9E330A2}" destId="{5E3D1626-CA7A-4366-A3CE-2A8C0C6BDD2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E3ACCFC-62B7-4157-AAE4-0A79C7A36D42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B03C1A96-F4C4-409F-977B-DEDE9AA826D9}">
      <dgm:prSet phldrT="[テキスト]"/>
      <dgm:spPr/>
      <dgm:t>
        <a:bodyPr/>
        <a:lstStyle/>
        <a:p>
          <a:r>
            <a:rPr kumimoji="1" lang="ja-JP" altLang="en-US" dirty="0" smtClean="0"/>
            <a:t>既成概念の打破</a:t>
          </a:r>
          <a:endParaRPr kumimoji="1" lang="ja-JP" altLang="en-US" dirty="0"/>
        </a:p>
      </dgm:t>
    </dgm:pt>
    <dgm:pt modelId="{2C071202-367E-472A-94F7-B83BAF76A41A}" type="parTrans" cxnId="{52493BEA-87E7-49D1-A7C9-84306DDC1917}">
      <dgm:prSet/>
      <dgm:spPr/>
      <dgm:t>
        <a:bodyPr/>
        <a:lstStyle/>
        <a:p>
          <a:endParaRPr kumimoji="1" lang="ja-JP" altLang="en-US"/>
        </a:p>
      </dgm:t>
    </dgm:pt>
    <dgm:pt modelId="{F0145896-F3B9-4757-ACEB-73CFCDFC8BF4}" type="sibTrans" cxnId="{52493BEA-87E7-49D1-A7C9-84306DDC1917}">
      <dgm:prSet/>
      <dgm:spPr/>
      <dgm:t>
        <a:bodyPr/>
        <a:lstStyle/>
        <a:p>
          <a:endParaRPr kumimoji="1" lang="ja-JP" altLang="en-US"/>
        </a:p>
      </dgm:t>
    </dgm:pt>
    <dgm:pt modelId="{261657C6-A31C-46A0-8CA2-6F1325DD7C44}">
      <dgm:prSet phldrT="[テキスト]"/>
      <dgm:spPr/>
      <dgm:t>
        <a:bodyPr/>
        <a:lstStyle/>
        <a:p>
          <a:r>
            <a:rPr kumimoji="1" lang="ja-JP" altLang="en-US" dirty="0" smtClean="0"/>
            <a:t>自らを否定する創造的破壊</a:t>
          </a:r>
          <a:endParaRPr kumimoji="1" lang="ja-JP" altLang="en-US" dirty="0"/>
        </a:p>
      </dgm:t>
    </dgm:pt>
    <dgm:pt modelId="{FA887CFB-B8C7-4B30-A43F-0CABA9D6DAAF}" type="parTrans" cxnId="{D10C2995-9FE0-40FC-A544-CD57E7D1655F}">
      <dgm:prSet/>
      <dgm:spPr/>
      <dgm:t>
        <a:bodyPr/>
        <a:lstStyle/>
        <a:p>
          <a:endParaRPr kumimoji="1" lang="ja-JP" altLang="en-US"/>
        </a:p>
      </dgm:t>
    </dgm:pt>
    <dgm:pt modelId="{00B2B34F-5AD2-4AA8-845B-4F4239241A90}" type="sibTrans" cxnId="{D10C2995-9FE0-40FC-A544-CD57E7D1655F}">
      <dgm:prSet/>
      <dgm:spPr/>
      <dgm:t>
        <a:bodyPr/>
        <a:lstStyle/>
        <a:p>
          <a:endParaRPr kumimoji="1" lang="ja-JP" altLang="en-US"/>
        </a:p>
      </dgm:t>
    </dgm:pt>
    <dgm:pt modelId="{8D8D3026-35EC-4662-A727-55C86C85FF16}">
      <dgm:prSet phldrT="[テキスト]"/>
      <dgm:spPr/>
      <dgm:t>
        <a:bodyPr/>
        <a:lstStyle/>
        <a:p>
          <a:r>
            <a:rPr kumimoji="1" lang="ja-JP" altLang="en-US" dirty="0" smtClean="0"/>
            <a:t>企業トップによる理念の徹底</a:t>
          </a:r>
          <a:endParaRPr kumimoji="1" lang="ja-JP" altLang="en-US" dirty="0"/>
        </a:p>
      </dgm:t>
    </dgm:pt>
    <dgm:pt modelId="{C28B8C8B-DD4F-4760-9A65-497244A0F7D2}" type="parTrans" cxnId="{5F67756A-1740-43A8-B232-65392CF4BCBB}">
      <dgm:prSet/>
      <dgm:spPr/>
      <dgm:t>
        <a:bodyPr/>
        <a:lstStyle/>
        <a:p>
          <a:endParaRPr kumimoji="1" lang="ja-JP" altLang="en-US"/>
        </a:p>
      </dgm:t>
    </dgm:pt>
    <dgm:pt modelId="{E1746AEA-4DF9-4832-9285-A2637503BCD8}" type="sibTrans" cxnId="{5F67756A-1740-43A8-B232-65392CF4BCBB}">
      <dgm:prSet/>
      <dgm:spPr/>
      <dgm:t>
        <a:bodyPr/>
        <a:lstStyle/>
        <a:p>
          <a:endParaRPr kumimoji="1" lang="ja-JP" altLang="en-US"/>
        </a:p>
      </dgm:t>
    </dgm:pt>
    <dgm:pt modelId="{D5CF6DDA-F436-41EE-ACF3-4F8139D0A118}" type="pres">
      <dgm:prSet presAssocID="{7E3ACCFC-62B7-4157-AAE4-0A79C7A36D4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BD457311-94C2-40B1-9A4C-EB96ADD7B2B7}" type="pres">
      <dgm:prSet presAssocID="{7E3ACCFC-62B7-4157-AAE4-0A79C7A36D42}" presName="Name1" presStyleCnt="0"/>
      <dgm:spPr/>
    </dgm:pt>
    <dgm:pt modelId="{B891D87A-7EFA-45C1-A70B-F673E2CCC4B8}" type="pres">
      <dgm:prSet presAssocID="{7E3ACCFC-62B7-4157-AAE4-0A79C7A36D42}" presName="cycle" presStyleCnt="0"/>
      <dgm:spPr/>
    </dgm:pt>
    <dgm:pt modelId="{B6C59A34-E567-4498-BAA9-A16093DDD1DC}" type="pres">
      <dgm:prSet presAssocID="{7E3ACCFC-62B7-4157-AAE4-0A79C7A36D42}" presName="srcNode" presStyleLbl="node1" presStyleIdx="0" presStyleCnt="3"/>
      <dgm:spPr/>
    </dgm:pt>
    <dgm:pt modelId="{B8D1B291-7C25-4625-9D05-5C5BED1E5A9A}" type="pres">
      <dgm:prSet presAssocID="{7E3ACCFC-62B7-4157-AAE4-0A79C7A36D42}" presName="conn" presStyleLbl="parChTrans1D2" presStyleIdx="0" presStyleCnt="1"/>
      <dgm:spPr/>
      <dgm:t>
        <a:bodyPr/>
        <a:lstStyle/>
        <a:p>
          <a:endParaRPr kumimoji="1" lang="ja-JP" altLang="en-US"/>
        </a:p>
      </dgm:t>
    </dgm:pt>
    <dgm:pt modelId="{CE9253A7-C4B8-4AE7-963A-606657EBD35B}" type="pres">
      <dgm:prSet presAssocID="{7E3ACCFC-62B7-4157-AAE4-0A79C7A36D42}" presName="extraNode" presStyleLbl="node1" presStyleIdx="0" presStyleCnt="3"/>
      <dgm:spPr/>
    </dgm:pt>
    <dgm:pt modelId="{5EC2F64E-07F9-48CA-B8E0-C1C6A0756552}" type="pres">
      <dgm:prSet presAssocID="{7E3ACCFC-62B7-4157-AAE4-0A79C7A36D42}" presName="dstNode" presStyleLbl="node1" presStyleIdx="0" presStyleCnt="3"/>
      <dgm:spPr/>
    </dgm:pt>
    <dgm:pt modelId="{3EE5A02F-9036-4D12-A200-769D242E9418}" type="pres">
      <dgm:prSet presAssocID="{B03C1A96-F4C4-409F-977B-DEDE9AA826D9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E9F380F-4CF4-4530-9ACB-C60EBF2259F9}" type="pres">
      <dgm:prSet presAssocID="{B03C1A96-F4C4-409F-977B-DEDE9AA826D9}" presName="accent_1" presStyleCnt="0"/>
      <dgm:spPr/>
    </dgm:pt>
    <dgm:pt modelId="{251BCAB4-5325-4ADB-80A0-9166210635AA}" type="pres">
      <dgm:prSet presAssocID="{B03C1A96-F4C4-409F-977B-DEDE9AA826D9}" presName="accentRepeatNode" presStyleLbl="solidFgAcc1" presStyleIdx="0" presStyleCnt="3"/>
      <dgm:spPr/>
    </dgm:pt>
    <dgm:pt modelId="{002A0771-BDF8-4FFB-9D6D-9F0AEA556324}" type="pres">
      <dgm:prSet presAssocID="{261657C6-A31C-46A0-8CA2-6F1325DD7C44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AE63E75-11E0-4154-8522-FD4295FEFB4D}" type="pres">
      <dgm:prSet presAssocID="{261657C6-A31C-46A0-8CA2-6F1325DD7C44}" presName="accent_2" presStyleCnt="0"/>
      <dgm:spPr/>
    </dgm:pt>
    <dgm:pt modelId="{3A6260D3-9D80-4AE0-9D74-5C590EAD8AD3}" type="pres">
      <dgm:prSet presAssocID="{261657C6-A31C-46A0-8CA2-6F1325DD7C44}" presName="accentRepeatNode" presStyleLbl="solidFgAcc1" presStyleIdx="1" presStyleCnt="3"/>
      <dgm:spPr/>
    </dgm:pt>
    <dgm:pt modelId="{89000D58-A377-449D-AA09-749FBC8E55B5}" type="pres">
      <dgm:prSet presAssocID="{8D8D3026-35EC-4662-A727-55C86C85FF16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B489B5A-0EE3-4196-B713-D24213B02444}" type="pres">
      <dgm:prSet presAssocID="{8D8D3026-35EC-4662-A727-55C86C85FF16}" presName="accent_3" presStyleCnt="0"/>
      <dgm:spPr/>
    </dgm:pt>
    <dgm:pt modelId="{7F648FE0-F9D3-456F-82C3-1DCD4B460008}" type="pres">
      <dgm:prSet presAssocID="{8D8D3026-35EC-4662-A727-55C86C85FF16}" presName="accentRepeatNode" presStyleLbl="solidFgAcc1" presStyleIdx="2" presStyleCnt="3"/>
      <dgm:spPr/>
    </dgm:pt>
  </dgm:ptLst>
  <dgm:cxnLst>
    <dgm:cxn modelId="{E1678F8C-CE46-4B9D-B39B-00F0CEF4C465}" type="presOf" srcId="{8D8D3026-35EC-4662-A727-55C86C85FF16}" destId="{89000D58-A377-449D-AA09-749FBC8E55B5}" srcOrd="0" destOrd="0" presId="urn:microsoft.com/office/officeart/2008/layout/VerticalCurvedList"/>
    <dgm:cxn modelId="{CACC6837-2E7B-43A3-80C9-AE44A8797F39}" type="presOf" srcId="{7E3ACCFC-62B7-4157-AAE4-0A79C7A36D42}" destId="{D5CF6DDA-F436-41EE-ACF3-4F8139D0A118}" srcOrd="0" destOrd="0" presId="urn:microsoft.com/office/officeart/2008/layout/VerticalCurvedList"/>
    <dgm:cxn modelId="{1037BC22-2C1D-41D5-81C0-5CD5C2EBB6B8}" type="presOf" srcId="{F0145896-F3B9-4757-ACEB-73CFCDFC8BF4}" destId="{B8D1B291-7C25-4625-9D05-5C5BED1E5A9A}" srcOrd="0" destOrd="0" presId="urn:microsoft.com/office/officeart/2008/layout/VerticalCurvedList"/>
    <dgm:cxn modelId="{52493BEA-87E7-49D1-A7C9-84306DDC1917}" srcId="{7E3ACCFC-62B7-4157-AAE4-0A79C7A36D42}" destId="{B03C1A96-F4C4-409F-977B-DEDE9AA826D9}" srcOrd="0" destOrd="0" parTransId="{2C071202-367E-472A-94F7-B83BAF76A41A}" sibTransId="{F0145896-F3B9-4757-ACEB-73CFCDFC8BF4}"/>
    <dgm:cxn modelId="{D10C2995-9FE0-40FC-A544-CD57E7D1655F}" srcId="{7E3ACCFC-62B7-4157-AAE4-0A79C7A36D42}" destId="{261657C6-A31C-46A0-8CA2-6F1325DD7C44}" srcOrd="1" destOrd="0" parTransId="{FA887CFB-B8C7-4B30-A43F-0CABA9D6DAAF}" sibTransId="{00B2B34F-5AD2-4AA8-845B-4F4239241A90}"/>
    <dgm:cxn modelId="{EA17CCF7-8549-47E7-8D8E-17EF5AB1D329}" type="presOf" srcId="{261657C6-A31C-46A0-8CA2-6F1325DD7C44}" destId="{002A0771-BDF8-4FFB-9D6D-9F0AEA556324}" srcOrd="0" destOrd="0" presId="urn:microsoft.com/office/officeart/2008/layout/VerticalCurvedList"/>
    <dgm:cxn modelId="{5BAA2DEF-024E-443F-A0DC-E29E2B5B4EA4}" type="presOf" srcId="{B03C1A96-F4C4-409F-977B-DEDE9AA826D9}" destId="{3EE5A02F-9036-4D12-A200-769D242E9418}" srcOrd="0" destOrd="0" presId="urn:microsoft.com/office/officeart/2008/layout/VerticalCurvedList"/>
    <dgm:cxn modelId="{5F67756A-1740-43A8-B232-65392CF4BCBB}" srcId="{7E3ACCFC-62B7-4157-AAE4-0A79C7A36D42}" destId="{8D8D3026-35EC-4662-A727-55C86C85FF16}" srcOrd="2" destOrd="0" parTransId="{C28B8C8B-DD4F-4760-9A65-497244A0F7D2}" sibTransId="{E1746AEA-4DF9-4832-9285-A2637503BCD8}"/>
    <dgm:cxn modelId="{D9904AD8-5142-4FF3-9A18-9F97BEE227F0}" type="presParOf" srcId="{D5CF6DDA-F436-41EE-ACF3-4F8139D0A118}" destId="{BD457311-94C2-40B1-9A4C-EB96ADD7B2B7}" srcOrd="0" destOrd="0" presId="urn:microsoft.com/office/officeart/2008/layout/VerticalCurvedList"/>
    <dgm:cxn modelId="{AB13CC36-0B40-49BF-91CE-04AF74748C3E}" type="presParOf" srcId="{BD457311-94C2-40B1-9A4C-EB96ADD7B2B7}" destId="{B891D87A-7EFA-45C1-A70B-F673E2CCC4B8}" srcOrd="0" destOrd="0" presId="urn:microsoft.com/office/officeart/2008/layout/VerticalCurvedList"/>
    <dgm:cxn modelId="{B420792E-E0D4-4394-BF15-8845F6198B2C}" type="presParOf" srcId="{B891D87A-7EFA-45C1-A70B-F673E2CCC4B8}" destId="{B6C59A34-E567-4498-BAA9-A16093DDD1DC}" srcOrd="0" destOrd="0" presId="urn:microsoft.com/office/officeart/2008/layout/VerticalCurvedList"/>
    <dgm:cxn modelId="{0C0CB0F7-AA38-46C4-A5CB-469E8EF82387}" type="presParOf" srcId="{B891D87A-7EFA-45C1-A70B-F673E2CCC4B8}" destId="{B8D1B291-7C25-4625-9D05-5C5BED1E5A9A}" srcOrd="1" destOrd="0" presId="urn:microsoft.com/office/officeart/2008/layout/VerticalCurvedList"/>
    <dgm:cxn modelId="{D8AA518E-8656-4FE8-8145-BE80CB7420F9}" type="presParOf" srcId="{B891D87A-7EFA-45C1-A70B-F673E2CCC4B8}" destId="{CE9253A7-C4B8-4AE7-963A-606657EBD35B}" srcOrd="2" destOrd="0" presId="urn:microsoft.com/office/officeart/2008/layout/VerticalCurvedList"/>
    <dgm:cxn modelId="{A786D793-D8E6-47C0-A644-C75E5D42F980}" type="presParOf" srcId="{B891D87A-7EFA-45C1-A70B-F673E2CCC4B8}" destId="{5EC2F64E-07F9-48CA-B8E0-C1C6A0756552}" srcOrd="3" destOrd="0" presId="urn:microsoft.com/office/officeart/2008/layout/VerticalCurvedList"/>
    <dgm:cxn modelId="{3A7D50E7-96EF-4FEC-A66F-4FC4356BB28E}" type="presParOf" srcId="{BD457311-94C2-40B1-9A4C-EB96ADD7B2B7}" destId="{3EE5A02F-9036-4D12-A200-769D242E9418}" srcOrd="1" destOrd="0" presId="urn:microsoft.com/office/officeart/2008/layout/VerticalCurvedList"/>
    <dgm:cxn modelId="{3AC8AD43-0577-4669-A9C6-0EAB19044DFB}" type="presParOf" srcId="{BD457311-94C2-40B1-9A4C-EB96ADD7B2B7}" destId="{8E9F380F-4CF4-4530-9ACB-C60EBF2259F9}" srcOrd="2" destOrd="0" presId="urn:microsoft.com/office/officeart/2008/layout/VerticalCurvedList"/>
    <dgm:cxn modelId="{0535D93A-BA6A-4A4B-92EC-AD99716EC998}" type="presParOf" srcId="{8E9F380F-4CF4-4530-9ACB-C60EBF2259F9}" destId="{251BCAB4-5325-4ADB-80A0-9166210635AA}" srcOrd="0" destOrd="0" presId="urn:microsoft.com/office/officeart/2008/layout/VerticalCurvedList"/>
    <dgm:cxn modelId="{8E771C62-61BF-470D-935A-7ED2B4014FF0}" type="presParOf" srcId="{BD457311-94C2-40B1-9A4C-EB96ADD7B2B7}" destId="{002A0771-BDF8-4FFB-9D6D-9F0AEA556324}" srcOrd="3" destOrd="0" presId="urn:microsoft.com/office/officeart/2008/layout/VerticalCurvedList"/>
    <dgm:cxn modelId="{6F48AC64-18AE-4B04-9544-A88BFE67B1D9}" type="presParOf" srcId="{BD457311-94C2-40B1-9A4C-EB96ADD7B2B7}" destId="{4AE63E75-11E0-4154-8522-FD4295FEFB4D}" srcOrd="4" destOrd="0" presId="urn:microsoft.com/office/officeart/2008/layout/VerticalCurvedList"/>
    <dgm:cxn modelId="{92D3C709-AE70-4E1C-8609-1D4FD93AB7ED}" type="presParOf" srcId="{4AE63E75-11E0-4154-8522-FD4295FEFB4D}" destId="{3A6260D3-9D80-4AE0-9D74-5C590EAD8AD3}" srcOrd="0" destOrd="0" presId="urn:microsoft.com/office/officeart/2008/layout/VerticalCurvedList"/>
    <dgm:cxn modelId="{70A53DCF-5A39-41E4-B94D-A2886E3C69D2}" type="presParOf" srcId="{BD457311-94C2-40B1-9A4C-EB96ADD7B2B7}" destId="{89000D58-A377-449D-AA09-749FBC8E55B5}" srcOrd="5" destOrd="0" presId="urn:microsoft.com/office/officeart/2008/layout/VerticalCurvedList"/>
    <dgm:cxn modelId="{0E57EABD-F249-45CC-90E1-6748F005F2E2}" type="presParOf" srcId="{BD457311-94C2-40B1-9A4C-EB96ADD7B2B7}" destId="{DB489B5A-0EE3-4196-B713-D24213B02444}" srcOrd="6" destOrd="0" presId="urn:microsoft.com/office/officeart/2008/layout/VerticalCurvedList"/>
    <dgm:cxn modelId="{96E7DF35-3DF0-4A7F-9F45-E93D99CF712E}" type="presParOf" srcId="{DB489B5A-0EE3-4196-B713-D24213B02444}" destId="{7F648FE0-F9D3-456F-82C3-1DCD4B46000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940DD38-C8B2-49CD-AC4F-313FEC6F419B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52F2429D-7D7A-4F36-972F-EB4D31F6BB26}">
      <dgm:prSet phldrT="[テキスト]"/>
      <dgm:spPr/>
      <dgm:t>
        <a:bodyPr/>
        <a:lstStyle/>
        <a:p>
          <a:r>
            <a:rPr kumimoji="1" lang="ja-JP" altLang="en-US" dirty="0" smtClean="0"/>
            <a:t>１</a:t>
          </a:r>
          <a:endParaRPr kumimoji="1" lang="ja-JP" altLang="en-US" dirty="0"/>
        </a:p>
      </dgm:t>
    </dgm:pt>
    <dgm:pt modelId="{AE7A57EF-EF82-49FE-9A34-A62750FC7CEE}" type="parTrans" cxnId="{4F9460CA-BCBA-4C7F-A857-70E243D0F399}">
      <dgm:prSet/>
      <dgm:spPr/>
      <dgm:t>
        <a:bodyPr/>
        <a:lstStyle/>
        <a:p>
          <a:endParaRPr kumimoji="1" lang="ja-JP" altLang="en-US"/>
        </a:p>
      </dgm:t>
    </dgm:pt>
    <dgm:pt modelId="{6A56D93A-5118-4E1E-9D60-153CE08E18E1}" type="sibTrans" cxnId="{4F9460CA-BCBA-4C7F-A857-70E243D0F399}">
      <dgm:prSet/>
      <dgm:spPr/>
      <dgm:t>
        <a:bodyPr/>
        <a:lstStyle/>
        <a:p>
          <a:endParaRPr kumimoji="1" lang="ja-JP" altLang="en-US"/>
        </a:p>
      </dgm:t>
    </dgm:pt>
    <dgm:pt modelId="{802BE892-245F-4039-9184-5C3BDF2CA58C}">
      <dgm:prSet phldrT="[テキスト]"/>
      <dgm:spPr/>
      <dgm:t>
        <a:bodyPr/>
        <a:lstStyle/>
        <a:p>
          <a:r>
            <a:rPr kumimoji="1" lang="ja-JP" altLang="en-US" dirty="0" smtClean="0"/>
            <a:t>成功体験に根付くメンタルモデルの認識</a:t>
          </a:r>
          <a:endParaRPr kumimoji="1" lang="ja-JP" altLang="en-US" dirty="0"/>
        </a:p>
      </dgm:t>
    </dgm:pt>
    <dgm:pt modelId="{A20E16BB-F574-4F57-9416-6A3F5C62254D}" type="parTrans" cxnId="{F848D010-F5B8-4773-97C2-98DD39FC29D5}">
      <dgm:prSet/>
      <dgm:spPr/>
      <dgm:t>
        <a:bodyPr/>
        <a:lstStyle/>
        <a:p>
          <a:endParaRPr kumimoji="1" lang="ja-JP" altLang="en-US"/>
        </a:p>
      </dgm:t>
    </dgm:pt>
    <dgm:pt modelId="{E2EC7A49-BC46-482D-BAED-E4A8C8B816E3}" type="sibTrans" cxnId="{F848D010-F5B8-4773-97C2-98DD39FC29D5}">
      <dgm:prSet/>
      <dgm:spPr/>
      <dgm:t>
        <a:bodyPr/>
        <a:lstStyle/>
        <a:p>
          <a:endParaRPr kumimoji="1" lang="ja-JP" altLang="en-US"/>
        </a:p>
      </dgm:t>
    </dgm:pt>
    <dgm:pt modelId="{CCAC65F3-544D-4641-89FB-069F149104F9}">
      <dgm:prSet phldrT="[テキスト]"/>
      <dgm:spPr/>
      <dgm:t>
        <a:bodyPr/>
        <a:lstStyle/>
        <a:p>
          <a:r>
            <a:rPr kumimoji="1" lang="ja-JP" altLang="en-US" dirty="0" smtClean="0"/>
            <a:t>２</a:t>
          </a:r>
          <a:endParaRPr kumimoji="1" lang="ja-JP" altLang="en-US" dirty="0"/>
        </a:p>
      </dgm:t>
    </dgm:pt>
    <dgm:pt modelId="{14555CF9-CA51-4C46-9757-3A48A8E2180E}" type="parTrans" cxnId="{EB796865-23A4-475B-BB00-63ECA2A73922}">
      <dgm:prSet/>
      <dgm:spPr/>
      <dgm:t>
        <a:bodyPr/>
        <a:lstStyle/>
        <a:p>
          <a:endParaRPr kumimoji="1" lang="ja-JP" altLang="en-US"/>
        </a:p>
      </dgm:t>
    </dgm:pt>
    <dgm:pt modelId="{F5319781-4E2F-4AAC-8C67-293C8D5DA478}" type="sibTrans" cxnId="{EB796865-23A4-475B-BB00-63ECA2A73922}">
      <dgm:prSet/>
      <dgm:spPr/>
      <dgm:t>
        <a:bodyPr/>
        <a:lstStyle/>
        <a:p>
          <a:endParaRPr kumimoji="1" lang="ja-JP" altLang="en-US"/>
        </a:p>
      </dgm:t>
    </dgm:pt>
    <dgm:pt modelId="{7DCEA0E4-2CF2-4F36-BE29-12497AC0F05B}">
      <dgm:prSet phldrT="[テキスト]"/>
      <dgm:spPr/>
      <dgm:t>
        <a:bodyPr/>
        <a:lstStyle/>
        <a:p>
          <a:r>
            <a:rPr kumimoji="1" lang="ja-JP" altLang="en-US" dirty="0" smtClean="0"/>
            <a:t>絶え間ない自己・現状否定</a:t>
          </a:r>
          <a:endParaRPr kumimoji="1" lang="ja-JP" altLang="en-US" dirty="0"/>
        </a:p>
      </dgm:t>
    </dgm:pt>
    <dgm:pt modelId="{6A2AF199-3385-4D1F-ACBD-FA744FCA9858}" type="parTrans" cxnId="{515C6E1B-42B3-4BD6-A6C9-7055DDA6F4A6}">
      <dgm:prSet/>
      <dgm:spPr/>
      <dgm:t>
        <a:bodyPr/>
        <a:lstStyle/>
        <a:p>
          <a:endParaRPr kumimoji="1" lang="ja-JP" altLang="en-US"/>
        </a:p>
      </dgm:t>
    </dgm:pt>
    <dgm:pt modelId="{D2D2A253-0611-4455-8A04-4542A0E54110}" type="sibTrans" cxnId="{515C6E1B-42B3-4BD6-A6C9-7055DDA6F4A6}">
      <dgm:prSet/>
      <dgm:spPr/>
      <dgm:t>
        <a:bodyPr/>
        <a:lstStyle/>
        <a:p>
          <a:endParaRPr kumimoji="1" lang="ja-JP" altLang="en-US"/>
        </a:p>
      </dgm:t>
    </dgm:pt>
    <dgm:pt modelId="{425BED29-53B8-4E45-BEA3-B7D0D2B075DB}">
      <dgm:prSet phldrT="[テキスト]"/>
      <dgm:spPr/>
      <dgm:t>
        <a:bodyPr/>
        <a:lstStyle/>
        <a:p>
          <a:r>
            <a:rPr kumimoji="1" lang="ja-JP" altLang="en-US" dirty="0" smtClean="0"/>
            <a:t>３</a:t>
          </a:r>
          <a:endParaRPr kumimoji="1" lang="ja-JP" altLang="en-US" dirty="0"/>
        </a:p>
      </dgm:t>
    </dgm:pt>
    <dgm:pt modelId="{0A0786D1-6B42-4B22-AADF-F69201F2A0F9}" type="parTrans" cxnId="{AB88B4AD-978E-403C-BC23-2EBAA1FC6B7E}">
      <dgm:prSet/>
      <dgm:spPr/>
      <dgm:t>
        <a:bodyPr/>
        <a:lstStyle/>
        <a:p>
          <a:endParaRPr kumimoji="1" lang="ja-JP" altLang="en-US"/>
        </a:p>
      </dgm:t>
    </dgm:pt>
    <dgm:pt modelId="{4DF72A69-A3AE-4C89-B24E-FE76E8E6E95C}" type="sibTrans" cxnId="{AB88B4AD-978E-403C-BC23-2EBAA1FC6B7E}">
      <dgm:prSet/>
      <dgm:spPr/>
      <dgm:t>
        <a:bodyPr/>
        <a:lstStyle/>
        <a:p>
          <a:endParaRPr kumimoji="1" lang="ja-JP" altLang="en-US"/>
        </a:p>
      </dgm:t>
    </dgm:pt>
    <dgm:pt modelId="{71602E29-8613-43CD-A0CB-AAA73A0C191E}">
      <dgm:prSet phldrT="[テキスト]"/>
      <dgm:spPr/>
      <dgm:t>
        <a:bodyPr/>
        <a:lstStyle/>
        <a:p>
          <a:r>
            <a:rPr kumimoji="1" lang="ja-JP" altLang="en-US" dirty="0" smtClean="0"/>
            <a:t>事業の憲法として全社で徹底</a:t>
          </a:r>
          <a:endParaRPr kumimoji="1" lang="ja-JP" altLang="en-US" dirty="0"/>
        </a:p>
      </dgm:t>
    </dgm:pt>
    <dgm:pt modelId="{C6DE0A5F-D33E-44FB-8B51-B6E81414C056}" type="parTrans" cxnId="{0FAB4B66-2C7F-4D1F-86AA-AE60642FA5AA}">
      <dgm:prSet/>
      <dgm:spPr/>
      <dgm:t>
        <a:bodyPr/>
        <a:lstStyle/>
        <a:p>
          <a:endParaRPr kumimoji="1" lang="ja-JP" altLang="en-US"/>
        </a:p>
      </dgm:t>
    </dgm:pt>
    <dgm:pt modelId="{4713DAE1-F755-4D50-92F4-1D4DBC9AF7DD}" type="sibTrans" cxnId="{0FAB4B66-2C7F-4D1F-86AA-AE60642FA5AA}">
      <dgm:prSet/>
      <dgm:spPr/>
      <dgm:t>
        <a:bodyPr/>
        <a:lstStyle/>
        <a:p>
          <a:endParaRPr kumimoji="1" lang="ja-JP" altLang="en-US"/>
        </a:p>
      </dgm:t>
    </dgm:pt>
    <dgm:pt modelId="{99394FAF-EC3D-4848-A14B-D6D9C2FFAC35}" type="pres">
      <dgm:prSet presAssocID="{7940DD38-C8B2-49CD-AC4F-313FEC6F419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32DB074-06AA-4DD9-AD18-8F05E08ACA60}" type="pres">
      <dgm:prSet presAssocID="{52F2429D-7D7A-4F36-972F-EB4D31F6BB26}" presName="composite" presStyleCnt="0"/>
      <dgm:spPr/>
    </dgm:pt>
    <dgm:pt modelId="{561048E5-5CBF-4DE2-A1D7-3D6536281F37}" type="pres">
      <dgm:prSet presAssocID="{52F2429D-7D7A-4F36-972F-EB4D31F6BB2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16D0DB-D8E5-480F-B24E-EA8443C0DA89}" type="pres">
      <dgm:prSet presAssocID="{52F2429D-7D7A-4F36-972F-EB4D31F6BB2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E44321-1F80-4FA3-B2A1-605C0F5C45A4}" type="pres">
      <dgm:prSet presAssocID="{6A56D93A-5118-4E1E-9D60-153CE08E18E1}" presName="sp" presStyleCnt="0"/>
      <dgm:spPr/>
    </dgm:pt>
    <dgm:pt modelId="{8095DAB8-9447-49E1-B424-1C3E0D0489ED}" type="pres">
      <dgm:prSet presAssocID="{CCAC65F3-544D-4641-89FB-069F149104F9}" presName="composite" presStyleCnt="0"/>
      <dgm:spPr/>
    </dgm:pt>
    <dgm:pt modelId="{844F207A-79E7-476C-92B0-B8E69CA0BBB1}" type="pres">
      <dgm:prSet presAssocID="{CCAC65F3-544D-4641-89FB-069F149104F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4C11CEB-3234-465C-8D2B-5731465B2362}" type="pres">
      <dgm:prSet presAssocID="{CCAC65F3-544D-4641-89FB-069F149104F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1F9803E-D9C9-4563-9E2A-532CADF96D74}" type="pres">
      <dgm:prSet presAssocID="{F5319781-4E2F-4AAC-8C67-293C8D5DA478}" presName="sp" presStyleCnt="0"/>
      <dgm:spPr/>
    </dgm:pt>
    <dgm:pt modelId="{7F8A4498-B2C5-4B10-A18D-0221C9016F65}" type="pres">
      <dgm:prSet presAssocID="{425BED29-53B8-4E45-BEA3-B7D0D2B075DB}" presName="composite" presStyleCnt="0"/>
      <dgm:spPr/>
    </dgm:pt>
    <dgm:pt modelId="{937F4444-7A03-4506-9367-76C05F530D63}" type="pres">
      <dgm:prSet presAssocID="{425BED29-53B8-4E45-BEA3-B7D0D2B075D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CA72D90-9BA6-475E-963F-94BE7FE2015A}" type="pres">
      <dgm:prSet presAssocID="{425BED29-53B8-4E45-BEA3-B7D0D2B075D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15C6E1B-42B3-4BD6-A6C9-7055DDA6F4A6}" srcId="{CCAC65F3-544D-4641-89FB-069F149104F9}" destId="{7DCEA0E4-2CF2-4F36-BE29-12497AC0F05B}" srcOrd="0" destOrd="0" parTransId="{6A2AF199-3385-4D1F-ACBD-FA744FCA9858}" sibTransId="{D2D2A253-0611-4455-8A04-4542A0E54110}"/>
    <dgm:cxn modelId="{0FAB4B66-2C7F-4D1F-86AA-AE60642FA5AA}" srcId="{425BED29-53B8-4E45-BEA3-B7D0D2B075DB}" destId="{71602E29-8613-43CD-A0CB-AAA73A0C191E}" srcOrd="0" destOrd="0" parTransId="{C6DE0A5F-D33E-44FB-8B51-B6E81414C056}" sibTransId="{4713DAE1-F755-4D50-92F4-1D4DBC9AF7DD}"/>
    <dgm:cxn modelId="{EB796865-23A4-475B-BB00-63ECA2A73922}" srcId="{7940DD38-C8B2-49CD-AC4F-313FEC6F419B}" destId="{CCAC65F3-544D-4641-89FB-069F149104F9}" srcOrd="1" destOrd="0" parTransId="{14555CF9-CA51-4C46-9757-3A48A8E2180E}" sibTransId="{F5319781-4E2F-4AAC-8C67-293C8D5DA478}"/>
    <dgm:cxn modelId="{82305DDF-FA8C-40C3-B94C-975D62A2B8CD}" type="presOf" srcId="{CCAC65F3-544D-4641-89FB-069F149104F9}" destId="{844F207A-79E7-476C-92B0-B8E69CA0BBB1}" srcOrd="0" destOrd="0" presId="urn:microsoft.com/office/officeart/2005/8/layout/chevron2"/>
    <dgm:cxn modelId="{F848D010-F5B8-4773-97C2-98DD39FC29D5}" srcId="{52F2429D-7D7A-4F36-972F-EB4D31F6BB26}" destId="{802BE892-245F-4039-9184-5C3BDF2CA58C}" srcOrd="0" destOrd="0" parTransId="{A20E16BB-F574-4F57-9416-6A3F5C62254D}" sibTransId="{E2EC7A49-BC46-482D-BAED-E4A8C8B816E3}"/>
    <dgm:cxn modelId="{4F9460CA-BCBA-4C7F-A857-70E243D0F399}" srcId="{7940DD38-C8B2-49CD-AC4F-313FEC6F419B}" destId="{52F2429D-7D7A-4F36-972F-EB4D31F6BB26}" srcOrd="0" destOrd="0" parTransId="{AE7A57EF-EF82-49FE-9A34-A62750FC7CEE}" sibTransId="{6A56D93A-5118-4E1E-9D60-153CE08E18E1}"/>
    <dgm:cxn modelId="{AB88B4AD-978E-403C-BC23-2EBAA1FC6B7E}" srcId="{7940DD38-C8B2-49CD-AC4F-313FEC6F419B}" destId="{425BED29-53B8-4E45-BEA3-B7D0D2B075DB}" srcOrd="2" destOrd="0" parTransId="{0A0786D1-6B42-4B22-AADF-F69201F2A0F9}" sibTransId="{4DF72A69-A3AE-4C89-B24E-FE76E8E6E95C}"/>
    <dgm:cxn modelId="{663F7DED-2E39-46B1-8F2E-286A7C19EE9C}" type="presOf" srcId="{71602E29-8613-43CD-A0CB-AAA73A0C191E}" destId="{4CA72D90-9BA6-475E-963F-94BE7FE2015A}" srcOrd="0" destOrd="0" presId="urn:microsoft.com/office/officeart/2005/8/layout/chevron2"/>
    <dgm:cxn modelId="{B17872F4-AB5A-4DEC-A852-7FCE1F59909C}" type="presOf" srcId="{7DCEA0E4-2CF2-4F36-BE29-12497AC0F05B}" destId="{A4C11CEB-3234-465C-8D2B-5731465B2362}" srcOrd="0" destOrd="0" presId="urn:microsoft.com/office/officeart/2005/8/layout/chevron2"/>
    <dgm:cxn modelId="{B389C2E1-5B0B-43AF-8012-B5C21A623FED}" type="presOf" srcId="{52F2429D-7D7A-4F36-972F-EB4D31F6BB26}" destId="{561048E5-5CBF-4DE2-A1D7-3D6536281F37}" srcOrd="0" destOrd="0" presId="urn:microsoft.com/office/officeart/2005/8/layout/chevron2"/>
    <dgm:cxn modelId="{F62319BE-BE7D-4312-BCB6-24F18735F747}" type="presOf" srcId="{802BE892-245F-4039-9184-5C3BDF2CA58C}" destId="{9216D0DB-D8E5-480F-B24E-EA8443C0DA89}" srcOrd="0" destOrd="0" presId="urn:microsoft.com/office/officeart/2005/8/layout/chevron2"/>
    <dgm:cxn modelId="{7D0D1E8B-6653-4DA5-B011-2B6148CBD224}" type="presOf" srcId="{425BED29-53B8-4E45-BEA3-B7D0D2B075DB}" destId="{937F4444-7A03-4506-9367-76C05F530D63}" srcOrd="0" destOrd="0" presId="urn:microsoft.com/office/officeart/2005/8/layout/chevron2"/>
    <dgm:cxn modelId="{A5E5D45C-2A6C-4B0D-A1A7-F632E73D9581}" type="presOf" srcId="{7940DD38-C8B2-49CD-AC4F-313FEC6F419B}" destId="{99394FAF-EC3D-4848-A14B-D6D9C2FFAC35}" srcOrd="0" destOrd="0" presId="urn:microsoft.com/office/officeart/2005/8/layout/chevron2"/>
    <dgm:cxn modelId="{EEF43DED-FEC5-4502-BB37-97C59F3C8046}" type="presParOf" srcId="{99394FAF-EC3D-4848-A14B-D6D9C2FFAC35}" destId="{132DB074-06AA-4DD9-AD18-8F05E08ACA60}" srcOrd="0" destOrd="0" presId="urn:microsoft.com/office/officeart/2005/8/layout/chevron2"/>
    <dgm:cxn modelId="{8882C302-FA81-49E3-B13D-B66133F235A0}" type="presParOf" srcId="{132DB074-06AA-4DD9-AD18-8F05E08ACA60}" destId="{561048E5-5CBF-4DE2-A1D7-3D6536281F37}" srcOrd="0" destOrd="0" presId="urn:microsoft.com/office/officeart/2005/8/layout/chevron2"/>
    <dgm:cxn modelId="{8FC9F3A3-8521-49A3-B1C2-C9D4E53E089A}" type="presParOf" srcId="{132DB074-06AA-4DD9-AD18-8F05E08ACA60}" destId="{9216D0DB-D8E5-480F-B24E-EA8443C0DA89}" srcOrd="1" destOrd="0" presId="urn:microsoft.com/office/officeart/2005/8/layout/chevron2"/>
    <dgm:cxn modelId="{21B88AE7-222B-4F49-8DE4-0D1D4AA5C35E}" type="presParOf" srcId="{99394FAF-EC3D-4848-A14B-D6D9C2FFAC35}" destId="{54E44321-1F80-4FA3-B2A1-605C0F5C45A4}" srcOrd="1" destOrd="0" presId="urn:microsoft.com/office/officeart/2005/8/layout/chevron2"/>
    <dgm:cxn modelId="{66C4A44C-C087-40D5-9CED-B31A35560386}" type="presParOf" srcId="{99394FAF-EC3D-4848-A14B-D6D9C2FFAC35}" destId="{8095DAB8-9447-49E1-B424-1C3E0D0489ED}" srcOrd="2" destOrd="0" presId="urn:microsoft.com/office/officeart/2005/8/layout/chevron2"/>
    <dgm:cxn modelId="{1E3A2F78-46E8-4F79-9A45-5E4CC56C5BFB}" type="presParOf" srcId="{8095DAB8-9447-49E1-B424-1C3E0D0489ED}" destId="{844F207A-79E7-476C-92B0-B8E69CA0BBB1}" srcOrd="0" destOrd="0" presId="urn:microsoft.com/office/officeart/2005/8/layout/chevron2"/>
    <dgm:cxn modelId="{61678A2A-35D0-4218-B8E3-1249CB255E22}" type="presParOf" srcId="{8095DAB8-9447-49E1-B424-1C3E0D0489ED}" destId="{A4C11CEB-3234-465C-8D2B-5731465B2362}" srcOrd="1" destOrd="0" presId="urn:microsoft.com/office/officeart/2005/8/layout/chevron2"/>
    <dgm:cxn modelId="{F0970943-6BA0-4C08-AD50-42A70ABEB20B}" type="presParOf" srcId="{99394FAF-EC3D-4848-A14B-D6D9C2FFAC35}" destId="{A1F9803E-D9C9-4563-9E2A-532CADF96D74}" srcOrd="3" destOrd="0" presId="urn:microsoft.com/office/officeart/2005/8/layout/chevron2"/>
    <dgm:cxn modelId="{8A805755-DA78-446E-8063-427391993D1D}" type="presParOf" srcId="{99394FAF-EC3D-4848-A14B-D6D9C2FFAC35}" destId="{7F8A4498-B2C5-4B10-A18D-0221C9016F65}" srcOrd="4" destOrd="0" presId="urn:microsoft.com/office/officeart/2005/8/layout/chevron2"/>
    <dgm:cxn modelId="{76BC5619-0973-45D4-B321-B50EA73EAF1D}" type="presParOf" srcId="{7F8A4498-B2C5-4B10-A18D-0221C9016F65}" destId="{937F4444-7A03-4506-9367-76C05F530D63}" srcOrd="0" destOrd="0" presId="urn:microsoft.com/office/officeart/2005/8/layout/chevron2"/>
    <dgm:cxn modelId="{87F07518-16E1-4BA6-955D-0FEC196D49AD}" type="presParOf" srcId="{7F8A4498-B2C5-4B10-A18D-0221C9016F65}" destId="{4CA72D90-9BA6-475E-963F-94BE7FE2015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36DC-05E5-4973-A259-E49228FA0718}" type="datetimeFigureOut">
              <a:rPr kumimoji="1" lang="ja-JP" altLang="en-US" smtClean="0"/>
              <a:t>2014/11/13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F4AA-70E3-4945-A8EA-8EF794BA2C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839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36DC-05E5-4973-A259-E49228FA0718}" type="datetimeFigureOut">
              <a:rPr kumimoji="1" lang="ja-JP" altLang="en-US" smtClean="0"/>
              <a:t>2014/11/13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F4AA-70E3-4945-A8EA-8EF794BA2C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0811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36DC-05E5-4973-A259-E49228FA0718}" type="datetimeFigureOut">
              <a:rPr kumimoji="1" lang="ja-JP" altLang="en-US" smtClean="0"/>
              <a:t>2014/11/13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F4AA-70E3-4945-A8EA-8EF794BA2C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6572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36DC-05E5-4973-A259-E49228FA0718}" type="datetimeFigureOut">
              <a:rPr kumimoji="1" lang="ja-JP" altLang="en-US" smtClean="0"/>
              <a:t>2014/11/13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F4AA-70E3-4945-A8EA-8EF794BA2C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00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36DC-05E5-4973-A259-E49228FA0718}" type="datetimeFigureOut">
              <a:rPr kumimoji="1" lang="ja-JP" altLang="en-US" smtClean="0"/>
              <a:t>2014/11/13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F4AA-70E3-4945-A8EA-8EF794BA2C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6855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36DC-05E5-4973-A259-E49228FA0718}" type="datetimeFigureOut">
              <a:rPr kumimoji="1" lang="ja-JP" altLang="en-US" smtClean="0"/>
              <a:t>2014/11/13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F4AA-70E3-4945-A8EA-8EF794BA2C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449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36DC-05E5-4973-A259-E49228FA0718}" type="datetimeFigureOut">
              <a:rPr kumimoji="1" lang="ja-JP" altLang="en-US" smtClean="0"/>
              <a:t>2014/11/13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F4AA-70E3-4945-A8EA-8EF794BA2C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226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36DC-05E5-4973-A259-E49228FA0718}" type="datetimeFigureOut">
              <a:rPr kumimoji="1" lang="ja-JP" altLang="en-US" smtClean="0"/>
              <a:t>2014/11/13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F4AA-70E3-4945-A8EA-8EF794BA2C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9560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36DC-05E5-4973-A259-E49228FA0718}" type="datetimeFigureOut">
              <a:rPr kumimoji="1" lang="ja-JP" altLang="en-US" smtClean="0"/>
              <a:t>2014/11/13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F4AA-70E3-4945-A8EA-8EF794BA2C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864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36DC-05E5-4973-A259-E49228FA0718}" type="datetimeFigureOut">
              <a:rPr kumimoji="1" lang="ja-JP" altLang="en-US" smtClean="0"/>
              <a:t>2014/11/13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F4AA-70E3-4945-A8EA-8EF794BA2C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648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36DC-05E5-4973-A259-E49228FA0718}" type="datetimeFigureOut">
              <a:rPr kumimoji="1" lang="ja-JP" altLang="en-US" smtClean="0"/>
              <a:t>2014/11/13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5F4AA-70E3-4945-A8EA-8EF794BA2C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3004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E36DC-05E5-4973-A259-E49228FA0718}" type="datetimeFigureOut">
              <a:rPr kumimoji="1" lang="ja-JP" altLang="en-US" smtClean="0"/>
              <a:t>2014/11/13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5F4AA-70E3-4945-A8EA-8EF794BA2C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254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8.jp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8.jp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4.WMF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855756.com/" TargetMode="External"/><Relationship Id="rId2" Type="http://schemas.openxmlformats.org/officeDocument/2006/relationships/hyperlink" Target="http://www.arukikata.ne.jp/daigaku-net/news_210.html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W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4.WMF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sz="9600" dirty="0" smtClean="0"/>
              <a:t>１</a:t>
            </a:r>
            <a:r>
              <a:rPr lang="ja-JP" altLang="en-US" sz="9600" dirty="0"/>
              <a:t>０</a:t>
            </a:r>
            <a:r>
              <a:rPr kumimoji="1" lang="ja-JP" altLang="en-US" sz="9600" dirty="0" smtClean="0"/>
              <a:t>章　ケース紹介</a:t>
            </a:r>
            <a:endParaRPr kumimoji="1" lang="ja-JP" altLang="en-US" sz="96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　　　　　　　　　　　　　　　　　　　　　　　　　　　　　　　２０１４年１１月１３日</a:t>
            </a:r>
            <a:endParaRPr kumimoji="1" lang="en-US" altLang="ja-JP" dirty="0" smtClean="0"/>
          </a:p>
          <a:p>
            <a:r>
              <a:rPr lang="ja-JP" altLang="en-US" dirty="0" smtClean="0"/>
              <a:t>　　　　　　　　　　　　　　　　　　　　　　　　　　　　　　　　　　　　担当　まろん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66742"/>
            <a:ext cx="2099256" cy="399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04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5923" y="0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３．ケース紹介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1820" y="965916"/>
            <a:ext cx="11797047" cy="575041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会社名：セコム株式会社</a:t>
            </a: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事業内容：セキュリティ・防災・メディカル・保険・地理情報サービス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　　　　　情報通信・国際・不動産事業</a:t>
            </a: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企業理念：セコムは、安全文化を創造する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　　　　　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" t="11570" r="1258" b="11827"/>
          <a:stretch/>
        </p:blipFill>
        <p:spPr>
          <a:xfrm>
            <a:off x="3971725" y="971394"/>
            <a:ext cx="7674532" cy="2640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75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セコムの歴史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197736"/>
            <a:ext cx="10515600" cy="5801932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１９６２年　創業（日本警備保障株式会社）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１９６５年　テレビドラマ「ザ・ガードマン」放映開始</a:t>
            </a:r>
            <a:endParaRPr kumimoji="1" lang="en-US" altLang="ja-JP" dirty="0" smtClean="0"/>
          </a:p>
          <a:p>
            <a:r>
              <a:rPr kumimoji="1" lang="ja-JP" altLang="en-US" dirty="0" smtClean="0"/>
              <a:t>１９６６年　</a:t>
            </a:r>
            <a:r>
              <a:rPr kumimoji="1" lang="en-US" altLang="ja-JP" dirty="0" smtClean="0"/>
              <a:t>SP</a:t>
            </a:r>
            <a:r>
              <a:rPr kumimoji="1" lang="ja-JP" altLang="en-US" dirty="0" smtClean="0"/>
              <a:t>アラーム（遠方通報監視装置発売）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１９７０年　巡回警備サービスから撤退</a:t>
            </a:r>
            <a:endParaRPr kumimoji="1" lang="en-US" altLang="ja-JP" dirty="0" smtClean="0"/>
          </a:p>
          <a:p>
            <a:r>
              <a:rPr lang="ja-JP" altLang="en-US" dirty="0" smtClean="0"/>
              <a:t>１９８１年　家庭用安全システム「マイアラーム」発売</a:t>
            </a:r>
            <a:endParaRPr lang="en-US" altLang="ja-JP" dirty="0" smtClean="0"/>
          </a:p>
          <a:p>
            <a:r>
              <a:rPr lang="ja-JP" altLang="en-US" dirty="0" smtClean="0"/>
              <a:t>１９９１年　在宅医療サービス開始</a:t>
            </a:r>
            <a:endParaRPr lang="en-US" altLang="ja-JP" dirty="0" smtClean="0"/>
          </a:p>
          <a:p>
            <a:r>
              <a:rPr kumimoji="1" lang="ja-JP" altLang="en-US" dirty="0" smtClean="0"/>
              <a:t>２００１年　位置情報提供システム「ココセコム」発売</a:t>
            </a:r>
            <a:endParaRPr kumimoji="1" lang="en-US" altLang="ja-JP" dirty="0" smtClean="0"/>
          </a:p>
          <a:p>
            <a:r>
              <a:rPr lang="ja-JP" altLang="en-US" dirty="0" smtClean="0"/>
              <a:t>２００６年　横浜市にシニアレジデンス開設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986" y="6040192"/>
            <a:ext cx="6556695" cy="817808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487250" y="2845508"/>
            <a:ext cx="11217499" cy="238259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59607" y="3067308"/>
            <a:ext cx="108440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 smtClean="0">
                <a:solidFill>
                  <a:srgbClr val="FF0000"/>
                </a:solidFill>
              </a:rPr>
              <a:t>「成功体験の否定」</a:t>
            </a:r>
            <a:r>
              <a:rPr lang="ja-JP" altLang="en-US" sz="6000" dirty="0" smtClean="0"/>
              <a:t>への</a:t>
            </a:r>
            <a:endParaRPr lang="en-US" altLang="ja-JP" sz="6000" dirty="0" smtClean="0"/>
          </a:p>
          <a:p>
            <a:r>
              <a:rPr lang="ja-JP" altLang="en-US" sz="6000" dirty="0" smtClean="0"/>
              <a:t>反対をどう乗り切ったのか？</a:t>
            </a:r>
            <a:endParaRPr kumimoji="1" lang="ja-JP" altLang="en-US" sz="6000" dirty="0"/>
          </a:p>
        </p:txBody>
      </p:sp>
    </p:spTree>
    <p:extLst>
      <p:ext uri="{BB962C8B-B14F-4D97-AF65-F5344CB8AC3E}">
        <p14:creationId xmlns:p14="http://schemas.microsoft.com/office/powerpoint/2010/main" val="2838937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9564" y="0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巡回警備サービスからの撤退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0621"/>
            <a:ext cx="3899578" cy="4893970"/>
          </a:xfrm>
        </p:spPr>
      </p:pic>
      <p:sp>
        <p:nvSpPr>
          <p:cNvPr id="5" name="テキスト ボックス 4"/>
          <p:cNvSpPr txBox="1"/>
          <p:nvPr/>
        </p:nvSpPr>
        <p:spPr>
          <a:xfrm>
            <a:off x="4001037" y="1159099"/>
            <a:ext cx="81909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/>
              <a:t>話を聞いた役員</a:t>
            </a:r>
            <a:r>
              <a:rPr lang="ja-JP" altLang="en-US" sz="4000" dirty="0" smtClean="0"/>
              <a:t>は全員一致で反対！</a:t>
            </a:r>
            <a:endParaRPr kumimoji="1" lang="ja-JP" altLang="en-US" sz="4000" dirty="0"/>
          </a:p>
        </p:txBody>
      </p:sp>
      <p:sp>
        <p:nvSpPr>
          <p:cNvPr id="6" name="四角形吹き出し 5"/>
          <p:cNvSpPr/>
          <p:nvPr/>
        </p:nvSpPr>
        <p:spPr>
          <a:xfrm rot="5400000">
            <a:off x="5881945" y="1516011"/>
            <a:ext cx="4083563" cy="5763296"/>
          </a:xfrm>
          <a:prstGeom prst="wedgeRectCallout">
            <a:avLst>
              <a:gd name="adj1" fmla="val -19850"/>
              <a:gd name="adj2" fmla="val 65715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119349" y="2504833"/>
            <a:ext cx="560875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0" dirty="0" smtClean="0">
                <a:solidFill>
                  <a:srgbClr val="FF0000"/>
                </a:solidFill>
              </a:rPr>
              <a:t>全員一致か。</a:t>
            </a:r>
            <a:endParaRPr kumimoji="1" lang="en-US" altLang="ja-JP" sz="8000" dirty="0" smtClean="0">
              <a:solidFill>
                <a:srgbClr val="FF0000"/>
              </a:solidFill>
            </a:endParaRPr>
          </a:p>
          <a:p>
            <a:r>
              <a:rPr lang="ja-JP" altLang="en-US" sz="8000" dirty="0" smtClean="0">
                <a:solidFill>
                  <a:srgbClr val="FF0000"/>
                </a:solidFill>
              </a:rPr>
              <a:t>よしそれなら撤退しよう！</a:t>
            </a:r>
            <a:endParaRPr kumimoji="1" lang="ja-JP" altLang="en-US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39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メンタルモデルの克服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911223"/>
            <a:ext cx="10515600" cy="530283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3200" dirty="0"/>
          </a:p>
          <a:p>
            <a:pPr marL="0" indent="0">
              <a:buNone/>
            </a:pPr>
            <a:r>
              <a:rPr lang="ja-JP" altLang="en-US" sz="3200" dirty="0" smtClean="0"/>
              <a:t>我々の仕事は「ガードマンを売ること」ではなく</a:t>
            </a:r>
            <a:endParaRPr lang="en-US" altLang="ja-JP" sz="3200" dirty="0" smtClean="0"/>
          </a:p>
          <a:p>
            <a:pPr marL="0" indent="0">
              <a:buNone/>
            </a:pPr>
            <a:r>
              <a:rPr lang="ja-JP" altLang="en-US" sz="3200" dirty="0" smtClean="0"/>
              <a:t>「お客様に安全・安心を届けることだ」</a:t>
            </a:r>
            <a:endParaRPr lang="en-US" altLang="ja-JP" sz="3200" dirty="0" smtClean="0"/>
          </a:p>
          <a:p>
            <a:pPr marL="0" indent="0">
              <a:buNone/>
            </a:pPr>
            <a:endParaRPr kumimoji="1" lang="en-US" altLang="ja-JP" sz="3200" dirty="0"/>
          </a:p>
          <a:p>
            <a:pPr marL="0" indent="0">
              <a:buNone/>
            </a:pPr>
            <a:endParaRPr lang="en-US" altLang="ja-JP" sz="3200" dirty="0" smtClean="0"/>
          </a:p>
          <a:p>
            <a:pPr marL="0" indent="0">
              <a:buNone/>
            </a:pPr>
            <a:r>
              <a:rPr lang="ja-JP" altLang="en-US" sz="3200" dirty="0" smtClean="0"/>
              <a:t>自らの存在意義を問い直すことで、</a:t>
            </a:r>
            <a:endParaRPr lang="en-US" altLang="ja-JP" sz="3200" dirty="0" smtClean="0"/>
          </a:p>
          <a:p>
            <a:pPr marL="0" indent="0">
              <a:buNone/>
            </a:pPr>
            <a:r>
              <a:rPr kumimoji="1" lang="ja-JP" altLang="en-US" sz="3200" dirty="0"/>
              <a:t>ターゲット</a:t>
            </a:r>
            <a:r>
              <a:rPr kumimoji="1" lang="ja-JP" altLang="en-US" sz="3200" dirty="0" smtClean="0"/>
              <a:t>となる顧客層が広がる</a:t>
            </a:r>
            <a:endParaRPr kumimoji="1" lang="ja-JP" altLang="en-US" sz="3200" dirty="0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2407620522"/>
              </p:ext>
            </p:extLst>
          </p:nvPr>
        </p:nvGraphicFramePr>
        <p:xfrm>
          <a:off x="6263962" y="2385345"/>
          <a:ext cx="6614911" cy="4365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下矢印 6"/>
          <p:cNvSpPr/>
          <p:nvPr/>
        </p:nvSpPr>
        <p:spPr>
          <a:xfrm>
            <a:off x="3333763" y="2832095"/>
            <a:ext cx="800356" cy="6323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84313" y="4996070"/>
            <a:ext cx="71031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400" dirty="0" smtClean="0">
                <a:solidFill>
                  <a:srgbClr val="FF0000"/>
                </a:solidFill>
              </a:rPr>
              <a:t>IT</a:t>
            </a:r>
            <a:r>
              <a:rPr kumimoji="1" lang="ja-JP" altLang="en-US" sz="5400" dirty="0" smtClean="0">
                <a:solidFill>
                  <a:srgbClr val="FF0000"/>
                </a:solidFill>
              </a:rPr>
              <a:t>化社会という時代の流れに対応できた！</a:t>
            </a:r>
            <a:endParaRPr kumimoji="1" lang="ja-JP" altLang="en-US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41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63958" y="-218941"/>
            <a:ext cx="10515600" cy="1325563"/>
          </a:xfrm>
        </p:spPr>
        <p:txBody>
          <a:bodyPr/>
          <a:lstStyle/>
          <a:p>
            <a:r>
              <a:rPr lang="ja-JP" altLang="en-US" dirty="0"/>
              <a:t>セコムの</a:t>
            </a:r>
            <a:r>
              <a:rPr lang="ja-JP" altLang="en-US" dirty="0" smtClean="0"/>
              <a:t>要諦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3715582"/>
              </p:ext>
            </p:extLst>
          </p:nvPr>
        </p:nvGraphicFramePr>
        <p:xfrm>
          <a:off x="-1080752" y="965914"/>
          <a:ext cx="10515600" cy="5776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6299" y="3641523"/>
            <a:ext cx="2856203" cy="2797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04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5321" y="223457"/>
            <a:ext cx="10515600" cy="1325563"/>
          </a:xfrm>
        </p:spPr>
        <p:txBody>
          <a:bodyPr>
            <a:normAutofit/>
          </a:bodyPr>
          <a:lstStyle/>
          <a:p>
            <a:r>
              <a:rPr lang="ja-JP" altLang="en-US" sz="6600" dirty="0"/>
              <a:t>セコム</a:t>
            </a:r>
            <a:r>
              <a:rPr lang="ja-JP" altLang="en-US" sz="6600" dirty="0" smtClean="0"/>
              <a:t>の精神</a:t>
            </a:r>
            <a:endParaRPr kumimoji="1" lang="ja-JP" altLang="en-US" sz="66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6345265"/>
              </p:ext>
            </p:extLst>
          </p:nvPr>
        </p:nvGraphicFramePr>
        <p:xfrm>
          <a:off x="4229949" y="1690688"/>
          <a:ext cx="7824676" cy="48939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56" y="2122866"/>
            <a:ext cx="3959493" cy="387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2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9563" y="0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セコムに見るメンタルモデル克服法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4850713"/>
              </p:ext>
            </p:extLst>
          </p:nvPr>
        </p:nvGraphicFramePr>
        <p:xfrm>
          <a:off x="670774" y="1207439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右矢印 4"/>
          <p:cNvSpPr/>
          <p:nvPr/>
        </p:nvSpPr>
        <p:spPr>
          <a:xfrm>
            <a:off x="360608" y="5885645"/>
            <a:ext cx="1339403" cy="7212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00011" y="5923087"/>
            <a:ext cx="10380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以後「メンタル・モデルが生まれない環境」を整備する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412078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80321"/>
            <a:ext cx="10515600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kumimoji="1" lang="ja-JP" altLang="en-US" sz="15000" dirty="0" smtClean="0"/>
              <a:t>ここで</a:t>
            </a:r>
            <a:endParaRPr kumimoji="1" lang="en-US" altLang="ja-JP" sz="15000" dirty="0" smtClean="0"/>
          </a:p>
          <a:p>
            <a:pPr marL="0" indent="0">
              <a:buNone/>
            </a:pPr>
            <a:r>
              <a:rPr kumimoji="1" lang="ja-JP" altLang="en-US" sz="15000" dirty="0" smtClean="0"/>
              <a:t>クイズです！</a:t>
            </a:r>
            <a:endParaRPr kumimoji="1" lang="ja-JP" altLang="en-US" sz="15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1665" y="3411425"/>
            <a:ext cx="2950335" cy="3464417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635" y="4431659"/>
            <a:ext cx="5230892" cy="2238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59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1" y="141668"/>
            <a:ext cx="10515600" cy="1325563"/>
          </a:xfrm>
        </p:spPr>
        <p:txBody>
          <a:bodyPr>
            <a:normAutofit/>
          </a:bodyPr>
          <a:lstStyle/>
          <a:p>
            <a:r>
              <a:rPr kumimoji="1" lang="ja-JP" altLang="en-US" sz="7200" dirty="0" smtClean="0"/>
              <a:t>クイズ！</a:t>
            </a:r>
            <a:endParaRPr kumimoji="1" lang="ja-JP" altLang="en-US" sz="7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67426" y="1683958"/>
            <a:ext cx="12192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3600" dirty="0" smtClean="0"/>
              <a:t>あなたは、あるタイヤ製造メーカーの社長だとします。</a:t>
            </a:r>
            <a:endParaRPr kumimoji="1" lang="en-US" altLang="ja-JP" sz="3600" dirty="0" smtClean="0"/>
          </a:p>
          <a:p>
            <a:pPr marL="0" indent="0">
              <a:buNone/>
            </a:pPr>
            <a:endParaRPr lang="en-US" altLang="ja-JP" sz="3600" dirty="0" smtClean="0"/>
          </a:p>
          <a:p>
            <a:pPr marL="0" indent="0">
              <a:buNone/>
            </a:pPr>
            <a:r>
              <a:rPr lang="ja-JP" altLang="en-US" sz="3600" dirty="0" smtClean="0"/>
              <a:t>あなたのメーカーは市場で一番大きなシェアを占めており、</a:t>
            </a:r>
            <a:endParaRPr lang="en-US" altLang="ja-JP" sz="3600" dirty="0" smtClean="0"/>
          </a:p>
          <a:p>
            <a:pPr marL="0" indent="0">
              <a:buNone/>
            </a:pPr>
            <a:r>
              <a:rPr lang="ja-JP" altLang="en-US" sz="3600" dirty="0" smtClean="0"/>
              <a:t>また現状では収益も市場シェアも伸び続けています。</a:t>
            </a:r>
            <a:endParaRPr lang="en-US" altLang="ja-JP" sz="3600" dirty="0" smtClean="0"/>
          </a:p>
          <a:p>
            <a:pPr marL="0" indent="0">
              <a:buNone/>
            </a:pPr>
            <a:endParaRPr lang="en-US" altLang="ja-JP" sz="3600" dirty="0" smtClean="0"/>
          </a:p>
          <a:p>
            <a:pPr marL="0" indent="0">
              <a:buNone/>
            </a:pPr>
            <a:r>
              <a:rPr lang="ja-JP" altLang="en-US" sz="3600" dirty="0" smtClean="0"/>
              <a:t>あなたならこのような状況でどのような対策を打ちますか？</a:t>
            </a:r>
            <a:endParaRPr lang="en-US" altLang="ja-JP" sz="3600" dirty="0" smtClean="0"/>
          </a:p>
          <a:p>
            <a:pPr marL="0" indent="0">
              <a:buNone/>
            </a:pPr>
            <a:r>
              <a:rPr kumimoji="1" lang="ja-JP" altLang="en-US" sz="3600" dirty="0" smtClean="0"/>
              <a:t>（もちろん、セコムの例を参考にしてください）</a:t>
            </a:r>
            <a:endParaRPr kumimoji="1" lang="ja-JP" altLang="en-US" sz="36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0360" y="141668"/>
            <a:ext cx="1537106" cy="175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27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088395" cy="6858000"/>
          </a:xfr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820" y="1"/>
            <a:ext cx="49361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20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ケース紹介の流れ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2066260"/>
              </p:ext>
            </p:extLst>
          </p:nvPr>
        </p:nvGraphicFramePr>
        <p:xfrm>
          <a:off x="838200" y="1825625"/>
          <a:ext cx="9658082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5834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-156761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参考例：ミシュラン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89397" y="975619"/>
            <a:ext cx="10864403" cy="4351338"/>
          </a:xfrm>
        </p:spPr>
        <p:txBody>
          <a:bodyPr/>
          <a:lstStyle/>
          <a:p>
            <a:r>
              <a:rPr kumimoji="1" lang="ja-JP" altLang="en-US" dirty="0" smtClean="0"/>
              <a:t>１８６３年創業のフランスのタイヤメーカー</a:t>
            </a:r>
            <a:endParaRPr kumimoji="1" lang="en-US" altLang="ja-JP" dirty="0" smtClean="0"/>
          </a:p>
          <a:p>
            <a:r>
              <a:rPr lang="ja-JP" altLang="en-US" dirty="0" smtClean="0"/>
              <a:t>企業</a:t>
            </a:r>
            <a:r>
              <a:rPr lang="ja-JP" altLang="en-US" dirty="0"/>
              <a:t>創設者</a:t>
            </a:r>
            <a:r>
              <a:rPr lang="ja-JP" altLang="en-US" dirty="0" smtClean="0"/>
              <a:t>のミシュラン兄弟が、モータリゼーションの時代を見越して自動車旅行者向けのガイドブックとして「ミシュランガイド」を無料配布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/>
              <a:t>　</a:t>
            </a:r>
            <a:r>
              <a:rPr kumimoji="1" lang="ja-JP" altLang="en-US" dirty="0" smtClean="0"/>
              <a:t>　　　タイヤという「手段」ではなく、タイヤを利用して何をするのかという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　　　「目的」に注目した！</a:t>
            </a:r>
            <a:endParaRPr kumimoji="1" lang="en-US" altLang="ja-JP" dirty="0" smtClean="0"/>
          </a:p>
          <a:p>
            <a:endParaRPr kumimoji="1" lang="en-US" altLang="ja-JP" dirty="0" smtClean="0"/>
          </a:p>
        </p:txBody>
      </p:sp>
      <p:sp>
        <p:nvSpPr>
          <p:cNvPr id="4" name="右矢印 3"/>
          <p:cNvSpPr/>
          <p:nvPr/>
        </p:nvSpPr>
        <p:spPr>
          <a:xfrm>
            <a:off x="355242" y="3135489"/>
            <a:ext cx="965916" cy="5151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91848"/>
            <a:ext cx="2330388" cy="2730924"/>
          </a:xfrm>
          <a:prstGeom prst="rect">
            <a:avLst/>
          </a:prstGeom>
        </p:spPr>
      </p:pic>
      <p:sp>
        <p:nvSpPr>
          <p:cNvPr id="8" name="四角形吹き出し 7"/>
          <p:cNvSpPr/>
          <p:nvPr/>
        </p:nvSpPr>
        <p:spPr>
          <a:xfrm rot="5400000">
            <a:off x="6294549" y="1011037"/>
            <a:ext cx="1906073" cy="9253469"/>
          </a:xfrm>
          <a:prstGeom prst="wedgeRectCallout">
            <a:avLst>
              <a:gd name="adj1" fmla="val -33671"/>
              <a:gd name="adj2" fmla="val 55613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773383" y="4914497"/>
            <a:ext cx="9391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/>
              <a:t>お客様はタイヤが欲しいんじゃなくて、</a:t>
            </a:r>
            <a:endParaRPr kumimoji="1" lang="en-US" altLang="ja-JP" sz="4400" dirty="0" smtClean="0"/>
          </a:p>
          <a:p>
            <a:r>
              <a:rPr lang="ja-JP" altLang="en-US" sz="4400" dirty="0"/>
              <a:t>タイヤ</a:t>
            </a:r>
            <a:r>
              <a:rPr lang="ja-JP" altLang="en-US" sz="4400" dirty="0" smtClean="0"/>
              <a:t>を使って旅行したいんだよね！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96401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171942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マーケティング・マイオピア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（近視眼マーケティング）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61652" y="1812746"/>
            <a:ext cx="10868696" cy="5045254"/>
          </a:xfrm>
        </p:spPr>
        <p:txBody>
          <a:bodyPr/>
          <a:lstStyle/>
          <a:p>
            <a:r>
              <a:rPr kumimoji="1" lang="ja-JP" altLang="en-US" dirty="0" smtClean="0"/>
              <a:t>自社のマーケティング活動や社会上の意義を狭く見積もりすぎること</a:t>
            </a:r>
            <a:endParaRPr kumimoji="1" lang="en-US" altLang="ja-JP" dirty="0" smtClean="0"/>
          </a:p>
          <a:p>
            <a:r>
              <a:rPr lang="ja-JP" altLang="en-US" dirty="0"/>
              <a:t>簡単</a:t>
            </a:r>
            <a:r>
              <a:rPr lang="ja-JP" altLang="en-US" dirty="0" smtClean="0"/>
              <a:t>に</a:t>
            </a:r>
            <a:r>
              <a:rPr lang="ja-JP" altLang="en-US" dirty="0"/>
              <a:t>言</a:t>
            </a:r>
            <a:r>
              <a:rPr lang="ja-JP" altLang="en-US" dirty="0" smtClean="0"/>
              <a:t>うと「モノ」にとらわれて「コト」をおろそかにすること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/>
              <a:t>　</a:t>
            </a:r>
            <a:r>
              <a:rPr kumimoji="1" lang="ja-JP" altLang="en-US" dirty="0" smtClean="0"/>
              <a:t>（売れ行きが良い成長産業が陥りやすい症状）</a:t>
            </a: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7752"/>
            <a:ext cx="2438400" cy="3110248"/>
          </a:xfrm>
          <a:prstGeom prst="rect">
            <a:avLst/>
          </a:prstGeom>
        </p:spPr>
      </p:pic>
      <p:sp>
        <p:nvSpPr>
          <p:cNvPr id="5" name="四角形吹き出し 4"/>
          <p:cNvSpPr/>
          <p:nvPr/>
        </p:nvSpPr>
        <p:spPr>
          <a:xfrm rot="5400000">
            <a:off x="5712586" y="1622736"/>
            <a:ext cx="2543575" cy="7360279"/>
          </a:xfrm>
          <a:prstGeom prst="wedgeRect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91757" y="4271824"/>
            <a:ext cx="73852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旅行が目的なら、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別にボク</a:t>
            </a:r>
            <a:r>
              <a:rPr lang="ja-JP" altLang="en-US" sz="3200" dirty="0" smtClean="0"/>
              <a:t>と</a:t>
            </a:r>
            <a:r>
              <a:rPr lang="ja-JP" altLang="en-US" sz="3200" dirty="0"/>
              <a:t>一緒</a:t>
            </a:r>
            <a:r>
              <a:rPr lang="ja-JP" altLang="en-US" sz="3200" dirty="0" smtClean="0"/>
              <a:t>じゃなくてもいいもんね・・・。</a:t>
            </a:r>
            <a:endParaRPr lang="en-US" altLang="ja-JP" sz="3200" dirty="0" smtClean="0"/>
          </a:p>
          <a:p>
            <a:r>
              <a:rPr lang="ja-JP" altLang="en-US" sz="3200" dirty="0" smtClean="0"/>
              <a:t>ボクを選んでくれるように</a:t>
            </a:r>
            <a:endParaRPr lang="en-US" altLang="ja-JP" sz="3200" dirty="0" smtClean="0"/>
          </a:p>
          <a:p>
            <a:r>
              <a:rPr kumimoji="1" lang="ja-JP" altLang="en-US" sz="3200" dirty="0" smtClean="0"/>
              <a:t>もっとみんなのことを考えなくちゃ！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17363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76836" y="0"/>
            <a:ext cx="10515600" cy="1325563"/>
          </a:xfrm>
        </p:spPr>
        <p:txBody>
          <a:bodyPr/>
          <a:lstStyle/>
          <a:p>
            <a:r>
              <a:rPr lang="ja-JP" altLang="en-US" dirty="0" smtClean="0"/>
              <a:t>４．まとめ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2833352" y="154547"/>
          <a:ext cx="11237890" cy="6523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113" y="1567475"/>
            <a:ext cx="3954365" cy="227043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06061" y="4549676"/>
            <a:ext cx="62204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>
                <a:solidFill>
                  <a:srgbClr val="FF0000"/>
                </a:solidFill>
              </a:rPr>
              <a:t>メンタルモデル克服は</a:t>
            </a:r>
            <a:endParaRPr kumimoji="1" lang="en-US" altLang="ja-JP" sz="4800" dirty="0" smtClean="0">
              <a:solidFill>
                <a:srgbClr val="FF0000"/>
              </a:solidFill>
            </a:endParaRPr>
          </a:p>
          <a:p>
            <a:r>
              <a:rPr kumimoji="1" lang="ja-JP" altLang="en-US" sz="4800" dirty="0" smtClean="0">
                <a:solidFill>
                  <a:srgbClr val="FF0000"/>
                </a:solidFill>
              </a:rPr>
              <a:t>システム思考に</a:t>
            </a:r>
            <a:endParaRPr kumimoji="1" lang="en-US" altLang="ja-JP" sz="4800" dirty="0" smtClean="0">
              <a:solidFill>
                <a:srgbClr val="FF0000"/>
              </a:solidFill>
            </a:endParaRPr>
          </a:p>
          <a:p>
            <a:r>
              <a:rPr kumimoji="1" lang="ja-JP" altLang="en-US" sz="4800" dirty="0" smtClean="0">
                <a:solidFill>
                  <a:srgbClr val="FF0000"/>
                </a:solidFill>
              </a:rPr>
              <a:t>欠かせない！</a:t>
            </a:r>
            <a:endParaRPr kumimoji="1" lang="ja-JP" alt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943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9563" y="0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４．まとめ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1250977"/>
              </p:ext>
            </p:extLst>
          </p:nvPr>
        </p:nvGraphicFramePr>
        <p:xfrm>
          <a:off x="799563" y="1516532"/>
          <a:ext cx="10515600" cy="5180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948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4256" y="30591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11000" dirty="0" smtClean="0"/>
              <a:t>ご清聴ありがとうございました！</a:t>
            </a:r>
            <a:endParaRPr kumimoji="1" lang="ja-JP" altLang="en-US" sz="11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9" t="15963" r="16350" b="29201"/>
          <a:stretch/>
        </p:blipFill>
        <p:spPr>
          <a:xfrm>
            <a:off x="8766220" y="3097369"/>
            <a:ext cx="3425780" cy="3760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08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02" t="11267" r="1" b="1033"/>
          <a:stretch/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69726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ja-JP" dirty="0"/>
              <a:t>日本の企業でも、例えばセコムは自社を「ガードマン サービス」だけに定義せず、広くセキュリティ会社と定義することによって成功を収めている（</a:t>
            </a:r>
            <a:r>
              <a:rPr lang="en-US" altLang="ja-JP" dirty="0" err="1">
                <a:hlinkClick r:id="rId2"/>
              </a:rPr>
              <a:t>セコム社長の話</a:t>
            </a:r>
            <a:r>
              <a:rPr lang="ja-JP" altLang="ja-JP" dirty="0"/>
              <a:t>）。単にガードマン サービスと定義していたら、「</a:t>
            </a:r>
            <a:r>
              <a:rPr lang="en-US" altLang="ja-JP" dirty="0" err="1">
                <a:hlinkClick r:id="rId3"/>
              </a:rPr>
              <a:t>ココセコム</a:t>
            </a:r>
            <a:r>
              <a:rPr lang="ja-JP" altLang="ja-JP" dirty="0"/>
              <a:t>」のようなセキュリティ サービスは生まれなかったかもしれない</a:t>
            </a:r>
            <a:r>
              <a:rPr lang="ja-JP" altLang="ja-JP" dirty="0" smtClean="0"/>
              <a:t>。</a:t>
            </a:r>
            <a:endParaRPr lang="en-US" altLang="ja-JP" dirty="0"/>
          </a:p>
          <a:p>
            <a:r>
              <a:rPr lang="ja-JP" altLang="ja-JP" dirty="0"/>
              <a:t>当時、巡回警備の事業は、倍々ゲームで成長していた真</a:t>
            </a:r>
            <a:r>
              <a:rPr lang="ja-JP" altLang="ja-JP" dirty="0" err="1"/>
              <a:t>っ</a:t>
            </a:r>
            <a:r>
              <a:rPr lang="ja-JP" altLang="ja-JP" dirty="0"/>
              <a:t>只中であり、同社の中核サービスだった。創業者の飯田亮氏（当時社長）から突然提案された撤退に対して、もちろん経営幹部は全員一致で反対した。しかし、それを聞いた飯田氏は、逆に自身の判断が正しいことを確信し、撤退を決断したという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633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事業の憲法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325563"/>
            <a:ext cx="10515600" cy="52684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 smtClean="0">
                <a:solidFill>
                  <a:srgbClr val="FF0000"/>
                </a:solidFill>
              </a:rPr>
              <a:t>既成概念の打破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ja-JP" altLang="en-US" dirty="0"/>
              <a:t>自分</a:t>
            </a:r>
            <a:r>
              <a:rPr lang="ja-JP" altLang="en-US" dirty="0" smtClean="0"/>
              <a:t>たちが決めたことを常に否定する勇気。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自ら既成概念を捨てる、現状を打破する。</a:t>
            </a: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dirty="0" smtClean="0">
                <a:solidFill>
                  <a:srgbClr val="FF0000"/>
                </a:solidFill>
              </a:rPr>
              <a:t>自らを否定する「創造的破壊」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dirty="0" smtClean="0">
                <a:solidFill>
                  <a:srgbClr val="FF0000"/>
                </a:solidFill>
              </a:rPr>
              <a:t>強力なトップダウン</a:t>
            </a:r>
            <a:r>
              <a:rPr kumimoji="1" lang="ja-JP" altLang="en-US" dirty="0" smtClean="0"/>
              <a:t>による「事業の憲法」の理念の徹底</a:t>
            </a: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企業トップ自ら行動で示す社風。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643944" y="1197735"/>
            <a:ext cx="7057622" cy="1815921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643944" y="3580327"/>
            <a:ext cx="5087155" cy="978794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643944" y="5293217"/>
            <a:ext cx="8680360" cy="1171977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326" y="899374"/>
            <a:ext cx="3959493" cy="387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24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-93103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　１．要約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100363"/>
            <a:ext cx="10515600" cy="5306095"/>
          </a:xfrm>
        </p:spPr>
        <p:txBody>
          <a:bodyPr/>
          <a:lstStyle/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1043188" y="1217054"/>
            <a:ext cx="3863662" cy="271744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61374" y="1798648"/>
            <a:ext cx="3477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600" dirty="0" smtClean="0"/>
              <a:t>組織</a:t>
            </a:r>
            <a:endParaRPr kumimoji="1" lang="ja-JP" altLang="en-US" sz="9600" dirty="0"/>
          </a:p>
        </p:txBody>
      </p:sp>
      <p:sp>
        <p:nvSpPr>
          <p:cNvPr id="6" name="右矢印 5"/>
          <p:cNvSpPr/>
          <p:nvPr/>
        </p:nvSpPr>
        <p:spPr>
          <a:xfrm>
            <a:off x="5164427" y="2100520"/>
            <a:ext cx="1725770" cy="9659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7289442" y="1232460"/>
            <a:ext cx="3683358" cy="27020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791718" y="1234135"/>
            <a:ext cx="318108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 smtClean="0"/>
              <a:t>システム思考的</a:t>
            </a:r>
            <a:endParaRPr kumimoji="1" lang="en-US" altLang="ja-JP" sz="5400" dirty="0" smtClean="0"/>
          </a:p>
          <a:p>
            <a:r>
              <a:rPr kumimoji="1" lang="ja-JP" altLang="en-US" sz="5400" dirty="0" smtClean="0"/>
              <a:t>解決策</a:t>
            </a:r>
            <a:endParaRPr kumimoji="1" lang="ja-JP" altLang="en-US" sz="5400" dirty="0"/>
          </a:p>
        </p:txBody>
      </p:sp>
      <p:sp>
        <p:nvSpPr>
          <p:cNvPr id="9" name="乗算記号 8"/>
          <p:cNvSpPr/>
          <p:nvPr/>
        </p:nvSpPr>
        <p:spPr>
          <a:xfrm>
            <a:off x="5286777" y="2003295"/>
            <a:ext cx="1146219" cy="1197736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矢印コネクタ 12"/>
          <p:cNvCxnSpPr/>
          <p:nvPr/>
        </p:nvCxnSpPr>
        <p:spPr>
          <a:xfrm flipV="1">
            <a:off x="5879205" y="3092433"/>
            <a:ext cx="0" cy="145405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円/楕円 14"/>
          <p:cNvSpPr/>
          <p:nvPr/>
        </p:nvSpPr>
        <p:spPr>
          <a:xfrm>
            <a:off x="2125014" y="4652222"/>
            <a:ext cx="7379594" cy="16484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020095" y="4968638"/>
            <a:ext cx="57182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 smtClean="0"/>
              <a:t>メンタル・モデル</a:t>
            </a:r>
            <a:endParaRPr kumimoji="1" lang="ja-JP" altLang="en-US" sz="6000" dirty="0"/>
          </a:p>
        </p:txBody>
      </p:sp>
    </p:spTree>
    <p:extLst>
      <p:ext uri="{BB962C8B-B14F-4D97-AF65-F5344CB8AC3E}">
        <p14:creationId xmlns:p14="http://schemas.microsoft.com/office/powerpoint/2010/main" val="68879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443" y="0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マイナスの例：アメリカの工業製品メーカー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7966820"/>
              </p:ext>
            </p:extLst>
          </p:nvPr>
        </p:nvGraphicFramePr>
        <p:xfrm>
          <a:off x="2099256" y="1471748"/>
          <a:ext cx="12192000" cy="50951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爆発 2 4"/>
          <p:cNvSpPr/>
          <p:nvPr/>
        </p:nvSpPr>
        <p:spPr>
          <a:xfrm rot="1842897">
            <a:off x="914401" y="1159098"/>
            <a:ext cx="3837904" cy="4018208"/>
          </a:xfrm>
          <a:prstGeom prst="irregularSeal2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25770" y="2506482"/>
            <a:ext cx="22151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/>
              <a:t>メンタルモデル</a:t>
            </a:r>
            <a:endParaRPr kumimoji="1" lang="ja-JP" altLang="en-US" sz="4000" dirty="0"/>
          </a:p>
        </p:txBody>
      </p:sp>
      <p:sp>
        <p:nvSpPr>
          <p:cNvPr id="8" name="下カーブ矢印 7"/>
          <p:cNvSpPr/>
          <p:nvPr/>
        </p:nvSpPr>
        <p:spPr>
          <a:xfrm>
            <a:off x="3940936" y="1017431"/>
            <a:ext cx="3721994" cy="721217"/>
          </a:xfrm>
          <a:prstGeom prst="curvedDown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930" y="3284112"/>
            <a:ext cx="1292372" cy="1563669"/>
          </a:xfrm>
          <a:prstGeom prst="rect">
            <a:avLst/>
          </a:prstGeom>
        </p:spPr>
      </p:pic>
      <p:sp>
        <p:nvSpPr>
          <p:cNvPr id="10" name="乗算記号 9"/>
          <p:cNvSpPr/>
          <p:nvPr/>
        </p:nvSpPr>
        <p:spPr>
          <a:xfrm>
            <a:off x="6207617" y="1738648"/>
            <a:ext cx="4005329" cy="4584879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線吹き出し 1 (枠付き) 11"/>
          <p:cNvSpPr/>
          <p:nvPr/>
        </p:nvSpPr>
        <p:spPr>
          <a:xfrm>
            <a:off x="9724894" y="1177456"/>
            <a:ext cx="2372741" cy="709299"/>
          </a:xfrm>
          <a:prstGeom prst="borderCallout1">
            <a:avLst>
              <a:gd name="adj1" fmla="val 18750"/>
              <a:gd name="adj2" fmla="val -8333"/>
              <a:gd name="adj3" fmla="val 87080"/>
              <a:gd name="adj4" fmla="val -33448"/>
            </a:avLst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807701" y="1208940"/>
            <a:ext cx="2289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レバレッジ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42452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51079" y="-137151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プラスの例：ロイヤルダッチシェル①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857396"/>
              </p:ext>
            </p:extLst>
          </p:nvPr>
        </p:nvGraphicFramePr>
        <p:xfrm>
          <a:off x="207136" y="1059623"/>
          <a:ext cx="8022464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上カーブ矢印 4"/>
          <p:cNvSpPr/>
          <p:nvPr/>
        </p:nvSpPr>
        <p:spPr>
          <a:xfrm rot="10800000">
            <a:off x="5396247" y="1378040"/>
            <a:ext cx="4224271" cy="1558343"/>
          </a:xfrm>
          <a:prstGeom prst="curved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爆発 2 5"/>
          <p:cNvSpPr/>
          <p:nvPr/>
        </p:nvSpPr>
        <p:spPr>
          <a:xfrm rot="1875454">
            <a:off x="8337887" y="2400712"/>
            <a:ext cx="3658660" cy="3314771"/>
          </a:xfrm>
          <a:prstGeom prst="irregularSeal2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053195" y="3396377"/>
            <a:ext cx="20477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/>
              <a:t>メンタルモデル</a:t>
            </a:r>
            <a:endParaRPr kumimoji="1" lang="ja-JP" altLang="en-US" sz="4000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991" y="5042549"/>
            <a:ext cx="1855028" cy="1720000"/>
          </a:xfrm>
          <a:prstGeom prst="rect">
            <a:avLst/>
          </a:prstGeom>
        </p:spPr>
      </p:pic>
      <p:sp>
        <p:nvSpPr>
          <p:cNvPr id="9" name="四角形吹き出し 8"/>
          <p:cNvSpPr/>
          <p:nvPr/>
        </p:nvSpPr>
        <p:spPr>
          <a:xfrm rot="5400000">
            <a:off x="6798653" y="2622050"/>
            <a:ext cx="587217" cy="6560997"/>
          </a:xfrm>
          <a:prstGeom prst="wedgeRectCallout">
            <a:avLst>
              <a:gd name="adj1" fmla="val -22203"/>
              <a:gd name="adj2" fmla="val 59062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811763" y="5599856"/>
            <a:ext cx="6560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メンタル・モデルの共有が必要だ！！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12535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ja-JP" altLang="en-US" dirty="0"/>
              <a:t>プラスの例：</a:t>
            </a:r>
            <a:r>
              <a:rPr lang="ja-JP" altLang="en-US" dirty="0" smtClean="0"/>
              <a:t>ロイヤルダッチシェル②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0347" y="1292505"/>
            <a:ext cx="11031828" cy="4338459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sz="3600" dirty="0" smtClean="0"/>
              <a:t>幹部のメンタルモデルに疑問を呈し、変化させるシナリオ</a:t>
            </a:r>
            <a:endParaRPr kumimoji="1" lang="en-US" altLang="ja-JP" sz="3600" dirty="0" smtClean="0"/>
          </a:p>
          <a:p>
            <a:pPr marL="0" indent="0">
              <a:buNone/>
            </a:pPr>
            <a:r>
              <a:rPr lang="ja-JP" altLang="en-US" sz="3600" dirty="0" smtClean="0"/>
              <a:t>（シナリオ・プランニングという技法）</a:t>
            </a:r>
            <a:endParaRPr lang="en-US" altLang="ja-JP" sz="3600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6" name="角丸四角形 5"/>
          <p:cNvSpPr/>
          <p:nvPr/>
        </p:nvSpPr>
        <p:spPr>
          <a:xfrm>
            <a:off x="360608" y="1096543"/>
            <a:ext cx="11251306" cy="1468191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下矢印 6"/>
          <p:cNvSpPr/>
          <p:nvPr/>
        </p:nvSpPr>
        <p:spPr>
          <a:xfrm>
            <a:off x="5218089" y="2667983"/>
            <a:ext cx="877911" cy="8335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360608" y="3552153"/>
            <a:ext cx="11283503" cy="707886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80086" y="3569269"/>
            <a:ext cx="110318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/>
              <a:t>石油危機の際にシェルだけ効果的に対処できた！</a:t>
            </a:r>
            <a:endParaRPr kumimoji="1" lang="ja-JP" altLang="en-US" sz="4000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0" y="4692815"/>
            <a:ext cx="2281649" cy="2115567"/>
          </a:xfrm>
          <a:prstGeom prst="rect">
            <a:avLst/>
          </a:prstGeom>
        </p:spPr>
      </p:pic>
      <p:sp>
        <p:nvSpPr>
          <p:cNvPr id="11" name="角丸四角形 10"/>
          <p:cNvSpPr/>
          <p:nvPr/>
        </p:nvSpPr>
        <p:spPr>
          <a:xfrm>
            <a:off x="2454498" y="4577472"/>
            <a:ext cx="8899302" cy="2191982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750712" y="4692815"/>
            <a:ext cx="886120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00" dirty="0" smtClean="0">
                <a:solidFill>
                  <a:srgbClr val="FF0000"/>
                </a:solidFill>
              </a:rPr>
              <a:t>メンタル・モデルは</a:t>
            </a:r>
            <a:endParaRPr kumimoji="1" lang="en-US" altLang="ja-JP" sz="6600" dirty="0" smtClean="0">
              <a:solidFill>
                <a:srgbClr val="FF0000"/>
              </a:solidFill>
            </a:endParaRPr>
          </a:p>
          <a:p>
            <a:r>
              <a:rPr kumimoji="1" lang="ja-JP" altLang="en-US" sz="6600" dirty="0" smtClean="0">
                <a:solidFill>
                  <a:srgbClr val="FF0000"/>
                </a:solidFill>
              </a:rPr>
              <a:t>管理することができる！</a:t>
            </a:r>
            <a:endParaRPr kumimoji="1" lang="ja-JP" altLang="en-US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47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442" y="-150030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メンタル・モデルを使いこなす方法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479645"/>
              </p:ext>
            </p:extLst>
          </p:nvPr>
        </p:nvGraphicFramePr>
        <p:xfrm>
          <a:off x="516228" y="666526"/>
          <a:ext cx="10515600" cy="3686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下矢印 5"/>
          <p:cNvSpPr/>
          <p:nvPr/>
        </p:nvSpPr>
        <p:spPr>
          <a:xfrm>
            <a:off x="5593724" y="3953815"/>
            <a:ext cx="953036" cy="1558343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2446987" y="4198513"/>
            <a:ext cx="7096259" cy="1120462"/>
          </a:xfrm>
          <a:prstGeom prst="ellipse">
            <a:avLst/>
          </a:prstGeom>
          <a:solidFill>
            <a:srgbClr val="FFFF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425780" y="4374023"/>
            <a:ext cx="56023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/>
              <a:t>根付かせるには・・・？</a:t>
            </a:r>
            <a:endParaRPr kumimoji="1" lang="ja-JP" altLang="en-US" sz="4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602606" y="5571758"/>
            <a:ext cx="71338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0" dirty="0" smtClean="0"/>
              <a:t>例：内部理事会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val="4016439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76836" y="0"/>
            <a:ext cx="10515600" cy="1325563"/>
          </a:xfrm>
        </p:spPr>
        <p:txBody>
          <a:bodyPr/>
          <a:lstStyle/>
          <a:p>
            <a:r>
              <a:rPr lang="ja-JP" altLang="en-US" dirty="0"/>
              <a:t>章</a:t>
            </a:r>
            <a:r>
              <a:rPr lang="ja-JP" altLang="en-US" dirty="0" smtClean="0"/>
              <a:t>のまとめ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802082"/>
              </p:ext>
            </p:extLst>
          </p:nvPr>
        </p:nvGraphicFramePr>
        <p:xfrm>
          <a:off x="2833352" y="154547"/>
          <a:ext cx="11237890" cy="6523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113" y="1567475"/>
            <a:ext cx="3954365" cy="227043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06061" y="4549676"/>
            <a:ext cx="62204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>
                <a:solidFill>
                  <a:srgbClr val="FF0000"/>
                </a:solidFill>
              </a:rPr>
              <a:t>メンタルモデル克服は</a:t>
            </a:r>
            <a:endParaRPr kumimoji="1" lang="en-US" altLang="ja-JP" sz="4800" dirty="0" smtClean="0">
              <a:solidFill>
                <a:srgbClr val="FF0000"/>
              </a:solidFill>
            </a:endParaRPr>
          </a:p>
          <a:p>
            <a:r>
              <a:rPr kumimoji="1" lang="ja-JP" altLang="en-US" sz="4800" dirty="0" smtClean="0">
                <a:solidFill>
                  <a:srgbClr val="FF0000"/>
                </a:solidFill>
              </a:rPr>
              <a:t>システム思考に</a:t>
            </a:r>
            <a:endParaRPr kumimoji="1" lang="en-US" altLang="ja-JP" sz="4800" dirty="0" smtClean="0">
              <a:solidFill>
                <a:srgbClr val="FF0000"/>
              </a:solidFill>
            </a:endParaRPr>
          </a:p>
          <a:p>
            <a:r>
              <a:rPr kumimoji="1" lang="ja-JP" altLang="en-US" sz="4800" dirty="0" smtClean="0">
                <a:solidFill>
                  <a:srgbClr val="FF0000"/>
                </a:solidFill>
              </a:rPr>
              <a:t>欠かせない！</a:t>
            </a:r>
            <a:endParaRPr kumimoji="1" lang="ja-JP" alt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64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２．目的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2506662"/>
            <a:ext cx="121920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1" lang="ja-JP" altLang="en-US" sz="7200" dirty="0" smtClean="0"/>
              <a:t>各人のメンタルモデルに</a:t>
            </a:r>
            <a:r>
              <a:rPr lang="ja-JP" altLang="en-US" sz="7200" dirty="0"/>
              <a:t>気</a:t>
            </a:r>
            <a:r>
              <a:rPr lang="ja-JP" altLang="en-US" sz="7200" dirty="0" smtClean="0"/>
              <a:t>づき</a:t>
            </a:r>
            <a:endParaRPr kumimoji="1" lang="en-US" altLang="ja-JP" sz="7200" dirty="0" smtClean="0"/>
          </a:p>
          <a:p>
            <a:pPr marL="0" indent="0">
              <a:buNone/>
            </a:pPr>
            <a:r>
              <a:rPr lang="ja-JP" altLang="en-US" sz="7200" dirty="0" smtClean="0">
                <a:solidFill>
                  <a:srgbClr val="FF0000"/>
                </a:solidFill>
              </a:rPr>
              <a:t>メンタル</a:t>
            </a:r>
            <a:r>
              <a:rPr lang="ja-JP" altLang="en-US" sz="7200" dirty="0">
                <a:solidFill>
                  <a:srgbClr val="FF0000"/>
                </a:solidFill>
              </a:rPr>
              <a:t>モデル</a:t>
            </a:r>
            <a:r>
              <a:rPr lang="ja-JP" altLang="en-US" sz="7200" dirty="0" smtClean="0">
                <a:solidFill>
                  <a:srgbClr val="FF0000"/>
                </a:solidFill>
              </a:rPr>
              <a:t>を克服しよう！</a:t>
            </a:r>
            <a:endParaRPr kumimoji="1" lang="ja-JP" altLang="en-US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69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832</Words>
  <Application>Microsoft Office PowerPoint</Application>
  <PresentationFormat>ワイド画面</PresentationFormat>
  <Paragraphs>162</Paragraphs>
  <Slides>27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27</vt:i4>
      </vt:variant>
    </vt:vector>
  </HeadingPairs>
  <TitlesOfParts>
    <vt:vector size="32" baseType="lpstr">
      <vt:lpstr>ＭＳ Ｐゴシック</vt:lpstr>
      <vt:lpstr>Arial</vt:lpstr>
      <vt:lpstr>Calibri</vt:lpstr>
      <vt:lpstr>Calibri Light</vt:lpstr>
      <vt:lpstr>Office テーマ</vt:lpstr>
      <vt:lpstr>１０章　ケース紹介</vt:lpstr>
      <vt:lpstr>ケース紹介の流れ</vt:lpstr>
      <vt:lpstr>　１．要約</vt:lpstr>
      <vt:lpstr>マイナスの例：アメリカの工業製品メーカー</vt:lpstr>
      <vt:lpstr>プラスの例：ロイヤルダッチシェル①</vt:lpstr>
      <vt:lpstr>プラスの例：ロイヤルダッチシェル②</vt:lpstr>
      <vt:lpstr>メンタル・モデルを使いこなす方法</vt:lpstr>
      <vt:lpstr>章のまとめ</vt:lpstr>
      <vt:lpstr>２．目的</vt:lpstr>
      <vt:lpstr>３．ケース紹介</vt:lpstr>
      <vt:lpstr>セコムの歴史</vt:lpstr>
      <vt:lpstr>巡回警備サービスからの撤退</vt:lpstr>
      <vt:lpstr>メンタルモデルの克服</vt:lpstr>
      <vt:lpstr>セコムの要諦</vt:lpstr>
      <vt:lpstr>セコムの精神</vt:lpstr>
      <vt:lpstr>セコムに見るメンタルモデル克服法</vt:lpstr>
      <vt:lpstr>PowerPoint プレゼンテーション</vt:lpstr>
      <vt:lpstr>クイズ！</vt:lpstr>
      <vt:lpstr>PowerPoint プレゼンテーション</vt:lpstr>
      <vt:lpstr>参考例：ミシュラン</vt:lpstr>
      <vt:lpstr>マーケティング・マイオピア （近視眼マーケティング）</vt:lpstr>
      <vt:lpstr>４．まとめ</vt:lpstr>
      <vt:lpstr>４．まとめ</vt:lpstr>
      <vt:lpstr>PowerPoint プレゼンテーション</vt:lpstr>
      <vt:lpstr>PowerPoint プレゼンテーション</vt:lpstr>
      <vt:lpstr>PowerPoint プレゼンテーション</vt:lpstr>
      <vt:lpstr>事業の憲法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１０章　ケース紹介</dc:title>
  <dc:creator>栗原健</dc:creator>
  <cp:lastModifiedBy>栗原健</cp:lastModifiedBy>
  <cp:revision>48</cp:revision>
  <dcterms:created xsi:type="dcterms:W3CDTF">2014-11-11T00:11:11Z</dcterms:created>
  <dcterms:modified xsi:type="dcterms:W3CDTF">2014-11-13T04:14:44Z</dcterms:modified>
</cp:coreProperties>
</file>