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9" r:id="rId1"/>
  </p:sldMasterIdLst>
  <p:notesMasterIdLst>
    <p:notesMasterId r:id="rId10"/>
  </p:notesMasterIdLst>
  <p:sldIdLst>
    <p:sldId id="256" r:id="rId2"/>
    <p:sldId id="274" r:id="rId3"/>
    <p:sldId id="275" r:id="rId4"/>
    <p:sldId id="271" r:id="rId5"/>
    <p:sldId id="272" r:id="rId6"/>
    <p:sldId id="277" r:id="rId7"/>
    <p:sldId id="270" r:id="rId8"/>
    <p:sldId id="27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026" autoAdjust="0"/>
  </p:normalViewPr>
  <p:slideViewPr>
    <p:cSldViewPr snapToGrid="0">
      <p:cViewPr varScale="1">
        <p:scale>
          <a:sx n="68" d="100"/>
          <a:sy n="68" d="100"/>
        </p:scale>
        <p:origin x="8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2738F1-55A9-499F-8141-236F055676BE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1D671E25-580C-4D79-BA6A-50A6EBB46E63}">
      <dgm:prSet phldrT="[テキスト]" custT="1"/>
      <dgm:spPr/>
      <dgm:t>
        <a:bodyPr/>
        <a:lstStyle/>
        <a:p>
          <a:r>
            <a:rPr kumimoji="1" lang="ja-JP" altLang="en-US" sz="2400" dirty="0" smtClean="0"/>
            <a:t>・</a:t>
          </a:r>
          <a:r>
            <a:rPr kumimoji="1" lang="en-US" altLang="ja-JP" sz="2400" dirty="0" smtClean="0"/>
            <a:t>GM</a:t>
          </a:r>
          <a:endParaRPr kumimoji="1" lang="ja-JP" altLang="en-US" sz="2400" dirty="0"/>
        </a:p>
      </dgm:t>
    </dgm:pt>
    <dgm:pt modelId="{4CC56D88-4E6D-4EEF-A376-2715FEC781F7}" type="parTrans" cxnId="{58B22A95-C7B4-4F07-8AE5-3DF8BD767B0E}">
      <dgm:prSet/>
      <dgm:spPr/>
      <dgm:t>
        <a:bodyPr/>
        <a:lstStyle/>
        <a:p>
          <a:endParaRPr kumimoji="1" lang="ja-JP" altLang="en-US"/>
        </a:p>
      </dgm:t>
    </dgm:pt>
    <dgm:pt modelId="{D91FE2C9-BD3B-42A1-AC88-AC314284BCF3}" type="sibTrans" cxnId="{58B22A95-C7B4-4F07-8AE5-3DF8BD767B0E}">
      <dgm:prSet/>
      <dgm:spPr/>
      <dgm:t>
        <a:bodyPr/>
        <a:lstStyle/>
        <a:p>
          <a:endParaRPr kumimoji="1" lang="ja-JP" altLang="en-US"/>
        </a:p>
      </dgm:t>
    </dgm:pt>
    <dgm:pt modelId="{A8868916-7644-42AB-936C-76D37A1A792E}">
      <dgm:prSet phldrT="[テキスト]" custT="1"/>
      <dgm:spPr/>
      <dgm:t>
        <a:bodyPr/>
        <a:lstStyle/>
        <a:p>
          <a:r>
            <a:rPr kumimoji="1" lang="ja-JP" altLang="en-US" sz="2400" dirty="0" smtClean="0"/>
            <a:t>シェア減少　　　非生産的活動</a:t>
          </a:r>
          <a:endParaRPr kumimoji="1" lang="ja-JP" altLang="en-US" sz="2400" dirty="0"/>
        </a:p>
      </dgm:t>
    </dgm:pt>
    <dgm:pt modelId="{BE805D28-C312-4DC3-9BEC-D5DD3999C741}" type="parTrans" cxnId="{8B01DC2D-78B8-46F2-B94B-7F5056E3B89D}">
      <dgm:prSet/>
      <dgm:spPr/>
      <dgm:t>
        <a:bodyPr/>
        <a:lstStyle/>
        <a:p>
          <a:endParaRPr kumimoji="1" lang="ja-JP" altLang="en-US"/>
        </a:p>
      </dgm:t>
    </dgm:pt>
    <dgm:pt modelId="{32F46EC8-E348-4CAF-B6D7-8B46E17CF8BE}" type="sibTrans" cxnId="{8B01DC2D-78B8-46F2-B94B-7F5056E3B89D}">
      <dgm:prSet/>
      <dgm:spPr/>
      <dgm:t>
        <a:bodyPr/>
        <a:lstStyle/>
        <a:p>
          <a:endParaRPr kumimoji="1" lang="ja-JP" altLang="en-US"/>
        </a:p>
      </dgm:t>
    </dgm:pt>
    <dgm:pt modelId="{C4C17CC2-3F56-44A6-B6E0-EBF1A074FCA4}">
      <dgm:prSet phldrT="[テキスト]" custT="1"/>
      <dgm:spPr/>
      <dgm:t>
        <a:bodyPr/>
        <a:lstStyle/>
        <a:p>
          <a:pPr algn="l"/>
          <a:r>
            <a:rPr kumimoji="1" lang="ja-JP" altLang="en-US" sz="2400" dirty="0" smtClean="0"/>
            <a:t>・単純化　　</a:t>
          </a:r>
          <a:endParaRPr kumimoji="1" lang="en-US" altLang="ja-JP" sz="2400" dirty="0" smtClean="0"/>
        </a:p>
        <a:p>
          <a:pPr algn="l"/>
          <a:r>
            <a:rPr kumimoji="1" lang="ja-JP" altLang="en-US" sz="2400" dirty="0" smtClean="0"/>
            <a:t>・暗黙の了解</a:t>
          </a:r>
          <a:endParaRPr kumimoji="1" lang="ja-JP" altLang="en-US" sz="2400" dirty="0"/>
        </a:p>
      </dgm:t>
    </dgm:pt>
    <dgm:pt modelId="{65A5F380-F148-4C4D-954B-40B1EE56D091}" type="parTrans" cxnId="{DB9A8E21-59DE-430A-85EC-0BBACE3BA636}">
      <dgm:prSet/>
      <dgm:spPr/>
      <dgm:t>
        <a:bodyPr/>
        <a:lstStyle/>
        <a:p>
          <a:endParaRPr kumimoji="1" lang="ja-JP" altLang="en-US"/>
        </a:p>
      </dgm:t>
    </dgm:pt>
    <dgm:pt modelId="{6EE99C55-BDA0-4354-9110-21944CBE1547}" type="sibTrans" cxnId="{DB9A8E21-59DE-430A-85EC-0BBACE3BA636}">
      <dgm:prSet/>
      <dgm:spPr/>
      <dgm:t>
        <a:bodyPr/>
        <a:lstStyle/>
        <a:p>
          <a:endParaRPr kumimoji="1" lang="ja-JP" altLang="en-US"/>
        </a:p>
      </dgm:t>
    </dgm:pt>
    <dgm:pt modelId="{8FF05CCA-502E-4E70-BF02-F6687B3193EB}">
      <dgm:prSet phldrT="[テキスト]" custT="1"/>
      <dgm:spPr/>
      <dgm:t>
        <a:bodyPr/>
        <a:lstStyle/>
        <a:p>
          <a:r>
            <a:rPr kumimoji="1" lang="ja-JP" altLang="en-US" sz="2400" dirty="0" smtClean="0"/>
            <a:t>・米工業製品メーカー</a:t>
          </a:r>
          <a:endParaRPr kumimoji="1" lang="ja-JP" altLang="en-US" sz="2400" dirty="0"/>
        </a:p>
      </dgm:t>
    </dgm:pt>
    <dgm:pt modelId="{DB9CD038-B372-4672-8746-743177662542}" type="parTrans" cxnId="{5A6664DB-7158-45AA-8068-53DE1A60FE68}">
      <dgm:prSet/>
      <dgm:spPr/>
      <dgm:t>
        <a:bodyPr/>
        <a:lstStyle/>
        <a:p>
          <a:endParaRPr kumimoji="1" lang="ja-JP" altLang="en-US"/>
        </a:p>
      </dgm:t>
    </dgm:pt>
    <dgm:pt modelId="{57D95AC5-AE82-4447-8FE5-494752AF4499}" type="sibTrans" cxnId="{5A6664DB-7158-45AA-8068-53DE1A60FE68}">
      <dgm:prSet/>
      <dgm:spPr/>
      <dgm:t>
        <a:bodyPr/>
        <a:lstStyle/>
        <a:p>
          <a:endParaRPr kumimoji="1" lang="ja-JP" altLang="en-US"/>
        </a:p>
      </dgm:t>
    </dgm:pt>
    <dgm:pt modelId="{168E2FCA-4C84-466F-82CE-8F42694F8E38}">
      <dgm:prSet phldrT="[テキスト]" custT="1"/>
      <dgm:spPr/>
      <dgm:t>
        <a:bodyPr/>
        <a:lstStyle/>
        <a:p>
          <a:r>
            <a:rPr kumimoji="1" lang="ja-JP" altLang="en-US" sz="2400" dirty="0" smtClean="0"/>
            <a:t>システム思考</a:t>
          </a:r>
          <a:endParaRPr kumimoji="1" lang="en-US" altLang="ja-JP" sz="2400" dirty="0" smtClean="0"/>
        </a:p>
        <a:p>
          <a:r>
            <a:rPr kumimoji="1" lang="ja-JP" altLang="en-US" sz="2400" dirty="0" smtClean="0"/>
            <a:t>継続せず</a:t>
          </a:r>
          <a:endParaRPr kumimoji="1" lang="ja-JP" altLang="en-US" sz="2400" dirty="0"/>
        </a:p>
      </dgm:t>
    </dgm:pt>
    <dgm:pt modelId="{6A402F8F-5D07-41CE-BD8E-71275BD77D79}" type="parTrans" cxnId="{E56A4E3B-092F-441B-B11D-2C19F6D7A54D}">
      <dgm:prSet/>
      <dgm:spPr/>
      <dgm:t>
        <a:bodyPr/>
        <a:lstStyle/>
        <a:p>
          <a:endParaRPr kumimoji="1" lang="ja-JP" altLang="en-US"/>
        </a:p>
      </dgm:t>
    </dgm:pt>
    <dgm:pt modelId="{2180551F-6F27-4A90-AB6B-336FDC090C26}" type="sibTrans" cxnId="{E56A4E3B-092F-441B-B11D-2C19F6D7A54D}">
      <dgm:prSet/>
      <dgm:spPr/>
      <dgm:t>
        <a:bodyPr/>
        <a:lstStyle/>
        <a:p>
          <a:endParaRPr kumimoji="1" lang="ja-JP" altLang="en-US"/>
        </a:p>
      </dgm:t>
    </dgm:pt>
    <dgm:pt modelId="{AB81646E-C93B-4405-B0C9-1406C6D3C22F}">
      <dgm:prSet phldrT="[テキスト]" custT="1"/>
      <dgm:spPr/>
      <dgm:t>
        <a:bodyPr/>
        <a:lstStyle/>
        <a:p>
          <a:r>
            <a:rPr kumimoji="1" lang="ja-JP" altLang="en-US" sz="2400" dirty="0" smtClean="0"/>
            <a:t>・慣性</a:t>
          </a:r>
          <a:endParaRPr kumimoji="1" lang="ja-JP" altLang="en-US" sz="2400" dirty="0"/>
        </a:p>
      </dgm:t>
    </dgm:pt>
    <dgm:pt modelId="{002CB132-F312-4DAB-B362-DC2B982D7A17}" type="parTrans" cxnId="{808EA04F-F882-4245-9AD5-FD076E011FAD}">
      <dgm:prSet/>
      <dgm:spPr/>
      <dgm:t>
        <a:bodyPr/>
        <a:lstStyle/>
        <a:p>
          <a:endParaRPr kumimoji="1" lang="ja-JP" altLang="en-US"/>
        </a:p>
      </dgm:t>
    </dgm:pt>
    <dgm:pt modelId="{8A1C536F-94B2-47B2-8858-759B8A41C627}" type="sibTrans" cxnId="{808EA04F-F882-4245-9AD5-FD076E011FAD}">
      <dgm:prSet/>
      <dgm:spPr/>
      <dgm:t>
        <a:bodyPr/>
        <a:lstStyle/>
        <a:p>
          <a:endParaRPr kumimoji="1" lang="ja-JP" altLang="en-US"/>
        </a:p>
      </dgm:t>
    </dgm:pt>
    <dgm:pt modelId="{91D54100-1C83-4EC7-8C3D-F6EFC18BD4A9}" type="pres">
      <dgm:prSet presAssocID="{C32738F1-55A9-499F-8141-236F055676BE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6389184-6B6A-4CE4-8805-0A73B68B76B8}" type="pres">
      <dgm:prSet presAssocID="{1D671E25-580C-4D79-BA6A-50A6EBB46E63}" presName="compNode" presStyleCnt="0"/>
      <dgm:spPr/>
    </dgm:pt>
    <dgm:pt modelId="{D1B044D6-5C8C-4D56-8C8B-AD21122D43B7}" type="pres">
      <dgm:prSet presAssocID="{1D671E25-580C-4D79-BA6A-50A6EBB46E63}" presName="aNode" presStyleLbl="bgShp" presStyleIdx="0" presStyleCnt="2" custLinFactNeighborX="2358" custLinFactNeighborY="6117"/>
      <dgm:spPr/>
      <dgm:t>
        <a:bodyPr/>
        <a:lstStyle/>
        <a:p>
          <a:endParaRPr kumimoji="1" lang="ja-JP" altLang="en-US"/>
        </a:p>
      </dgm:t>
    </dgm:pt>
    <dgm:pt modelId="{7863D713-0705-4147-BCFC-44B900A2E4A7}" type="pres">
      <dgm:prSet presAssocID="{1D671E25-580C-4D79-BA6A-50A6EBB46E63}" presName="textNode" presStyleLbl="bgShp" presStyleIdx="0" presStyleCnt="2"/>
      <dgm:spPr/>
      <dgm:t>
        <a:bodyPr/>
        <a:lstStyle/>
        <a:p>
          <a:endParaRPr kumimoji="1" lang="ja-JP" altLang="en-US"/>
        </a:p>
      </dgm:t>
    </dgm:pt>
    <dgm:pt modelId="{2F1D2BEE-8A90-43BC-A7E8-237E55482AC3}" type="pres">
      <dgm:prSet presAssocID="{1D671E25-580C-4D79-BA6A-50A6EBB46E63}" presName="compChildNode" presStyleCnt="0"/>
      <dgm:spPr/>
    </dgm:pt>
    <dgm:pt modelId="{A87D5060-E730-4CBB-83C4-18A1BA8C7DBE}" type="pres">
      <dgm:prSet presAssocID="{1D671E25-580C-4D79-BA6A-50A6EBB46E63}" presName="theInnerList" presStyleCnt="0"/>
      <dgm:spPr/>
    </dgm:pt>
    <dgm:pt modelId="{6D6FC846-6340-4BEE-9DBC-D0EC98E47C50}" type="pres">
      <dgm:prSet presAssocID="{A8868916-7644-42AB-936C-76D37A1A792E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6DA72E7-C75E-4395-A7D3-656978669BAF}" type="pres">
      <dgm:prSet presAssocID="{A8868916-7644-42AB-936C-76D37A1A792E}" presName="aSpace2" presStyleCnt="0"/>
      <dgm:spPr/>
    </dgm:pt>
    <dgm:pt modelId="{1B19089D-AFE7-4FED-BDE9-47002933E8A9}" type="pres">
      <dgm:prSet presAssocID="{C4C17CC2-3F56-44A6-B6E0-EBF1A074FCA4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48FDE4B-9D36-47F8-89D0-EBD137A360F8}" type="pres">
      <dgm:prSet presAssocID="{1D671E25-580C-4D79-BA6A-50A6EBB46E63}" presName="aSpace" presStyleCnt="0"/>
      <dgm:spPr/>
    </dgm:pt>
    <dgm:pt modelId="{A05619B0-ADEA-4178-A82A-E75EC44DE821}" type="pres">
      <dgm:prSet presAssocID="{8FF05CCA-502E-4E70-BF02-F6687B3193EB}" presName="compNode" presStyleCnt="0"/>
      <dgm:spPr/>
    </dgm:pt>
    <dgm:pt modelId="{F8C2754F-AA10-48E9-B0D7-94341D1B6771}" type="pres">
      <dgm:prSet presAssocID="{8FF05CCA-502E-4E70-BF02-F6687B3193EB}" presName="aNode" presStyleLbl="bgShp" presStyleIdx="1" presStyleCnt="2" custLinFactNeighborX="8014"/>
      <dgm:spPr/>
      <dgm:t>
        <a:bodyPr/>
        <a:lstStyle/>
        <a:p>
          <a:endParaRPr kumimoji="1" lang="ja-JP" altLang="en-US"/>
        </a:p>
      </dgm:t>
    </dgm:pt>
    <dgm:pt modelId="{D57DB3BD-91B1-48A0-AC8E-914AC8876656}" type="pres">
      <dgm:prSet presAssocID="{8FF05CCA-502E-4E70-BF02-F6687B3193EB}" presName="textNode" presStyleLbl="bgShp" presStyleIdx="1" presStyleCnt="2"/>
      <dgm:spPr/>
      <dgm:t>
        <a:bodyPr/>
        <a:lstStyle/>
        <a:p>
          <a:endParaRPr kumimoji="1" lang="ja-JP" altLang="en-US"/>
        </a:p>
      </dgm:t>
    </dgm:pt>
    <dgm:pt modelId="{F264B34A-D640-446B-A9D8-9DA92B5501EA}" type="pres">
      <dgm:prSet presAssocID="{8FF05CCA-502E-4E70-BF02-F6687B3193EB}" presName="compChildNode" presStyleCnt="0"/>
      <dgm:spPr/>
    </dgm:pt>
    <dgm:pt modelId="{802633D5-0035-47EB-B176-5F4647387E44}" type="pres">
      <dgm:prSet presAssocID="{8FF05CCA-502E-4E70-BF02-F6687B3193EB}" presName="theInnerList" presStyleCnt="0"/>
      <dgm:spPr/>
    </dgm:pt>
    <dgm:pt modelId="{BC69714A-7E27-4EC3-B0CE-5977921B6F99}" type="pres">
      <dgm:prSet presAssocID="{168E2FCA-4C84-466F-82CE-8F42694F8E38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138623-99FB-4EEA-9812-FAC4434F73E4}" type="pres">
      <dgm:prSet presAssocID="{168E2FCA-4C84-466F-82CE-8F42694F8E38}" presName="aSpace2" presStyleCnt="0"/>
      <dgm:spPr/>
    </dgm:pt>
    <dgm:pt modelId="{7D8423BA-A9E5-44ED-9011-7927EC3FD468}" type="pres">
      <dgm:prSet presAssocID="{AB81646E-C93B-4405-B0C9-1406C6D3C22F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56A4E3B-092F-441B-B11D-2C19F6D7A54D}" srcId="{8FF05CCA-502E-4E70-BF02-F6687B3193EB}" destId="{168E2FCA-4C84-466F-82CE-8F42694F8E38}" srcOrd="0" destOrd="0" parTransId="{6A402F8F-5D07-41CE-BD8E-71275BD77D79}" sibTransId="{2180551F-6F27-4A90-AB6B-336FDC090C26}"/>
    <dgm:cxn modelId="{5A6664DB-7158-45AA-8068-53DE1A60FE68}" srcId="{C32738F1-55A9-499F-8141-236F055676BE}" destId="{8FF05CCA-502E-4E70-BF02-F6687B3193EB}" srcOrd="1" destOrd="0" parTransId="{DB9CD038-B372-4672-8746-743177662542}" sibTransId="{57D95AC5-AE82-4447-8FE5-494752AF4499}"/>
    <dgm:cxn modelId="{8B01DC2D-78B8-46F2-B94B-7F5056E3B89D}" srcId="{1D671E25-580C-4D79-BA6A-50A6EBB46E63}" destId="{A8868916-7644-42AB-936C-76D37A1A792E}" srcOrd="0" destOrd="0" parTransId="{BE805D28-C312-4DC3-9BEC-D5DD3999C741}" sibTransId="{32F46EC8-E348-4CAF-B6D7-8B46E17CF8BE}"/>
    <dgm:cxn modelId="{2793C652-841A-409C-B75F-2C516DBBB254}" type="presOf" srcId="{8FF05CCA-502E-4E70-BF02-F6687B3193EB}" destId="{D57DB3BD-91B1-48A0-AC8E-914AC8876656}" srcOrd="1" destOrd="0" presId="urn:microsoft.com/office/officeart/2005/8/layout/lProcess2"/>
    <dgm:cxn modelId="{58B22A95-C7B4-4F07-8AE5-3DF8BD767B0E}" srcId="{C32738F1-55A9-499F-8141-236F055676BE}" destId="{1D671E25-580C-4D79-BA6A-50A6EBB46E63}" srcOrd="0" destOrd="0" parTransId="{4CC56D88-4E6D-4EEF-A376-2715FEC781F7}" sibTransId="{D91FE2C9-BD3B-42A1-AC88-AC314284BCF3}"/>
    <dgm:cxn modelId="{D5ADE08F-2FEA-4791-9266-02446A9299CE}" type="presOf" srcId="{1D671E25-580C-4D79-BA6A-50A6EBB46E63}" destId="{D1B044D6-5C8C-4D56-8C8B-AD21122D43B7}" srcOrd="0" destOrd="0" presId="urn:microsoft.com/office/officeart/2005/8/layout/lProcess2"/>
    <dgm:cxn modelId="{0B7BE6C9-5E5E-4EB4-8E83-3B70D96462AA}" type="presOf" srcId="{8FF05CCA-502E-4E70-BF02-F6687B3193EB}" destId="{F8C2754F-AA10-48E9-B0D7-94341D1B6771}" srcOrd="0" destOrd="0" presId="urn:microsoft.com/office/officeart/2005/8/layout/lProcess2"/>
    <dgm:cxn modelId="{A52AB7CC-8841-4AC1-B95B-DFB9718965DA}" type="presOf" srcId="{AB81646E-C93B-4405-B0C9-1406C6D3C22F}" destId="{7D8423BA-A9E5-44ED-9011-7927EC3FD468}" srcOrd="0" destOrd="0" presId="urn:microsoft.com/office/officeart/2005/8/layout/lProcess2"/>
    <dgm:cxn modelId="{4DB84D81-FB2D-419E-A4D5-46CBF4F8DADC}" type="presOf" srcId="{A8868916-7644-42AB-936C-76D37A1A792E}" destId="{6D6FC846-6340-4BEE-9DBC-D0EC98E47C50}" srcOrd="0" destOrd="0" presId="urn:microsoft.com/office/officeart/2005/8/layout/lProcess2"/>
    <dgm:cxn modelId="{0700CA3A-19B8-4265-9BE9-EDA2053B538D}" type="presOf" srcId="{C32738F1-55A9-499F-8141-236F055676BE}" destId="{91D54100-1C83-4EC7-8C3D-F6EFC18BD4A9}" srcOrd="0" destOrd="0" presId="urn:microsoft.com/office/officeart/2005/8/layout/lProcess2"/>
    <dgm:cxn modelId="{3FCFF935-03F9-4F7C-B297-CE2910A4C7A6}" type="presOf" srcId="{1D671E25-580C-4D79-BA6A-50A6EBB46E63}" destId="{7863D713-0705-4147-BCFC-44B900A2E4A7}" srcOrd="1" destOrd="0" presId="urn:microsoft.com/office/officeart/2005/8/layout/lProcess2"/>
    <dgm:cxn modelId="{DB9A8E21-59DE-430A-85EC-0BBACE3BA636}" srcId="{1D671E25-580C-4D79-BA6A-50A6EBB46E63}" destId="{C4C17CC2-3F56-44A6-B6E0-EBF1A074FCA4}" srcOrd="1" destOrd="0" parTransId="{65A5F380-F148-4C4D-954B-40B1EE56D091}" sibTransId="{6EE99C55-BDA0-4354-9110-21944CBE1547}"/>
    <dgm:cxn modelId="{6CC02460-1EBB-496C-855A-2AC44A55AC8C}" type="presOf" srcId="{168E2FCA-4C84-466F-82CE-8F42694F8E38}" destId="{BC69714A-7E27-4EC3-B0CE-5977921B6F99}" srcOrd="0" destOrd="0" presId="urn:microsoft.com/office/officeart/2005/8/layout/lProcess2"/>
    <dgm:cxn modelId="{BDE0B34A-14B0-40C3-89DA-D944AB6BCA81}" type="presOf" srcId="{C4C17CC2-3F56-44A6-B6E0-EBF1A074FCA4}" destId="{1B19089D-AFE7-4FED-BDE9-47002933E8A9}" srcOrd="0" destOrd="0" presId="urn:microsoft.com/office/officeart/2005/8/layout/lProcess2"/>
    <dgm:cxn modelId="{808EA04F-F882-4245-9AD5-FD076E011FAD}" srcId="{8FF05CCA-502E-4E70-BF02-F6687B3193EB}" destId="{AB81646E-C93B-4405-B0C9-1406C6D3C22F}" srcOrd="1" destOrd="0" parTransId="{002CB132-F312-4DAB-B362-DC2B982D7A17}" sibTransId="{8A1C536F-94B2-47B2-8858-759B8A41C627}"/>
    <dgm:cxn modelId="{E5DC7101-2A90-420A-AECE-7F99C9C92EB5}" type="presParOf" srcId="{91D54100-1C83-4EC7-8C3D-F6EFC18BD4A9}" destId="{D6389184-6B6A-4CE4-8805-0A73B68B76B8}" srcOrd="0" destOrd="0" presId="urn:microsoft.com/office/officeart/2005/8/layout/lProcess2"/>
    <dgm:cxn modelId="{E034E652-5FB9-43A6-A9A7-2F84DB3FF909}" type="presParOf" srcId="{D6389184-6B6A-4CE4-8805-0A73B68B76B8}" destId="{D1B044D6-5C8C-4D56-8C8B-AD21122D43B7}" srcOrd="0" destOrd="0" presId="urn:microsoft.com/office/officeart/2005/8/layout/lProcess2"/>
    <dgm:cxn modelId="{1EF4100F-33EB-43CD-B259-DC3C1747F9A5}" type="presParOf" srcId="{D6389184-6B6A-4CE4-8805-0A73B68B76B8}" destId="{7863D713-0705-4147-BCFC-44B900A2E4A7}" srcOrd="1" destOrd="0" presId="urn:microsoft.com/office/officeart/2005/8/layout/lProcess2"/>
    <dgm:cxn modelId="{FE9713E8-1936-4D0C-B40C-B3626956D5B8}" type="presParOf" srcId="{D6389184-6B6A-4CE4-8805-0A73B68B76B8}" destId="{2F1D2BEE-8A90-43BC-A7E8-237E55482AC3}" srcOrd="2" destOrd="0" presId="urn:microsoft.com/office/officeart/2005/8/layout/lProcess2"/>
    <dgm:cxn modelId="{90082711-62C5-4271-AFB4-D8E79C2E3E82}" type="presParOf" srcId="{2F1D2BEE-8A90-43BC-A7E8-237E55482AC3}" destId="{A87D5060-E730-4CBB-83C4-18A1BA8C7DBE}" srcOrd="0" destOrd="0" presId="urn:microsoft.com/office/officeart/2005/8/layout/lProcess2"/>
    <dgm:cxn modelId="{69A1F2A6-39C8-462B-BE83-049628634F48}" type="presParOf" srcId="{A87D5060-E730-4CBB-83C4-18A1BA8C7DBE}" destId="{6D6FC846-6340-4BEE-9DBC-D0EC98E47C50}" srcOrd="0" destOrd="0" presId="urn:microsoft.com/office/officeart/2005/8/layout/lProcess2"/>
    <dgm:cxn modelId="{DA0442FC-C43B-4EBB-97F1-B9774875608B}" type="presParOf" srcId="{A87D5060-E730-4CBB-83C4-18A1BA8C7DBE}" destId="{D6DA72E7-C75E-4395-A7D3-656978669BAF}" srcOrd="1" destOrd="0" presId="urn:microsoft.com/office/officeart/2005/8/layout/lProcess2"/>
    <dgm:cxn modelId="{25BE6ADA-8168-4FD0-8F6E-444C83C9025E}" type="presParOf" srcId="{A87D5060-E730-4CBB-83C4-18A1BA8C7DBE}" destId="{1B19089D-AFE7-4FED-BDE9-47002933E8A9}" srcOrd="2" destOrd="0" presId="urn:microsoft.com/office/officeart/2005/8/layout/lProcess2"/>
    <dgm:cxn modelId="{20563D50-8C54-4D8A-B43E-E15CC7689578}" type="presParOf" srcId="{91D54100-1C83-4EC7-8C3D-F6EFC18BD4A9}" destId="{348FDE4B-9D36-47F8-89D0-EBD137A360F8}" srcOrd="1" destOrd="0" presId="urn:microsoft.com/office/officeart/2005/8/layout/lProcess2"/>
    <dgm:cxn modelId="{8EA5C017-0569-495F-9422-B244968EA4F4}" type="presParOf" srcId="{91D54100-1C83-4EC7-8C3D-F6EFC18BD4A9}" destId="{A05619B0-ADEA-4178-A82A-E75EC44DE821}" srcOrd="2" destOrd="0" presId="urn:microsoft.com/office/officeart/2005/8/layout/lProcess2"/>
    <dgm:cxn modelId="{48D6EF4B-4BEA-47A2-AFAD-7E784B88290F}" type="presParOf" srcId="{A05619B0-ADEA-4178-A82A-E75EC44DE821}" destId="{F8C2754F-AA10-48E9-B0D7-94341D1B6771}" srcOrd="0" destOrd="0" presId="urn:microsoft.com/office/officeart/2005/8/layout/lProcess2"/>
    <dgm:cxn modelId="{50B0F62A-00DE-406A-8804-D07FE23F4958}" type="presParOf" srcId="{A05619B0-ADEA-4178-A82A-E75EC44DE821}" destId="{D57DB3BD-91B1-48A0-AC8E-914AC8876656}" srcOrd="1" destOrd="0" presId="urn:microsoft.com/office/officeart/2005/8/layout/lProcess2"/>
    <dgm:cxn modelId="{4A4254CA-ADF5-40D4-9A20-66F7B3C9684A}" type="presParOf" srcId="{A05619B0-ADEA-4178-A82A-E75EC44DE821}" destId="{F264B34A-D640-446B-A9D8-9DA92B5501EA}" srcOrd="2" destOrd="0" presId="urn:microsoft.com/office/officeart/2005/8/layout/lProcess2"/>
    <dgm:cxn modelId="{BD6B07F0-15D8-4218-AC10-CB134D9EF028}" type="presParOf" srcId="{F264B34A-D640-446B-A9D8-9DA92B5501EA}" destId="{802633D5-0035-47EB-B176-5F4647387E44}" srcOrd="0" destOrd="0" presId="urn:microsoft.com/office/officeart/2005/8/layout/lProcess2"/>
    <dgm:cxn modelId="{0485FBA6-C015-4203-A4A1-35FC85E8CE99}" type="presParOf" srcId="{802633D5-0035-47EB-B176-5F4647387E44}" destId="{BC69714A-7E27-4EC3-B0CE-5977921B6F99}" srcOrd="0" destOrd="0" presId="urn:microsoft.com/office/officeart/2005/8/layout/lProcess2"/>
    <dgm:cxn modelId="{43C55E19-815B-424C-BDFB-15B62EDBCD79}" type="presParOf" srcId="{802633D5-0035-47EB-B176-5F4647387E44}" destId="{37138623-99FB-4EEA-9812-FAC4434F73E4}" srcOrd="1" destOrd="0" presId="urn:microsoft.com/office/officeart/2005/8/layout/lProcess2"/>
    <dgm:cxn modelId="{CFFC8A25-C799-4996-A6B9-CC6E1F490B19}" type="presParOf" srcId="{802633D5-0035-47EB-B176-5F4647387E44}" destId="{7D8423BA-A9E5-44ED-9011-7927EC3FD468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56AA57-BFCE-44E1-A5A4-71CE6C92F407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4476ABC-E5B4-451F-9562-4A0DE4B2042B}">
      <dgm:prSet phldrT="[テキスト]" custT="1"/>
      <dgm:spPr/>
      <dgm:t>
        <a:bodyPr/>
        <a:lstStyle/>
        <a:p>
          <a:r>
            <a:rPr kumimoji="1" lang="ja-JP" altLang="en-US" sz="2400" dirty="0" smtClean="0"/>
            <a:t>ダッチシェル</a:t>
          </a:r>
          <a:endParaRPr kumimoji="1" lang="ja-JP" altLang="en-US" sz="2400" dirty="0"/>
        </a:p>
      </dgm:t>
    </dgm:pt>
    <dgm:pt modelId="{54187FFD-B0F4-4EED-96C3-C879FE2606B5}" type="parTrans" cxnId="{B0B80232-D1B2-4A9A-B9DF-3173173B05BE}">
      <dgm:prSet/>
      <dgm:spPr/>
      <dgm:t>
        <a:bodyPr/>
        <a:lstStyle/>
        <a:p>
          <a:endParaRPr kumimoji="1" lang="ja-JP" altLang="en-US"/>
        </a:p>
      </dgm:t>
    </dgm:pt>
    <dgm:pt modelId="{74813CCF-15BD-42A8-8EE2-67EFE438BFD8}" type="sibTrans" cxnId="{B0B80232-D1B2-4A9A-B9DF-3173173B05BE}">
      <dgm:prSet/>
      <dgm:spPr/>
      <dgm:t>
        <a:bodyPr/>
        <a:lstStyle/>
        <a:p>
          <a:endParaRPr kumimoji="1" lang="ja-JP" altLang="en-US"/>
        </a:p>
      </dgm:t>
    </dgm:pt>
    <dgm:pt modelId="{39A6FC03-CBB5-4484-A6E6-A67AE2D98CD8}">
      <dgm:prSet phldrT="[テキスト]" custT="1"/>
      <dgm:spPr/>
      <dgm:t>
        <a:bodyPr/>
        <a:lstStyle/>
        <a:p>
          <a:r>
            <a:rPr kumimoji="1" lang="ja-JP" altLang="en-US" sz="2400" dirty="0" smtClean="0"/>
            <a:t>市場の変化に</a:t>
          </a:r>
          <a:endParaRPr kumimoji="1" lang="en-US" altLang="ja-JP" sz="2400" dirty="0" smtClean="0"/>
        </a:p>
        <a:p>
          <a:r>
            <a:rPr kumimoji="1" lang="ja-JP" altLang="en-US" sz="2400" dirty="0" smtClean="0"/>
            <a:t>対応</a:t>
          </a:r>
          <a:endParaRPr kumimoji="1" lang="ja-JP" altLang="en-US" sz="2400" dirty="0"/>
        </a:p>
      </dgm:t>
    </dgm:pt>
    <dgm:pt modelId="{BA86CB7B-F0A4-45A6-BC81-5C5EF76B49BE}" type="parTrans" cxnId="{07417AF6-E487-410C-8874-2E88FECBF803}">
      <dgm:prSet/>
      <dgm:spPr/>
      <dgm:t>
        <a:bodyPr/>
        <a:lstStyle/>
        <a:p>
          <a:endParaRPr kumimoji="1" lang="ja-JP" altLang="en-US"/>
        </a:p>
      </dgm:t>
    </dgm:pt>
    <dgm:pt modelId="{863341A1-B0D6-4C0C-9E39-EA0BC22DDD97}" type="sibTrans" cxnId="{07417AF6-E487-410C-8874-2E88FECBF803}">
      <dgm:prSet/>
      <dgm:spPr/>
      <dgm:t>
        <a:bodyPr/>
        <a:lstStyle/>
        <a:p>
          <a:endParaRPr kumimoji="1" lang="ja-JP" altLang="en-US"/>
        </a:p>
      </dgm:t>
    </dgm:pt>
    <dgm:pt modelId="{84AEBEAE-89BD-4246-86A4-47439AD82960}">
      <dgm:prSet phldrT="[テキスト]" custT="1"/>
      <dgm:spPr/>
      <dgm:t>
        <a:bodyPr/>
        <a:lstStyle/>
        <a:p>
          <a:r>
            <a:rPr kumimoji="1" lang="ja-JP" altLang="en-US" sz="2400" dirty="0" smtClean="0"/>
            <a:t>・離脱・管理</a:t>
          </a:r>
          <a:endParaRPr kumimoji="1" lang="ja-JP" altLang="en-US" sz="2400" dirty="0"/>
        </a:p>
      </dgm:t>
    </dgm:pt>
    <dgm:pt modelId="{192017EC-F7AD-4802-AC61-07DEC4FC63D0}" type="parTrans" cxnId="{112F770F-1F6D-416F-A9CD-DDE690DE7F6A}">
      <dgm:prSet/>
      <dgm:spPr/>
      <dgm:t>
        <a:bodyPr/>
        <a:lstStyle/>
        <a:p>
          <a:endParaRPr kumimoji="1" lang="ja-JP" altLang="en-US"/>
        </a:p>
      </dgm:t>
    </dgm:pt>
    <dgm:pt modelId="{28F91ED5-E227-492F-BE55-D3D0C517DBE3}" type="sibTrans" cxnId="{112F770F-1F6D-416F-A9CD-DDE690DE7F6A}">
      <dgm:prSet/>
      <dgm:spPr/>
      <dgm:t>
        <a:bodyPr/>
        <a:lstStyle/>
        <a:p>
          <a:endParaRPr kumimoji="1" lang="ja-JP" altLang="en-US"/>
        </a:p>
      </dgm:t>
    </dgm:pt>
    <dgm:pt modelId="{9D82CE21-1A83-4934-930E-A61D5666E0CA}" type="pres">
      <dgm:prSet presAssocID="{B256AA57-BFCE-44E1-A5A4-71CE6C92F407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F1956E0-FC33-47E2-8D11-E0478383C478}" type="pres">
      <dgm:prSet presAssocID="{64476ABC-E5B4-451F-9562-4A0DE4B2042B}" presName="compNode" presStyleCnt="0"/>
      <dgm:spPr/>
    </dgm:pt>
    <dgm:pt modelId="{D1FADB2A-FC3F-42C6-ABFD-050A5A05FD5C}" type="pres">
      <dgm:prSet presAssocID="{64476ABC-E5B4-451F-9562-4A0DE4B2042B}" presName="aNode" presStyleLbl="bgShp" presStyleIdx="0" presStyleCnt="1" custLinFactNeighborX="-8363" custLinFactNeighborY="355"/>
      <dgm:spPr/>
      <dgm:t>
        <a:bodyPr/>
        <a:lstStyle/>
        <a:p>
          <a:endParaRPr kumimoji="1" lang="ja-JP" altLang="en-US"/>
        </a:p>
      </dgm:t>
    </dgm:pt>
    <dgm:pt modelId="{AEA5CCC3-7F30-4C98-BB55-91303CA7623D}" type="pres">
      <dgm:prSet presAssocID="{64476ABC-E5B4-451F-9562-4A0DE4B2042B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87146555-FF48-4F54-858C-D37BCB9740C0}" type="pres">
      <dgm:prSet presAssocID="{64476ABC-E5B4-451F-9562-4A0DE4B2042B}" presName="compChildNode" presStyleCnt="0"/>
      <dgm:spPr/>
    </dgm:pt>
    <dgm:pt modelId="{A1537F95-EB77-4AD8-BECA-A99975FAA538}" type="pres">
      <dgm:prSet presAssocID="{64476ABC-E5B4-451F-9562-4A0DE4B2042B}" presName="theInnerList" presStyleCnt="0"/>
      <dgm:spPr/>
    </dgm:pt>
    <dgm:pt modelId="{44C27B4A-E2A5-4BA9-94F7-0F01C986DFAE}" type="pres">
      <dgm:prSet presAssocID="{39A6FC03-CBB5-4484-A6E6-A67AE2D98CD8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81BB544-282D-4156-AEF9-A837AFC26D2E}" type="pres">
      <dgm:prSet presAssocID="{39A6FC03-CBB5-4484-A6E6-A67AE2D98CD8}" presName="aSpace2" presStyleCnt="0"/>
      <dgm:spPr/>
    </dgm:pt>
    <dgm:pt modelId="{51B39911-504B-4AA4-9152-E3776845E1EF}" type="pres">
      <dgm:prSet presAssocID="{84AEBEAE-89BD-4246-86A4-47439AD82960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12F770F-1F6D-416F-A9CD-DDE690DE7F6A}" srcId="{64476ABC-E5B4-451F-9562-4A0DE4B2042B}" destId="{84AEBEAE-89BD-4246-86A4-47439AD82960}" srcOrd="1" destOrd="0" parTransId="{192017EC-F7AD-4802-AC61-07DEC4FC63D0}" sibTransId="{28F91ED5-E227-492F-BE55-D3D0C517DBE3}"/>
    <dgm:cxn modelId="{BA7E33EE-0553-4B74-97B8-F0077F5C6716}" type="presOf" srcId="{64476ABC-E5B4-451F-9562-4A0DE4B2042B}" destId="{AEA5CCC3-7F30-4C98-BB55-91303CA7623D}" srcOrd="1" destOrd="0" presId="urn:microsoft.com/office/officeart/2005/8/layout/lProcess2"/>
    <dgm:cxn modelId="{4E0AF5B9-1195-473B-BBC4-B9CC942957E6}" type="presOf" srcId="{64476ABC-E5B4-451F-9562-4A0DE4B2042B}" destId="{D1FADB2A-FC3F-42C6-ABFD-050A5A05FD5C}" srcOrd="0" destOrd="0" presId="urn:microsoft.com/office/officeart/2005/8/layout/lProcess2"/>
    <dgm:cxn modelId="{B0B80232-D1B2-4A9A-B9DF-3173173B05BE}" srcId="{B256AA57-BFCE-44E1-A5A4-71CE6C92F407}" destId="{64476ABC-E5B4-451F-9562-4A0DE4B2042B}" srcOrd="0" destOrd="0" parTransId="{54187FFD-B0F4-4EED-96C3-C879FE2606B5}" sibTransId="{74813CCF-15BD-42A8-8EE2-67EFE438BFD8}"/>
    <dgm:cxn modelId="{ED555F85-E463-43D0-90C9-D838C33BEBC1}" type="presOf" srcId="{84AEBEAE-89BD-4246-86A4-47439AD82960}" destId="{51B39911-504B-4AA4-9152-E3776845E1EF}" srcOrd="0" destOrd="0" presId="urn:microsoft.com/office/officeart/2005/8/layout/lProcess2"/>
    <dgm:cxn modelId="{3AC0D50F-39E3-483F-9A02-9F4E414C119B}" type="presOf" srcId="{B256AA57-BFCE-44E1-A5A4-71CE6C92F407}" destId="{9D82CE21-1A83-4934-930E-A61D5666E0CA}" srcOrd="0" destOrd="0" presId="urn:microsoft.com/office/officeart/2005/8/layout/lProcess2"/>
    <dgm:cxn modelId="{0436C443-1505-44FF-9E44-502C8FC7174B}" type="presOf" srcId="{39A6FC03-CBB5-4484-A6E6-A67AE2D98CD8}" destId="{44C27B4A-E2A5-4BA9-94F7-0F01C986DFAE}" srcOrd="0" destOrd="0" presId="urn:microsoft.com/office/officeart/2005/8/layout/lProcess2"/>
    <dgm:cxn modelId="{07417AF6-E487-410C-8874-2E88FECBF803}" srcId="{64476ABC-E5B4-451F-9562-4A0DE4B2042B}" destId="{39A6FC03-CBB5-4484-A6E6-A67AE2D98CD8}" srcOrd="0" destOrd="0" parTransId="{BA86CB7B-F0A4-45A6-BC81-5C5EF76B49BE}" sibTransId="{863341A1-B0D6-4C0C-9E39-EA0BC22DDD97}"/>
    <dgm:cxn modelId="{9DCAE2E0-D9DD-4176-AA2F-748F4010D266}" type="presParOf" srcId="{9D82CE21-1A83-4934-930E-A61D5666E0CA}" destId="{6F1956E0-FC33-47E2-8D11-E0478383C478}" srcOrd="0" destOrd="0" presId="urn:microsoft.com/office/officeart/2005/8/layout/lProcess2"/>
    <dgm:cxn modelId="{3E1F3993-21DE-49FA-A4D3-3798A8B8F99D}" type="presParOf" srcId="{6F1956E0-FC33-47E2-8D11-E0478383C478}" destId="{D1FADB2A-FC3F-42C6-ABFD-050A5A05FD5C}" srcOrd="0" destOrd="0" presId="urn:microsoft.com/office/officeart/2005/8/layout/lProcess2"/>
    <dgm:cxn modelId="{0E836F85-FCE1-4746-A036-E12CDCF97D4C}" type="presParOf" srcId="{6F1956E0-FC33-47E2-8D11-E0478383C478}" destId="{AEA5CCC3-7F30-4C98-BB55-91303CA7623D}" srcOrd="1" destOrd="0" presId="urn:microsoft.com/office/officeart/2005/8/layout/lProcess2"/>
    <dgm:cxn modelId="{B7D15C94-0C9F-4BAE-ABB8-905503FEB945}" type="presParOf" srcId="{6F1956E0-FC33-47E2-8D11-E0478383C478}" destId="{87146555-FF48-4F54-858C-D37BCB9740C0}" srcOrd="2" destOrd="0" presId="urn:microsoft.com/office/officeart/2005/8/layout/lProcess2"/>
    <dgm:cxn modelId="{B4202D69-B085-4005-BAF0-B8D43F711AB7}" type="presParOf" srcId="{87146555-FF48-4F54-858C-D37BCB9740C0}" destId="{A1537F95-EB77-4AD8-BECA-A99975FAA538}" srcOrd="0" destOrd="0" presId="urn:microsoft.com/office/officeart/2005/8/layout/lProcess2"/>
    <dgm:cxn modelId="{C60E8E8B-8A41-4284-8E6E-6B454F4047C1}" type="presParOf" srcId="{A1537F95-EB77-4AD8-BECA-A99975FAA538}" destId="{44C27B4A-E2A5-4BA9-94F7-0F01C986DFAE}" srcOrd="0" destOrd="0" presId="urn:microsoft.com/office/officeart/2005/8/layout/lProcess2"/>
    <dgm:cxn modelId="{1EF4B231-03F2-4FC1-828C-D1AD8F1B449A}" type="presParOf" srcId="{A1537F95-EB77-4AD8-BECA-A99975FAA538}" destId="{481BB544-282D-4156-AEF9-A837AFC26D2E}" srcOrd="1" destOrd="0" presId="urn:microsoft.com/office/officeart/2005/8/layout/lProcess2"/>
    <dgm:cxn modelId="{E50E862D-EA7F-4033-B18D-DF08996910F8}" type="presParOf" srcId="{A1537F95-EB77-4AD8-BECA-A99975FAA538}" destId="{51B39911-504B-4AA4-9152-E3776845E1EF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40DD38-C8B2-49CD-AC4F-313FEC6F419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2F2429D-7D7A-4F36-972F-EB4D31F6BB26}">
      <dgm:prSet phldrT="[テキスト]"/>
      <dgm:spPr/>
      <dgm:t>
        <a:bodyPr/>
        <a:lstStyle/>
        <a:p>
          <a:r>
            <a:rPr kumimoji="1" lang="ja-JP" altLang="en-US" dirty="0" smtClean="0"/>
            <a:t>１</a:t>
          </a:r>
          <a:endParaRPr kumimoji="1" lang="ja-JP" altLang="en-US" dirty="0"/>
        </a:p>
      </dgm:t>
    </dgm:pt>
    <dgm:pt modelId="{AE7A57EF-EF82-49FE-9A34-A62750FC7CEE}" type="parTrans" cxnId="{4F9460CA-BCBA-4C7F-A857-70E243D0F399}">
      <dgm:prSet/>
      <dgm:spPr/>
      <dgm:t>
        <a:bodyPr/>
        <a:lstStyle/>
        <a:p>
          <a:endParaRPr kumimoji="1" lang="ja-JP" altLang="en-US"/>
        </a:p>
      </dgm:t>
    </dgm:pt>
    <dgm:pt modelId="{6A56D93A-5118-4E1E-9D60-153CE08E18E1}" type="sibTrans" cxnId="{4F9460CA-BCBA-4C7F-A857-70E243D0F399}">
      <dgm:prSet/>
      <dgm:spPr/>
      <dgm:t>
        <a:bodyPr/>
        <a:lstStyle/>
        <a:p>
          <a:endParaRPr kumimoji="1" lang="ja-JP" altLang="en-US"/>
        </a:p>
      </dgm:t>
    </dgm:pt>
    <dgm:pt modelId="{802BE892-245F-4039-9184-5C3BDF2CA58C}">
      <dgm:prSet phldrT="[テキスト]"/>
      <dgm:spPr/>
      <dgm:t>
        <a:bodyPr/>
        <a:lstStyle/>
        <a:p>
          <a:r>
            <a:rPr kumimoji="1" lang="ja-JP" altLang="en-US" dirty="0" smtClean="0"/>
            <a:t>成功体験に根付くメンタルモデルの認識</a:t>
          </a:r>
          <a:endParaRPr kumimoji="1" lang="ja-JP" altLang="en-US" dirty="0"/>
        </a:p>
      </dgm:t>
    </dgm:pt>
    <dgm:pt modelId="{A20E16BB-F574-4F57-9416-6A3F5C62254D}" type="parTrans" cxnId="{F848D010-F5B8-4773-97C2-98DD39FC29D5}">
      <dgm:prSet/>
      <dgm:spPr/>
      <dgm:t>
        <a:bodyPr/>
        <a:lstStyle/>
        <a:p>
          <a:endParaRPr kumimoji="1" lang="ja-JP" altLang="en-US"/>
        </a:p>
      </dgm:t>
    </dgm:pt>
    <dgm:pt modelId="{E2EC7A49-BC46-482D-BAED-E4A8C8B816E3}" type="sibTrans" cxnId="{F848D010-F5B8-4773-97C2-98DD39FC29D5}">
      <dgm:prSet/>
      <dgm:spPr/>
      <dgm:t>
        <a:bodyPr/>
        <a:lstStyle/>
        <a:p>
          <a:endParaRPr kumimoji="1" lang="ja-JP" altLang="en-US"/>
        </a:p>
      </dgm:t>
    </dgm:pt>
    <dgm:pt modelId="{CCAC65F3-544D-4641-89FB-069F149104F9}">
      <dgm:prSet phldrT="[テキスト]"/>
      <dgm:spPr/>
      <dgm:t>
        <a:bodyPr/>
        <a:lstStyle/>
        <a:p>
          <a:r>
            <a:rPr kumimoji="1" lang="ja-JP" altLang="en-US" dirty="0" smtClean="0"/>
            <a:t>２</a:t>
          </a:r>
          <a:endParaRPr kumimoji="1" lang="ja-JP" altLang="en-US" dirty="0"/>
        </a:p>
      </dgm:t>
    </dgm:pt>
    <dgm:pt modelId="{14555CF9-CA51-4C46-9757-3A48A8E2180E}" type="parTrans" cxnId="{EB796865-23A4-475B-BB00-63ECA2A73922}">
      <dgm:prSet/>
      <dgm:spPr/>
      <dgm:t>
        <a:bodyPr/>
        <a:lstStyle/>
        <a:p>
          <a:endParaRPr kumimoji="1" lang="ja-JP" altLang="en-US"/>
        </a:p>
      </dgm:t>
    </dgm:pt>
    <dgm:pt modelId="{F5319781-4E2F-4AAC-8C67-293C8D5DA478}" type="sibTrans" cxnId="{EB796865-23A4-475B-BB00-63ECA2A73922}">
      <dgm:prSet/>
      <dgm:spPr/>
      <dgm:t>
        <a:bodyPr/>
        <a:lstStyle/>
        <a:p>
          <a:endParaRPr kumimoji="1" lang="ja-JP" altLang="en-US"/>
        </a:p>
      </dgm:t>
    </dgm:pt>
    <dgm:pt modelId="{7DCEA0E4-2CF2-4F36-BE29-12497AC0F05B}">
      <dgm:prSet phldrT="[テキスト]"/>
      <dgm:spPr/>
      <dgm:t>
        <a:bodyPr/>
        <a:lstStyle/>
        <a:p>
          <a:r>
            <a:rPr kumimoji="1" lang="ja-JP" altLang="en-US" dirty="0" smtClean="0"/>
            <a:t>絶え間ない自己・現状否定</a:t>
          </a:r>
          <a:endParaRPr kumimoji="1" lang="ja-JP" altLang="en-US" dirty="0"/>
        </a:p>
      </dgm:t>
    </dgm:pt>
    <dgm:pt modelId="{6A2AF199-3385-4D1F-ACBD-FA744FCA9858}" type="parTrans" cxnId="{515C6E1B-42B3-4BD6-A6C9-7055DDA6F4A6}">
      <dgm:prSet/>
      <dgm:spPr/>
      <dgm:t>
        <a:bodyPr/>
        <a:lstStyle/>
        <a:p>
          <a:endParaRPr kumimoji="1" lang="ja-JP" altLang="en-US"/>
        </a:p>
      </dgm:t>
    </dgm:pt>
    <dgm:pt modelId="{D2D2A253-0611-4455-8A04-4542A0E54110}" type="sibTrans" cxnId="{515C6E1B-42B3-4BD6-A6C9-7055DDA6F4A6}">
      <dgm:prSet/>
      <dgm:spPr/>
      <dgm:t>
        <a:bodyPr/>
        <a:lstStyle/>
        <a:p>
          <a:endParaRPr kumimoji="1" lang="ja-JP" altLang="en-US"/>
        </a:p>
      </dgm:t>
    </dgm:pt>
    <dgm:pt modelId="{425BED29-53B8-4E45-BEA3-B7D0D2B075DB}">
      <dgm:prSet phldrT="[テキスト]"/>
      <dgm:spPr/>
      <dgm:t>
        <a:bodyPr/>
        <a:lstStyle/>
        <a:p>
          <a:r>
            <a:rPr kumimoji="1" lang="ja-JP" altLang="en-US" dirty="0" smtClean="0"/>
            <a:t>３</a:t>
          </a:r>
          <a:endParaRPr kumimoji="1" lang="ja-JP" altLang="en-US" dirty="0"/>
        </a:p>
      </dgm:t>
    </dgm:pt>
    <dgm:pt modelId="{0A0786D1-6B42-4B22-AADF-F69201F2A0F9}" type="parTrans" cxnId="{AB88B4AD-978E-403C-BC23-2EBAA1FC6B7E}">
      <dgm:prSet/>
      <dgm:spPr/>
      <dgm:t>
        <a:bodyPr/>
        <a:lstStyle/>
        <a:p>
          <a:endParaRPr kumimoji="1" lang="ja-JP" altLang="en-US"/>
        </a:p>
      </dgm:t>
    </dgm:pt>
    <dgm:pt modelId="{4DF72A69-A3AE-4C89-B24E-FE76E8E6E95C}" type="sibTrans" cxnId="{AB88B4AD-978E-403C-BC23-2EBAA1FC6B7E}">
      <dgm:prSet/>
      <dgm:spPr/>
      <dgm:t>
        <a:bodyPr/>
        <a:lstStyle/>
        <a:p>
          <a:endParaRPr kumimoji="1" lang="ja-JP" altLang="en-US"/>
        </a:p>
      </dgm:t>
    </dgm:pt>
    <dgm:pt modelId="{71602E29-8613-43CD-A0CB-AAA73A0C191E}">
      <dgm:prSet phldrT="[テキスト]"/>
      <dgm:spPr/>
      <dgm:t>
        <a:bodyPr/>
        <a:lstStyle/>
        <a:p>
          <a:r>
            <a:rPr kumimoji="1" lang="ja-JP" altLang="en-US" dirty="0" smtClean="0"/>
            <a:t>事業の憲法として全社で徹底</a:t>
          </a:r>
          <a:endParaRPr kumimoji="1" lang="ja-JP" altLang="en-US" dirty="0"/>
        </a:p>
      </dgm:t>
    </dgm:pt>
    <dgm:pt modelId="{C6DE0A5F-D33E-44FB-8B51-B6E81414C056}" type="parTrans" cxnId="{0FAB4B66-2C7F-4D1F-86AA-AE60642FA5AA}">
      <dgm:prSet/>
      <dgm:spPr/>
      <dgm:t>
        <a:bodyPr/>
        <a:lstStyle/>
        <a:p>
          <a:endParaRPr kumimoji="1" lang="ja-JP" altLang="en-US"/>
        </a:p>
      </dgm:t>
    </dgm:pt>
    <dgm:pt modelId="{4713DAE1-F755-4D50-92F4-1D4DBC9AF7DD}" type="sibTrans" cxnId="{0FAB4B66-2C7F-4D1F-86AA-AE60642FA5AA}">
      <dgm:prSet/>
      <dgm:spPr/>
      <dgm:t>
        <a:bodyPr/>
        <a:lstStyle/>
        <a:p>
          <a:endParaRPr kumimoji="1" lang="ja-JP" altLang="en-US"/>
        </a:p>
      </dgm:t>
    </dgm:pt>
    <dgm:pt modelId="{99394FAF-EC3D-4848-A14B-D6D9C2FFAC35}" type="pres">
      <dgm:prSet presAssocID="{7940DD38-C8B2-49CD-AC4F-313FEC6F419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32DB074-06AA-4DD9-AD18-8F05E08ACA60}" type="pres">
      <dgm:prSet presAssocID="{52F2429D-7D7A-4F36-972F-EB4D31F6BB26}" presName="composite" presStyleCnt="0"/>
      <dgm:spPr/>
    </dgm:pt>
    <dgm:pt modelId="{561048E5-5CBF-4DE2-A1D7-3D6536281F37}" type="pres">
      <dgm:prSet presAssocID="{52F2429D-7D7A-4F36-972F-EB4D31F6BB2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16D0DB-D8E5-480F-B24E-EA8443C0DA89}" type="pres">
      <dgm:prSet presAssocID="{52F2429D-7D7A-4F36-972F-EB4D31F6BB2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E44321-1F80-4FA3-B2A1-605C0F5C45A4}" type="pres">
      <dgm:prSet presAssocID="{6A56D93A-5118-4E1E-9D60-153CE08E18E1}" presName="sp" presStyleCnt="0"/>
      <dgm:spPr/>
    </dgm:pt>
    <dgm:pt modelId="{8095DAB8-9447-49E1-B424-1C3E0D0489ED}" type="pres">
      <dgm:prSet presAssocID="{CCAC65F3-544D-4641-89FB-069F149104F9}" presName="composite" presStyleCnt="0"/>
      <dgm:spPr/>
    </dgm:pt>
    <dgm:pt modelId="{844F207A-79E7-476C-92B0-B8E69CA0BBB1}" type="pres">
      <dgm:prSet presAssocID="{CCAC65F3-544D-4641-89FB-069F149104F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4C11CEB-3234-465C-8D2B-5731465B2362}" type="pres">
      <dgm:prSet presAssocID="{CCAC65F3-544D-4641-89FB-069F149104F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1F9803E-D9C9-4563-9E2A-532CADF96D74}" type="pres">
      <dgm:prSet presAssocID="{F5319781-4E2F-4AAC-8C67-293C8D5DA478}" presName="sp" presStyleCnt="0"/>
      <dgm:spPr/>
    </dgm:pt>
    <dgm:pt modelId="{7F8A4498-B2C5-4B10-A18D-0221C9016F65}" type="pres">
      <dgm:prSet presAssocID="{425BED29-53B8-4E45-BEA3-B7D0D2B075DB}" presName="composite" presStyleCnt="0"/>
      <dgm:spPr/>
    </dgm:pt>
    <dgm:pt modelId="{937F4444-7A03-4506-9367-76C05F530D63}" type="pres">
      <dgm:prSet presAssocID="{425BED29-53B8-4E45-BEA3-B7D0D2B075D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CA72D90-9BA6-475E-963F-94BE7FE2015A}" type="pres">
      <dgm:prSet presAssocID="{425BED29-53B8-4E45-BEA3-B7D0D2B075D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15C6E1B-42B3-4BD6-A6C9-7055DDA6F4A6}" srcId="{CCAC65F3-544D-4641-89FB-069F149104F9}" destId="{7DCEA0E4-2CF2-4F36-BE29-12497AC0F05B}" srcOrd="0" destOrd="0" parTransId="{6A2AF199-3385-4D1F-ACBD-FA744FCA9858}" sibTransId="{D2D2A253-0611-4455-8A04-4542A0E54110}"/>
    <dgm:cxn modelId="{0FAB4B66-2C7F-4D1F-86AA-AE60642FA5AA}" srcId="{425BED29-53B8-4E45-BEA3-B7D0D2B075DB}" destId="{71602E29-8613-43CD-A0CB-AAA73A0C191E}" srcOrd="0" destOrd="0" parTransId="{C6DE0A5F-D33E-44FB-8B51-B6E81414C056}" sibTransId="{4713DAE1-F755-4D50-92F4-1D4DBC9AF7DD}"/>
    <dgm:cxn modelId="{EB796865-23A4-475B-BB00-63ECA2A73922}" srcId="{7940DD38-C8B2-49CD-AC4F-313FEC6F419B}" destId="{CCAC65F3-544D-4641-89FB-069F149104F9}" srcOrd="1" destOrd="0" parTransId="{14555CF9-CA51-4C46-9757-3A48A8E2180E}" sibTransId="{F5319781-4E2F-4AAC-8C67-293C8D5DA478}"/>
    <dgm:cxn modelId="{F848D010-F5B8-4773-97C2-98DD39FC29D5}" srcId="{52F2429D-7D7A-4F36-972F-EB4D31F6BB26}" destId="{802BE892-245F-4039-9184-5C3BDF2CA58C}" srcOrd="0" destOrd="0" parTransId="{A20E16BB-F574-4F57-9416-6A3F5C62254D}" sibTransId="{E2EC7A49-BC46-482D-BAED-E4A8C8B816E3}"/>
    <dgm:cxn modelId="{4F9460CA-BCBA-4C7F-A857-70E243D0F399}" srcId="{7940DD38-C8B2-49CD-AC4F-313FEC6F419B}" destId="{52F2429D-7D7A-4F36-972F-EB4D31F6BB26}" srcOrd="0" destOrd="0" parTransId="{AE7A57EF-EF82-49FE-9A34-A62750FC7CEE}" sibTransId="{6A56D93A-5118-4E1E-9D60-153CE08E18E1}"/>
    <dgm:cxn modelId="{75428EF3-F39E-4F8C-A012-3B91183B76A3}" type="presOf" srcId="{CCAC65F3-544D-4641-89FB-069F149104F9}" destId="{844F207A-79E7-476C-92B0-B8E69CA0BBB1}" srcOrd="0" destOrd="0" presId="urn:microsoft.com/office/officeart/2005/8/layout/chevron2"/>
    <dgm:cxn modelId="{AB88B4AD-978E-403C-BC23-2EBAA1FC6B7E}" srcId="{7940DD38-C8B2-49CD-AC4F-313FEC6F419B}" destId="{425BED29-53B8-4E45-BEA3-B7D0D2B075DB}" srcOrd="2" destOrd="0" parTransId="{0A0786D1-6B42-4B22-AADF-F69201F2A0F9}" sibTransId="{4DF72A69-A3AE-4C89-B24E-FE76E8E6E95C}"/>
    <dgm:cxn modelId="{55D81E72-4CA1-4DC8-B682-E49A91B6EFBD}" type="presOf" srcId="{71602E29-8613-43CD-A0CB-AAA73A0C191E}" destId="{4CA72D90-9BA6-475E-963F-94BE7FE2015A}" srcOrd="0" destOrd="0" presId="urn:microsoft.com/office/officeart/2005/8/layout/chevron2"/>
    <dgm:cxn modelId="{386D340E-B20A-4C82-8A27-092CD471BDF3}" type="presOf" srcId="{52F2429D-7D7A-4F36-972F-EB4D31F6BB26}" destId="{561048E5-5CBF-4DE2-A1D7-3D6536281F37}" srcOrd="0" destOrd="0" presId="urn:microsoft.com/office/officeart/2005/8/layout/chevron2"/>
    <dgm:cxn modelId="{4D39C5AD-7AC3-4E07-A414-57442DED5D53}" type="presOf" srcId="{7DCEA0E4-2CF2-4F36-BE29-12497AC0F05B}" destId="{A4C11CEB-3234-465C-8D2B-5731465B2362}" srcOrd="0" destOrd="0" presId="urn:microsoft.com/office/officeart/2005/8/layout/chevron2"/>
    <dgm:cxn modelId="{2AA23559-6117-4AED-8403-019E183CD0E0}" type="presOf" srcId="{425BED29-53B8-4E45-BEA3-B7D0D2B075DB}" destId="{937F4444-7A03-4506-9367-76C05F530D63}" srcOrd="0" destOrd="0" presId="urn:microsoft.com/office/officeart/2005/8/layout/chevron2"/>
    <dgm:cxn modelId="{58071010-D813-4A92-96A2-B7FBC8174AB5}" type="presOf" srcId="{802BE892-245F-4039-9184-5C3BDF2CA58C}" destId="{9216D0DB-D8E5-480F-B24E-EA8443C0DA89}" srcOrd="0" destOrd="0" presId="urn:microsoft.com/office/officeart/2005/8/layout/chevron2"/>
    <dgm:cxn modelId="{1BE8B0C4-2A6F-4787-AE4A-3DAAD8E1FA4A}" type="presOf" srcId="{7940DD38-C8B2-49CD-AC4F-313FEC6F419B}" destId="{99394FAF-EC3D-4848-A14B-D6D9C2FFAC35}" srcOrd="0" destOrd="0" presId="urn:microsoft.com/office/officeart/2005/8/layout/chevron2"/>
    <dgm:cxn modelId="{3BDAAA05-2828-4D06-BADD-6E8D0D052900}" type="presParOf" srcId="{99394FAF-EC3D-4848-A14B-D6D9C2FFAC35}" destId="{132DB074-06AA-4DD9-AD18-8F05E08ACA60}" srcOrd="0" destOrd="0" presId="urn:microsoft.com/office/officeart/2005/8/layout/chevron2"/>
    <dgm:cxn modelId="{D71C60A1-5FBA-4A41-9049-22104024A815}" type="presParOf" srcId="{132DB074-06AA-4DD9-AD18-8F05E08ACA60}" destId="{561048E5-5CBF-4DE2-A1D7-3D6536281F37}" srcOrd="0" destOrd="0" presId="urn:microsoft.com/office/officeart/2005/8/layout/chevron2"/>
    <dgm:cxn modelId="{E559A5AC-041D-49B4-B967-C3F6E1FC1CA3}" type="presParOf" srcId="{132DB074-06AA-4DD9-AD18-8F05E08ACA60}" destId="{9216D0DB-D8E5-480F-B24E-EA8443C0DA89}" srcOrd="1" destOrd="0" presId="urn:microsoft.com/office/officeart/2005/8/layout/chevron2"/>
    <dgm:cxn modelId="{430AC947-8D5B-41D4-8836-2432B5BF23E9}" type="presParOf" srcId="{99394FAF-EC3D-4848-A14B-D6D9C2FFAC35}" destId="{54E44321-1F80-4FA3-B2A1-605C0F5C45A4}" srcOrd="1" destOrd="0" presId="urn:microsoft.com/office/officeart/2005/8/layout/chevron2"/>
    <dgm:cxn modelId="{7D2918A7-5F22-4D49-8363-73FFF5487B76}" type="presParOf" srcId="{99394FAF-EC3D-4848-A14B-D6D9C2FFAC35}" destId="{8095DAB8-9447-49E1-B424-1C3E0D0489ED}" srcOrd="2" destOrd="0" presId="urn:microsoft.com/office/officeart/2005/8/layout/chevron2"/>
    <dgm:cxn modelId="{584A3699-FB60-482B-8BC5-53D3C8879E99}" type="presParOf" srcId="{8095DAB8-9447-49E1-B424-1C3E0D0489ED}" destId="{844F207A-79E7-476C-92B0-B8E69CA0BBB1}" srcOrd="0" destOrd="0" presId="urn:microsoft.com/office/officeart/2005/8/layout/chevron2"/>
    <dgm:cxn modelId="{C281A87B-BE32-4481-A9E3-1DD86F1D3EA8}" type="presParOf" srcId="{8095DAB8-9447-49E1-B424-1C3E0D0489ED}" destId="{A4C11CEB-3234-465C-8D2B-5731465B2362}" srcOrd="1" destOrd="0" presId="urn:microsoft.com/office/officeart/2005/8/layout/chevron2"/>
    <dgm:cxn modelId="{B91BE7F5-7694-4C71-96F0-24BF18017D20}" type="presParOf" srcId="{99394FAF-EC3D-4848-A14B-D6D9C2FFAC35}" destId="{A1F9803E-D9C9-4563-9E2A-532CADF96D74}" srcOrd="3" destOrd="0" presId="urn:microsoft.com/office/officeart/2005/8/layout/chevron2"/>
    <dgm:cxn modelId="{558F1D42-3E9F-44D5-8E2B-8E7D45B6AE5A}" type="presParOf" srcId="{99394FAF-EC3D-4848-A14B-D6D9C2FFAC35}" destId="{7F8A4498-B2C5-4B10-A18D-0221C9016F65}" srcOrd="4" destOrd="0" presId="urn:microsoft.com/office/officeart/2005/8/layout/chevron2"/>
    <dgm:cxn modelId="{3AA0D8EB-9F21-408C-9CF3-4AD29363D8AA}" type="presParOf" srcId="{7F8A4498-B2C5-4B10-A18D-0221C9016F65}" destId="{937F4444-7A03-4506-9367-76C05F530D63}" srcOrd="0" destOrd="0" presId="urn:microsoft.com/office/officeart/2005/8/layout/chevron2"/>
    <dgm:cxn modelId="{DC8CE8C3-ED4C-4E44-9CC4-BDD7E480EDC2}" type="presParOf" srcId="{7F8A4498-B2C5-4B10-A18D-0221C9016F65}" destId="{4CA72D90-9BA6-475E-963F-94BE7FE2015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6518717-B957-4FC1-94FE-C8EF6D1B7EF6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B8D96CC-8DF8-4E6C-9F04-BFACED53662A}">
      <dgm:prSet phldrT="[テキスト]"/>
      <dgm:spPr/>
      <dgm:t>
        <a:bodyPr/>
        <a:lstStyle/>
        <a:p>
          <a:r>
            <a:rPr kumimoji="1" lang="ja-JP" altLang="en-US" dirty="0" smtClean="0"/>
            <a:t>ディシプリン</a:t>
          </a:r>
          <a:endParaRPr kumimoji="1" lang="ja-JP" altLang="en-US" dirty="0"/>
        </a:p>
      </dgm:t>
    </dgm:pt>
    <dgm:pt modelId="{397C19B7-E53F-4246-A3E9-166673A7E9EF}" type="parTrans" cxnId="{749DDE10-4806-46ED-AE6D-9DA4E075BD2D}">
      <dgm:prSet/>
      <dgm:spPr/>
      <dgm:t>
        <a:bodyPr/>
        <a:lstStyle/>
        <a:p>
          <a:endParaRPr kumimoji="1" lang="ja-JP" altLang="en-US"/>
        </a:p>
      </dgm:t>
    </dgm:pt>
    <dgm:pt modelId="{6ECF71D7-85E5-498C-89ED-2413F5FCBEA1}" type="sibTrans" cxnId="{749DDE10-4806-46ED-AE6D-9DA4E075BD2D}">
      <dgm:prSet/>
      <dgm:spPr/>
      <dgm:t>
        <a:bodyPr/>
        <a:lstStyle/>
        <a:p>
          <a:endParaRPr kumimoji="1" lang="ja-JP" altLang="en-US"/>
        </a:p>
      </dgm:t>
    </dgm:pt>
    <dgm:pt modelId="{04BC0D27-E04F-4952-8677-643AE497F92F}">
      <dgm:prSet phldrT="[テキスト]" custT="1"/>
      <dgm:spPr/>
      <dgm:t>
        <a:bodyPr/>
        <a:lstStyle/>
        <a:p>
          <a:r>
            <a:rPr kumimoji="1" lang="ja-JP" altLang="en-US" sz="2400" dirty="0" smtClean="0"/>
            <a:t>➀技術の獲得</a:t>
          </a:r>
          <a:endParaRPr kumimoji="1" lang="ja-JP" altLang="en-US" sz="2400" dirty="0"/>
        </a:p>
      </dgm:t>
    </dgm:pt>
    <dgm:pt modelId="{D06C0862-DDA4-4315-ABD5-A501C619350B}" type="parTrans" cxnId="{F0221A5F-44B6-4D0D-9035-4DF737EC01E2}">
      <dgm:prSet/>
      <dgm:spPr/>
      <dgm:t>
        <a:bodyPr/>
        <a:lstStyle/>
        <a:p>
          <a:endParaRPr kumimoji="1" lang="ja-JP" altLang="en-US"/>
        </a:p>
      </dgm:t>
    </dgm:pt>
    <dgm:pt modelId="{A7264D82-0E9B-4EDE-90D5-80414AC7E334}" type="sibTrans" cxnId="{F0221A5F-44B6-4D0D-9035-4DF737EC01E2}">
      <dgm:prSet/>
      <dgm:spPr/>
      <dgm:t>
        <a:bodyPr/>
        <a:lstStyle/>
        <a:p>
          <a:endParaRPr kumimoji="1" lang="ja-JP" altLang="en-US"/>
        </a:p>
      </dgm:t>
    </dgm:pt>
    <dgm:pt modelId="{0D1E04FC-D61A-4FC4-AAFC-ACC9C1B6FABE}">
      <dgm:prSet phldrT="[テキスト]" custT="1"/>
      <dgm:spPr/>
      <dgm:t>
        <a:bodyPr/>
        <a:lstStyle/>
        <a:p>
          <a:r>
            <a:rPr kumimoji="1" lang="ja-JP" altLang="en-US" sz="2400" dirty="0" smtClean="0"/>
            <a:t>②対人関係の問題</a:t>
          </a:r>
          <a:endParaRPr kumimoji="1" lang="ja-JP" altLang="en-US" sz="2400" dirty="0"/>
        </a:p>
      </dgm:t>
    </dgm:pt>
    <dgm:pt modelId="{427A6E62-E55A-4496-A3A4-A1720558C232}" type="parTrans" cxnId="{9EF181C6-D99B-4386-9B18-9AE7CE65651D}">
      <dgm:prSet/>
      <dgm:spPr/>
      <dgm:t>
        <a:bodyPr/>
        <a:lstStyle/>
        <a:p>
          <a:endParaRPr kumimoji="1" lang="ja-JP" altLang="en-US"/>
        </a:p>
      </dgm:t>
    </dgm:pt>
    <dgm:pt modelId="{9B019A15-A7A2-472A-8B69-F6BAE6838505}" type="sibTrans" cxnId="{9EF181C6-D99B-4386-9B18-9AE7CE65651D}">
      <dgm:prSet/>
      <dgm:spPr/>
      <dgm:t>
        <a:bodyPr/>
        <a:lstStyle/>
        <a:p>
          <a:endParaRPr kumimoji="1" lang="ja-JP" altLang="en-US"/>
        </a:p>
      </dgm:t>
    </dgm:pt>
    <dgm:pt modelId="{37367A82-D4EB-447B-B192-712C3BB542C9}">
      <dgm:prSet phldrT="[テキスト]"/>
      <dgm:spPr/>
      <dgm:t>
        <a:bodyPr/>
        <a:lstStyle/>
        <a:p>
          <a:r>
            <a:rPr kumimoji="1" lang="ja-JP" altLang="en-US" dirty="0" smtClean="0"/>
            <a:t>実践のメカニズム</a:t>
          </a:r>
          <a:endParaRPr kumimoji="1" lang="ja-JP" altLang="en-US" dirty="0"/>
        </a:p>
      </dgm:t>
    </dgm:pt>
    <dgm:pt modelId="{21FA04F6-6E9B-4E66-B583-C32DF9E25029}" type="parTrans" cxnId="{D4991F45-DA54-4BC0-B4BA-E48BEC1F43A1}">
      <dgm:prSet/>
      <dgm:spPr/>
      <dgm:t>
        <a:bodyPr/>
        <a:lstStyle/>
        <a:p>
          <a:endParaRPr kumimoji="1" lang="ja-JP" altLang="en-US"/>
        </a:p>
      </dgm:t>
    </dgm:pt>
    <dgm:pt modelId="{50CB1ABB-7100-44D0-B637-3FF8A7E6D7E7}" type="sibTrans" cxnId="{D4991F45-DA54-4BC0-B4BA-E48BEC1F43A1}">
      <dgm:prSet/>
      <dgm:spPr/>
      <dgm:t>
        <a:bodyPr/>
        <a:lstStyle/>
        <a:p>
          <a:endParaRPr kumimoji="1" lang="ja-JP" altLang="en-US"/>
        </a:p>
      </dgm:t>
    </dgm:pt>
    <dgm:pt modelId="{84E00909-23A6-4025-9DA5-ED3A1CA32D0A}">
      <dgm:prSet phldrT="[テキスト]" custT="1"/>
      <dgm:spPr/>
      <dgm:t>
        <a:bodyPr/>
        <a:lstStyle/>
        <a:p>
          <a:r>
            <a:rPr kumimoji="1" lang="ja-JP" altLang="en-US" sz="2400" dirty="0" smtClean="0"/>
            <a:t>➀プランニングの役割を学習とする</a:t>
          </a:r>
          <a:endParaRPr kumimoji="1" lang="ja-JP" altLang="en-US" sz="2400" dirty="0"/>
        </a:p>
      </dgm:t>
    </dgm:pt>
    <dgm:pt modelId="{108C4F7B-A164-4D2A-B998-525F0FE65FEA}" type="parTrans" cxnId="{F4FBB5DB-A4C1-4E20-A78A-D5EAF67F27B7}">
      <dgm:prSet/>
      <dgm:spPr/>
      <dgm:t>
        <a:bodyPr/>
        <a:lstStyle/>
        <a:p>
          <a:endParaRPr kumimoji="1" lang="ja-JP" altLang="en-US"/>
        </a:p>
      </dgm:t>
    </dgm:pt>
    <dgm:pt modelId="{0F7AC6F7-281E-4C2D-AEFD-831273AE06AF}" type="sibTrans" cxnId="{F4FBB5DB-A4C1-4E20-A78A-D5EAF67F27B7}">
      <dgm:prSet/>
      <dgm:spPr/>
      <dgm:t>
        <a:bodyPr/>
        <a:lstStyle/>
        <a:p>
          <a:endParaRPr kumimoji="1" lang="ja-JP" altLang="en-US"/>
        </a:p>
      </dgm:t>
    </dgm:pt>
    <dgm:pt modelId="{2C230A92-D10C-4D72-8A8F-5BF94BFF1295}">
      <dgm:prSet phldrT="[テキスト]" custT="1"/>
      <dgm:spPr/>
      <dgm:t>
        <a:bodyPr/>
        <a:lstStyle/>
        <a:p>
          <a:r>
            <a:rPr kumimoji="1" lang="ja-JP" altLang="en-US" sz="2400" dirty="0" smtClean="0"/>
            <a:t>②内部理事会</a:t>
          </a:r>
          <a:endParaRPr kumimoji="1" lang="ja-JP" altLang="en-US" sz="2400" dirty="0"/>
        </a:p>
      </dgm:t>
    </dgm:pt>
    <dgm:pt modelId="{CFD8DB8D-EEB4-443E-B0BC-31D1FFA9A7A5}" type="parTrans" cxnId="{78802A7D-7096-4D8F-A9D1-DDEBC6AD3075}">
      <dgm:prSet/>
      <dgm:spPr/>
      <dgm:t>
        <a:bodyPr/>
        <a:lstStyle/>
        <a:p>
          <a:endParaRPr kumimoji="1" lang="ja-JP" altLang="en-US"/>
        </a:p>
      </dgm:t>
    </dgm:pt>
    <dgm:pt modelId="{3E46E544-ACFF-4542-8C6B-74643D134C7A}" type="sibTrans" cxnId="{78802A7D-7096-4D8F-A9D1-DDEBC6AD3075}">
      <dgm:prSet/>
      <dgm:spPr/>
      <dgm:t>
        <a:bodyPr/>
        <a:lstStyle/>
        <a:p>
          <a:endParaRPr kumimoji="1" lang="ja-JP" altLang="en-US"/>
        </a:p>
      </dgm:t>
    </dgm:pt>
    <dgm:pt modelId="{2FAA8625-B921-4D4F-9F0C-00069986AD6F}" type="pres">
      <dgm:prSet presAssocID="{46518717-B957-4FC1-94FE-C8EF6D1B7EF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B3A4563-CB03-4584-8C83-35E84B0EECF0}" type="pres">
      <dgm:prSet presAssocID="{37367A82-D4EB-447B-B192-712C3BB542C9}" presName="boxAndChildren" presStyleCnt="0"/>
      <dgm:spPr/>
    </dgm:pt>
    <dgm:pt modelId="{F0454FF2-DDB8-4F6E-8810-B56F26F1A7E0}" type="pres">
      <dgm:prSet presAssocID="{37367A82-D4EB-447B-B192-712C3BB542C9}" presName="parentTextBox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2B06BB5E-7952-4153-BC0D-ADE795792948}" type="pres">
      <dgm:prSet presAssocID="{37367A82-D4EB-447B-B192-712C3BB542C9}" presName="entireBox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B238FD10-F44C-427B-A281-522CEACA0496}" type="pres">
      <dgm:prSet presAssocID="{37367A82-D4EB-447B-B192-712C3BB542C9}" presName="descendantBox" presStyleCnt="0"/>
      <dgm:spPr/>
    </dgm:pt>
    <dgm:pt modelId="{B3FAD416-1EA5-4C3B-B55F-3FA84E19809D}" type="pres">
      <dgm:prSet presAssocID="{84E00909-23A6-4025-9DA5-ED3A1CA32D0A}" presName="childTextBox" presStyleLbl="fgAccFollowNode1" presStyleIdx="0" presStyleCnt="4" custScaleX="11639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AF04D79-61CD-43E6-92BD-0CE9A3C94F77}" type="pres">
      <dgm:prSet presAssocID="{2C230A92-D10C-4D72-8A8F-5BF94BFF1295}" presName="childTextBox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4A32D1-7359-46E2-A230-46BF2CB14D50}" type="pres">
      <dgm:prSet presAssocID="{6ECF71D7-85E5-498C-89ED-2413F5FCBEA1}" presName="sp" presStyleCnt="0"/>
      <dgm:spPr/>
    </dgm:pt>
    <dgm:pt modelId="{9B089C01-9DBB-4910-A83E-4DD91233A31D}" type="pres">
      <dgm:prSet presAssocID="{3B8D96CC-8DF8-4E6C-9F04-BFACED53662A}" presName="arrowAndChildren" presStyleCnt="0"/>
      <dgm:spPr/>
    </dgm:pt>
    <dgm:pt modelId="{D42E0DF1-4ED7-4132-B474-7A656EB45029}" type="pres">
      <dgm:prSet presAssocID="{3B8D96CC-8DF8-4E6C-9F04-BFACED53662A}" presName="parentTextArrow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59FB70A6-3C73-4F35-A074-0D9BC0533C0C}" type="pres">
      <dgm:prSet presAssocID="{3B8D96CC-8DF8-4E6C-9F04-BFACED53662A}" presName="arrow" presStyleLbl="node1" presStyleIdx="1" presStyleCnt="2"/>
      <dgm:spPr/>
      <dgm:t>
        <a:bodyPr/>
        <a:lstStyle/>
        <a:p>
          <a:endParaRPr kumimoji="1" lang="ja-JP" altLang="en-US"/>
        </a:p>
      </dgm:t>
    </dgm:pt>
    <dgm:pt modelId="{75929895-9FE5-4E19-B3F5-145FEB9A203E}" type="pres">
      <dgm:prSet presAssocID="{3B8D96CC-8DF8-4E6C-9F04-BFACED53662A}" presName="descendantArrow" presStyleCnt="0"/>
      <dgm:spPr/>
    </dgm:pt>
    <dgm:pt modelId="{07C3D2D9-001F-4034-98DF-6DBDB1A5140F}" type="pres">
      <dgm:prSet presAssocID="{04BC0D27-E04F-4952-8677-643AE497F92F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CE33701-7322-4D5D-B21B-84548C918A2F}" type="pres">
      <dgm:prSet presAssocID="{0D1E04FC-D61A-4FC4-AAFC-ACC9C1B6FABE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EA78201-AA16-4924-B7BA-12D02753AD09}" type="presOf" srcId="{3B8D96CC-8DF8-4E6C-9F04-BFACED53662A}" destId="{D42E0DF1-4ED7-4132-B474-7A656EB45029}" srcOrd="0" destOrd="0" presId="urn:microsoft.com/office/officeart/2005/8/layout/process4"/>
    <dgm:cxn modelId="{749DDE10-4806-46ED-AE6D-9DA4E075BD2D}" srcId="{46518717-B957-4FC1-94FE-C8EF6D1B7EF6}" destId="{3B8D96CC-8DF8-4E6C-9F04-BFACED53662A}" srcOrd="0" destOrd="0" parTransId="{397C19B7-E53F-4246-A3E9-166673A7E9EF}" sibTransId="{6ECF71D7-85E5-498C-89ED-2413F5FCBEA1}"/>
    <dgm:cxn modelId="{1F9797D2-1B31-459F-ABAE-B8CE4177D051}" type="presOf" srcId="{0D1E04FC-D61A-4FC4-AAFC-ACC9C1B6FABE}" destId="{6CE33701-7322-4D5D-B21B-84548C918A2F}" srcOrd="0" destOrd="0" presId="urn:microsoft.com/office/officeart/2005/8/layout/process4"/>
    <dgm:cxn modelId="{071715C4-A26A-4BD7-8A4D-BA93173E3C18}" type="presOf" srcId="{37367A82-D4EB-447B-B192-712C3BB542C9}" destId="{2B06BB5E-7952-4153-BC0D-ADE795792948}" srcOrd="1" destOrd="0" presId="urn:microsoft.com/office/officeart/2005/8/layout/process4"/>
    <dgm:cxn modelId="{DBE540FE-598E-4D40-8FA4-48BA629B2E72}" type="presOf" srcId="{46518717-B957-4FC1-94FE-C8EF6D1B7EF6}" destId="{2FAA8625-B921-4D4F-9F0C-00069986AD6F}" srcOrd="0" destOrd="0" presId="urn:microsoft.com/office/officeart/2005/8/layout/process4"/>
    <dgm:cxn modelId="{F0221A5F-44B6-4D0D-9035-4DF737EC01E2}" srcId="{3B8D96CC-8DF8-4E6C-9F04-BFACED53662A}" destId="{04BC0D27-E04F-4952-8677-643AE497F92F}" srcOrd="0" destOrd="0" parTransId="{D06C0862-DDA4-4315-ABD5-A501C619350B}" sibTransId="{A7264D82-0E9B-4EDE-90D5-80414AC7E334}"/>
    <dgm:cxn modelId="{78802A7D-7096-4D8F-A9D1-DDEBC6AD3075}" srcId="{37367A82-D4EB-447B-B192-712C3BB542C9}" destId="{2C230A92-D10C-4D72-8A8F-5BF94BFF1295}" srcOrd="1" destOrd="0" parTransId="{CFD8DB8D-EEB4-443E-B0BC-31D1FFA9A7A5}" sibTransId="{3E46E544-ACFF-4542-8C6B-74643D134C7A}"/>
    <dgm:cxn modelId="{0D8F072A-D98F-49A7-AAF3-0B3B54054A2B}" type="presOf" srcId="{2C230A92-D10C-4D72-8A8F-5BF94BFF1295}" destId="{FAF04D79-61CD-43E6-92BD-0CE9A3C94F77}" srcOrd="0" destOrd="0" presId="urn:microsoft.com/office/officeart/2005/8/layout/process4"/>
    <dgm:cxn modelId="{73E06248-8E5A-46CD-9EC1-B2F6CFD0A252}" type="presOf" srcId="{37367A82-D4EB-447B-B192-712C3BB542C9}" destId="{F0454FF2-DDB8-4F6E-8810-B56F26F1A7E0}" srcOrd="0" destOrd="0" presId="urn:microsoft.com/office/officeart/2005/8/layout/process4"/>
    <dgm:cxn modelId="{F4FBB5DB-A4C1-4E20-A78A-D5EAF67F27B7}" srcId="{37367A82-D4EB-447B-B192-712C3BB542C9}" destId="{84E00909-23A6-4025-9DA5-ED3A1CA32D0A}" srcOrd="0" destOrd="0" parTransId="{108C4F7B-A164-4D2A-B998-525F0FE65FEA}" sibTransId="{0F7AC6F7-281E-4C2D-AEFD-831273AE06AF}"/>
    <dgm:cxn modelId="{9EF181C6-D99B-4386-9B18-9AE7CE65651D}" srcId="{3B8D96CC-8DF8-4E6C-9F04-BFACED53662A}" destId="{0D1E04FC-D61A-4FC4-AAFC-ACC9C1B6FABE}" srcOrd="1" destOrd="0" parTransId="{427A6E62-E55A-4496-A3A4-A1720558C232}" sibTransId="{9B019A15-A7A2-472A-8B69-F6BAE6838505}"/>
    <dgm:cxn modelId="{76A0F3AF-2CA3-4304-AC73-62DD8B326BF2}" type="presOf" srcId="{3B8D96CC-8DF8-4E6C-9F04-BFACED53662A}" destId="{59FB70A6-3C73-4F35-A074-0D9BC0533C0C}" srcOrd="1" destOrd="0" presId="urn:microsoft.com/office/officeart/2005/8/layout/process4"/>
    <dgm:cxn modelId="{AAE3C00E-5D65-4766-BAA1-8267E1D0EF03}" type="presOf" srcId="{04BC0D27-E04F-4952-8677-643AE497F92F}" destId="{07C3D2D9-001F-4034-98DF-6DBDB1A5140F}" srcOrd="0" destOrd="0" presId="urn:microsoft.com/office/officeart/2005/8/layout/process4"/>
    <dgm:cxn modelId="{C00620F0-6030-4456-8C29-F6F13772EFFC}" type="presOf" srcId="{84E00909-23A6-4025-9DA5-ED3A1CA32D0A}" destId="{B3FAD416-1EA5-4C3B-B55F-3FA84E19809D}" srcOrd="0" destOrd="0" presId="urn:microsoft.com/office/officeart/2005/8/layout/process4"/>
    <dgm:cxn modelId="{D4991F45-DA54-4BC0-B4BA-E48BEC1F43A1}" srcId="{46518717-B957-4FC1-94FE-C8EF6D1B7EF6}" destId="{37367A82-D4EB-447B-B192-712C3BB542C9}" srcOrd="1" destOrd="0" parTransId="{21FA04F6-6E9B-4E66-B583-C32DF9E25029}" sibTransId="{50CB1ABB-7100-44D0-B637-3FF8A7E6D7E7}"/>
    <dgm:cxn modelId="{407CEA5E-551D-4F69-AB6F-5F81244B11C9}" type="presParOf" srcId="{2FAA8625-B921-4D4F-9F0C-00069986AD6F}" destId="{4B3A4563-CB03-4584-8C83-35E84B0EECF0}" srcOrd="0" destOrd="0" presId="urn:microsoft.com/office/officeart/2005/8/layout/process4"/>
    <dgm:cxn modelId="{02D67478-5369-47AC-9C0F-2F033D6F1039}" type="presParOf" srcId="{4B3A4563-CB03-4584-8C83-35E84B0EECF0}" destId="{F0454FF2-DDB8-4F6E-8810-B56F26F1A7E0}" srcOrd="0" destOrd="0" presId="urn:microsoft.com/office/officeart/2005/8/layout/process4"/>
    <dgm:cxn modelId="{82979E13-344B-4976-B51B-322153B2C44A}" type="presParOf" srcId="{4B3A4563-CB03-4584-8C83-35E84B0EECF0}" destId="{2B06BB5E-7952-4153-BC0D-ADE795792948}" srcOrd="1" destOrd="0" presId="urn:microsoft.com/office/officeart/2005/8/layout/process4"/>
    <dgm:cxn modelId="{291273E6-6E3D-476A-8753-058693F678BA}" type="presParOf" srcId="{4B3A4563-CB03-4584-8C83-35E84B0EECF0}" destId="{B238FD10-F44C-427B-A281-522CEACA0496}" srcOrd="2" destOrd="0" presId="urn:microsoft.com/office/officeart/2005/8/layout/process4"/>
    <dgm:cxn modelId="{3E22E8F2-FEBD-429B-A4B0-B73A3FAE923A}" type="presParOf" srcId="{B238FD10-F44C-427B-A281-522CEACA0496}" destId="{B3FAD416-1EA5-4C3B-B55F-3FA84E19809D}" srcOrd="0" destOrd="0" presId="urn:microsoft.com/office/officeart/2005/8/layout/process4"/>
    <dgm:cxn modelId="{5B069B09-289F-499E-A538-9C0D495C760B}" type="presParOf" srcId="{B238FD10-F44C-427B-A281-522CEACA0496}" destId="{FAF04D79-61CD-43E6-92BD-0CE9A3C94F77}" srcOrd="1" destOrd="0" presId="urn:microsoft.com/office/officeart/2005/8/layout/process4"/>
    <dgm:cxn modelId="{F0A5D42A-8BDD-4F8E-8259-B5B7AD1A5CF5}" type="presParOf" srcId="{2FAA8625-B921-4D4F-9F0C-00069986AD6F}" destId="{864A32D1-7359-46E2-A230-46BF2CB14D50}" srcOrd="1" destOrd="0" presId="urn:microsoft.com/office/officeart/2005/8/layout/process4"/>
    <dgm:cxn modelId="{CEB7B1B8-8A8D-4BA9-8629-D2E0F56BC42E}" type="presParOf" srcId="{2FAA8625-B921-4D4F-9F0C-00069986AD6F}" destId="{9B089C01-9DBB-4910-A83E-4DD91233A31D}" srcOrd="2" destOrd="0" presId="urn:microsoft.com/office/officeart/2005/8/layout/process4"/>
    <dgm:cxn modelId="{0919E8A4-54FA-4892-ADA9-B5F05A7C0C42}" type="presParOf" srcId="{9B089C01-9DBB-4910-A83E-4DD91233A31D}" destId="{D42E0DF1-4ED7-4132-B474-7A656EB45029}" srcOrd="0" destOrd="0" presId="urn:microsoft.com/office/officeart/2005/8/layout/process4"/>
    <dgm:cxn modelId="{368AF43C-7F27-40D3-A069-3445B1E88A20}" type="presParOf" srcId="{9B089C01-9DBB-4910-A83E-4DD91233A31D}" destId="{59FB70A6-3C73-4F35-A074-0D9BC0533C0C}" srcOrd="1" destOrd="0" presId="urn:microsoft.com/office/officeart/2005/8/layout/process4"/>
    <dgm:cxn modelId="{5DBEFAE1-AC49-497D-A9E4-051BFC495E30}" type="presParOf" srcId="{9B089C01-9DBB-4910-A83E-4DD91233A31D}" destId="{75929895-9FE5-4E19-B3F5-145FEB9A203E}" srcOrd="2" destOrd="0" presId="urn:microsoft.com/office/officeart/2005/8/layout/process4"/>
    <dgm:cxn modelId="{8FCD56FF-DB15-4D59-8BAC-CF8C47EE2FD7}" type="presParOf" srcId="{75929895-9FE5-4E19-B3F5-145FEB9A203E}" destId="{07C3D2D9-001F-4034-98DF-6DBDB1A5140F}" srcOrd="0" destOrd="0" presId="urn:microsoft.com/office/officeart/2005/8/layout/process4"/>
    <dgm:cxn modelId="{1CDE6E73-514B-42D7-BD7D-D659829FD986}" type="presParOf" srcId="{75929895-9FE5-4E19-B3F5-145FEB9A203E}" destId="{6CE33701-7322-4D5D-B21B-84548C918A2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6518717-B957-4FC1-94FE-C8EF6D1B7EF6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B8D96CC-8DF8-4E6C-9F04-BFACED53662A}">
      <dgm:prSet phldrT="[テキスト]"/>
      <dgm:spPr/>
      <dgm:t>
        <a:bodyPr/>
        <a:lstStyle/>
        <a:p>
          <a:r>
            <a:rPr kumimoji="1" lang="ja-JP" altLang="en-US" dirty="0" smtClean="0"/>
            <a:t>学習の技術</a:t>
          </a:r>
          <a:endParaRPr kumimoji="1" lang="ja-JP" altLang="en-US" dirty="0"/>
        </a:p>
      </dgm:t>
    </dgm:pt>
    <dgm:pt modelId="{397C19B7-E53F-4246-A3E9-166673A7E9EF}" type="parTrans" cxnId="{749DDE10-4806-46ED-AE6D-9DA4E075BD2D}">
      <dgm:prSet/>
      <dgm:spPr/>
      <dgm:t>
        <a:bodyPr/>
        <a:lstStyle/>
        <a:p>
          <a:endParaRPr kumimoji="1" lang="ja-JP" altLang="en-US"/>
        </a:p>
      </dgm:t>
    </dgm:pt>
    <dgm:pt modelId="{6ECF71D7-85E5-498C-89ED-2413F5FCBEA1}" type="sibTrans" cxnId="{749DDE10-4806-46ED-AE6D-9DA4E075BD2D}">
      <dgm:prSet/>
      <dgm:spPr/>
      <dgm:t>
        <a:bodyPr/>
        <a:lstStyle/>
        <a:p>
          <a:endParaRPr kumimoji="1" lang="ja-JP" altLang="en-US"/>
        </a:p>
      </dgm:t>
    </dgm:pt>
    <dgm:pt modelId="{04BC0D27-E04F-4952-8677-643AE497F92F}">
      <dgm:prSet phldrT="[テキスト]" custT="1"/>
      <dgm:spPr/>
      <dgm:t>
        <a:bodyPr/>
        <a:lstStyle/>
        <a:p>
          <a:r>
            <a:rPr kumimoji="1" lang="ja-JP" altLang="en-US" sz="2400" dirty="0" smtClean="0"/>
            <a:t>➀自己省察の技術</a:t>
          </a:r>
          <a:endParaRPr kumimoji="1" lang="en-US" altLang="ja-JP" sz="2400" dirty="0" smtClean="0"/>
        </a:p>
        <a:p>
          <a:r>
            <a:rPr kumimoji="1" lang="ja-JP" altLang="en-US" sz="2000" dirty="0" smtClean="0"/>
            <a:t>メンタルモデルがどのように形成され、　　　　　　　　　行動に影響を与えるかを自覚</a:t>
          </a:r>
          <a:endParaRPr kumimoji="1" lang="ja-JP" altLang="en-US" sz="2000" dirty="0"/>
        </a:p>
      </dgm:t>
    </dgm:pt>
    <dgm:pt modelId="{D06C0862-DDA4-4315-ABD5-A501C619350B}" type="parTrans" cxnId="{F0221A5F-44B6-4D0D-9035-4DF737EC01E2}">
      <dgm:prSet/>
      <dgm:spPr/>
      <dgm:t>
        <a:bodyPr/>
        <a:lstStyle/>
        <a:p>
          <a:endParaRPr kumimoji="1" lang="ja-JP" altLang="en-US"/>
        </a:p>
      </dgm:t>
    </dgm:pt>
    <dgm:pt modelId="{A7264D82-0E9B-4EDE-90D5-80414AC7E334}" type="sibTrans" cxnId="{F0221A5F-44B6-4D0D-9035-4DF737EC01E2}">
      <dgm:prSet/>
      <dgm:spPr/>
      <dgm:t>
        <a:bodyPr/>
        <a:lstStyle/>
        <a:p>
          <a:endParaRPr kumimoji="1" lang="ja-JP" altLang="en-US"/>
        </a:p>
      </dgm:t>
    </dgm:pt>
    <dgm:pt modelId="{0D1E04FC-D61A-4FC4-AAFC-ACC9C1B6FABE}">
      <dgm:prSet phldrT="[テキスト]" custT="1"/>
      <dgm:spPr/>
      <dgm:t>
        <a:bodyPr/>
        <a:lstStyle/>
        <a:p>
          <a:r>
            <a:rPr kumimoji="1" lang="ja-JP" altLang="en-US" sz="2400" dirty="0" smtClean="0"/>
            <a:t>②探求の技術</a:t>
          </a:r>
          <a:endParaRPr kumimoji="1" lang="en-US" altLang="ja-JP" sz="2400" dirty="0" smtClean="0"/>
        </a:p>
        <a:p>
          <a:r>
            <a:rPr kumimoji="1" lang="ja-JP" altLang="en-US" sz="2000" dirty="0" smtClean="0"/>
            <a:t>　他人との交渉で我々がどう反応し、　　　　　　働きかけているかを自覚</a:t>
          </a:r>
          <a:endParaRPr kumimoji="1" lang="ja-JP" altLang="en-US" sz="2000" dirty="0"/>
        </a:p>
      </dgm:t>
    </dgm:pt>
    <dgm:pt modelId="{427A6E62-E55A-4496-A3A4-A1720558C232}" type="parTrans" cxnId="{9EF181C6-D99B-4386-9B18-9AE7CE65651D}">
      <dgm:prSet/>
      <dgm:spPr/>
      <dgm:t>
        <a:bodyPr/>
        <a:lstStyle/>
        <a:p>
          <a:endParaRPr kumimoji="1" lang="ja-JP" altLang="en-US"/>
        </a:p>
      </dgm:t>
    </dgm:pt>
    <dgm:pt modelId="{9B019A15-A7A2-472A-8B69-F6BAE6838505}" type="sibTrans" cxnId="{9EF181C6-D99B-4386-9B18-9AE7CE65651D}">
      <dgm:prSet/>
      <dgm:spPr/>
      <dgm:t>
        <a:bodyPr/>
        <a:lstStyle/>
        <a:p>
          <a:endParaRPr kumimoji="1" lang="ja-JP" altLang="en-US"/>
        </a:p>
      </dgm:t>
    </dgm:pt>
    <dgm:pt modelId="{37367A82-D4EB-447B-B192-712C3BB542C9}">
      <dgm:prSet phldrT="[テキスト]"/>
      <dgm:spPr/>
      <dgm:t>
        <a:bodyPr/>
        <a:lstStyle/>
        <a:p>
          <a:r>
            <a:rPr kumimoji="1" lang="ja-JP" altLang="en-US" dirty="0" smtClean="0"/>
            <a:t>身に付けるために</a:t>
          </a:r>
          <a:endParaRPr kumimoji="1" lang="ja-JP" altLang="en-US" dirty="0"/>
        </a:p>
      </dgm:t>
    </dgm:pt>
    <dgm:pt modelId="{21FA04F6-6E9B-4E66-B583-C32DF9E25029}" type="parTrans" cxnId="{D4991F45-DA54-4BC0-B4BA-E48BEC1F43A1}">
      <dgm:prSet/>
      <dgm:spPr/>
      <dgm:t>
        <a:bodyPr/>
        <a:lstStyle/>
        <a:p>
          <a:endParaRPr kumimoji="1" lang="ja-JP" altLang="en-US"/>
        </a:p>
      </dgm:t>
    </dgm:pt>
    <dgm:pt modelId="{50CB1ABB-7100-44D0-B637-3FF8A7E6D7E7}" type="sibTrans" cxnId="{D4991F45-DA54-4BC0-B4BA-E48BEC1F43A1}">
      <dgm:prSet/>
      <dgm:spPr/>
      <dgm:t>
        <a:bodyPr/>
        <a:lstStyle/>
        <a:p>
          <a:endParaRPr kumimoji="1" lang="ja-JP" altLang="en-US"/>
        </a:p>
      </dgm:t>
    </dgm:pt>
    <dgm:pt modelId="{84E00909-23A6-4025-9DA5-ED3A1CA32D0A}">
      <dgm:prSet phldrT="[テキスト]" custT="1"/>
      <dgm:spPr/>
      <dgm:t>
        <a:bodyPr/>
        <a:lstStyle/>
        <a:p>
          <a:r>
            <a:rPr kumimoji="1" lang="ja-JP" altLang="en-US" sz="2400" dirty="0" smtClean="0"/>
            <a:t>　➀「抽象化という飛躍」の認識</a:t>
          </a:r>
          <a:endParaRPr kumimoji="1" lang="en-US" altLang="ja-JP" sz="2400" dirty="0" smtClean="0"/>
        </a:p>
        <a:p>
          <a:r>
            <a:rPr kumimoji="1" lang="ja-JP" altLang="en-US" sz="2400" dirty="0" smtClean="0"/>
            <a:t>➀左側にかかれた台詞　</a:t>
          </a:r>
          <a:endParaRPr kumimoji="1" lang="ja-JP" altLang="en-US" sz="2400" dirty="0"/>
        </a:p>
      </dgm:t>
    </dgm:pt>
    <dgm:pt modelId="{108C4F7B-A164-4D2A-B998-525F0FE65FEA}" type="parTrans" cxnId="{F4FBB5DB-A4C1-4E20-A78A-D5EAF67F27B7}">
      <dgm:prSet/>
      <dgm:spPr/>
      <dgm:t>
        <a:bodyPr/>
        <a:lstStyle/>
        <a:p>
          <a:endParaRPr kumimoji="1" lang="ja-JP" altLang="en-US"/>
        </a:p>
      </dgm:t>
    </dgm:pt>
    <dgm:pt modelId="{0F7AC6F7-281E-4C2D-AEFD-831273AE06AF}" type="sibTrans" cxnId="{F4FBB5DB-A4C1-4E20-A78A-D5EAF67F27B7}">
      <dgm:prSet/>
      <dgm:spPr/>
      <dgm:t>
        <a:bodyPr/>
        <a:lstStyle/>
        <a:p>
          <a:endParaRPr kumimoji="1" lang="ja-JP" altLang="en-US"/>
        </a:p>
      </dgm:t>
    </dgm:pt>
    <dgm:pt modelId="{2C230A92-D10C-4D72-8A8F-5BF94BFF1295}">
      <dgm:prSet phldrT="[テキスト]" custT="1"/>
      <dgm:spPr/>
      <dgm:t>
        <a:bodyPr/>
        <a:lstStyle/>
        <a:p>
          <a:r>
            <a:rPr kumimoji="1" lang="ja-JP" altLang="en-US" sz="2400" dirty="0" smtClean="0"/>
            <a:t>②探求と主張のバランス</a:t>
          </a:r>
          <a:endParaRPr kumimoji="1" lang="ja-JP" altLang="en-US" sz="2400" dirty="0"/>
        </a:p>
      </dgm:t>
    </dgm:pt>
    <dgm:pt modelId="{CFD8DB8D-EEB4-443E-B0BC-31D1FFA9A7A5}" type="parTrans" cxnId="{78802A7D-7096-4D8F-A9D1-DDEBC6AD3075}">
      <dgm:prSet/>
      <dgm:spPr/>
      <dgm:t>
        <a:bodyPr/>
        <a:lstStyle/>
        <a:p>
          <a:endParaRPr kumimoji="1" lang="ja-JP" altLang="en-US"/>
        </a:p>
      </dgm:t>
    </dgm:pt>
    <dgm:pt modelId="{3E46E544-ACFF-4542-8C6B-74643D134C7A}" type="sibTrans" cxnId="{78802A7D-7096-4D8F-A9D1-DDEBC6AD3075}">
      <dgm:prSet/>
      <dgm:spPr/>
      <dgm:t>
        <a:bodyPr/>
        <a:lstStyle/>
        <a:p>
          <a:endParaRPr kumimoji="1" lang="ja-JP" altLang="en-US"/>
        </a:p>
      </dgm:t>
    </dgm:pt>
    <dgm:pt modelId="{2FAA8625-B921-4D4F-9F0C-00069986AD6F}" type="pres">
      <dgm:prSet presAssocID="{46518717-B957-4FC1-94FE-C8EF6D1B7EF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B3A4563-CB03-4584-8C83-35E84B0EECF0}" type="pres">
      <dgm:prSet presAssocID="{37367A82-D4EB-447B-B192-712C3BB542C9}" presName="boxAndChildren" presStyleCnt="0"/>
      <dgm:spPr/>
    </dgm:pt>
    <dgm:pt modelId="{F0454FF2-DDB8-4F6E-8810-B56F26F1A7E0}" type="pres">
      <dgm:prSet presAssocID="{37367A82-D4EB-447B-B192-712C3BB542C9}" presName="parentTextBox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2B06BB5E-7952-4153-BC0D-ADE795792948}" type="pres">
      <dgm:prSet presAssocID="{37367A82-D4EB-447B-B192-712C3BB542C9}" presName="entireBox" presStyleLbl="node1" presStyleIdx="0" presStyleCnt="2" custLinFactNeighborY="104"/>
      <dgm:spPr/>
      <dgm:t>
        <a:bodyPr/>
        <a:lstStyle/>
        <a:p>
          <a:endParaRPr kumimoji="1" lang="ja-JP" altLang="en-US"/>
        </a:p>
      </dgm:t>
    </dgm:pt>
    <dgm:pt modelId="{B238FD10-F44C-427B-A281-522CEACA0496}" type="pres">
      <dgm:prSet presAssocID="{37367A82-D4EB-447B-B192-712C3BB542C9}" presName="descendantBox" presStyleCnt="0"/>
      <dgm:spPr/>
    </dgm:pt>
    <dgm:pt modelId="{B3FAD416-1EA5-4C3B-B55F-3FA84E19809D}" type="pres">
      <dgm:prSet presAssocID="{84E00909-23A6-4025-9DA5-ED3A1CA32D0A}" presName="childTextBox" presStyleLbl="fgAccFollowNode1" presStyleIdx="0" presStyleCnt="4" custScaleX="157194" custScaleY="128456" custLinFactNeighborX="-75" custLinFactNeighborY="596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AF04D79-61CD-43E6-92BD-0CE9A3C94F77}" type="pres">
      <dgm:prSet presAssocID="{2C230A92-D10C-4D72-8A8F-5BF94BFF1295}" presName="childTextBox" presStyleLbl="fgAccFollowNode1" presStyleIdx="1" presStyleCnt="4" custScaleX="154797" custScaleY="127676" custLinFactNeighborX="473" custLinFactNeighborY="1168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4A32D1-7359-46E2-A230-46BF2CB14D50}" type="pres">
      <dgm:prSet presAssocID="{6ECF71D7-85E5-498C-89ED-2413F5FCBEA1}" presName="sp" presStyleCnt="0"/>
      <dgm:spPr/>
    </dgm:pt>
    <dgm:pt modelId="{9B089C01-9DBB-4910-A83E-4DD91233A31D}" type="pres">
      <dgm:prSet presAssocID="{3B8D96CC-8DF8-4E6C-9F04-BFACED53662A}" presName="arrowAndChildren" presStyleCnt="0"/>
      <dgm:spPr/>
    </dgm:pt>
    <dgm:pt modelId="{D42E0DF1-4ED7-4132-B474-7A656EB45029}" type="pres">
      <dgm:prSet presAssocID="{3B8D96CC-8DF8-4E6C-9F04-BFACED53662A}" presName="parentTextArrow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59FB70A6-3C73-4F35-A074-0D9BC0533C0C}" type="pres">
      <dgm:prSet presAssocID="{3B8D96CC-8DF8-4E6C-9F04-BFACED53662A}" presName="arrow" presStyleLbl="node1" presStyleIdx="1" presStyleCnt="2" custLinFactNeighborY="10817"/>
      <dgm:spPr/>
      <dgm:t>
        <a:bodyPr/>
        <a:lstStyle/>
        <a:p>
          <a:endParaRPr kumimoji="1" lang="ja-JP" altLang="en-US"/>
        </a:p>
      </dgm:t>
    </dgm:pt>
    <dgm:pt modelId="{75929895-9FE5-4E19-B3F5-145FEB9A203E}" type="pres">
      <dgm:prSet presAssocID="{3B8D96CC-8DF8-4E6C-9F04-BFACED53662A}" presName="descendantArrow" presStyleCnt="0"/>
      <dgm:spPr/>
    </dgm:pt>
    <dgm:pt modelId="{07C3D2D9-001F-4034-98DF-6DBDB1A5140F}" type="pres">
      <dgm:prSet presAssocID="{04BC0D27-E04F-4952-8677-643AE497F92F}" presName="childTextArrow" presStyleLbl="fgAccFollowNode1" presStyleIdx="2" presStyleCnt="4" custScaleY="166447" custLinFactNeighborX="274" custLinFactNeighborY="2461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CE33701-7322-4D5D-B21B-84548C918A2F}" type="pres">
      <dgm:prSet presAssocID="{0D1E04FC-D61A-4FC4-AAFC-ACC9C1B6FABE}" presName="childTextArrow" presStyleLbl="fgAccFollowNode1" presStyleIdx="3" presStyleCnt="4" custScaleY="164565" custLinFactNeighborY="2525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49DDE10-4806-46ED-AE6D-9DA4E075BD2D}" srcId="{46518717-B957-4FC1-94FE-C8EF6D1B7EF6}" destId="{3B8D96CC-8DF8-4E6C-9F04-BFACED53662A}" srcOrd="0" destOrd="0" parTransId="{397C19B7-E53F-4246-A3E9-166673A7E9EF}" sibTransId="{6ECF71D7-85E5-498C-89ED-2413F5FCBEA1}"/>
    <dgm:cxn modelId="{31FFA018-7EBD-451A-8DC6-CE59227D08C6}" type="presOf" srcId="{2C230A92-D10C-4D72-8A8F-5BF94BFF1295}" destId="{FAF04D79-61CD-43E6-92BD-0CE9A3C94F77}" srcOrd="0" destOrd="0" presId="urn:microsoft.com/office/officeart/2005/8/layout/process4"/>
    <dgm:cxn modelId="{E305BE37-C072-4EF0-841E-2EEFB13F6D9A}" type="presOf" srcId="{37367A82-D4EB-447B-B192-712C3BB542C9}" destId="{F0454FF2-DDB8-4F6E-8810-B56F26F1A7E0}" srcOrd="0" destOrd="0" presId="urn:microsoft.com/office/officeart/2005/8/layout/process4"/>
    <dgm:cxn modelId="{F0221A5F-44B6-4D0D-9035-4DF737EC01E2}" srcId="{3B8D96CC-8DF8-4E6C-9F04-BFACED53662A}" destId="{04BC0D27-E04F-4952-8677-643AE497F92F}" srcOrd="0" destOrd="0" parTransId="{D06C0862-DDA4-4315-ABD5-A501C619350B}" sibTransId="{A7264D82-0E9B-4EDE-90D5-80414AC7E334}"/>
    <dgm:cxn modelId="{D03C5460-E92A-46C8-BDE2-C14985055EC8}" type="presOf" srcId="{37367A82-D4EB-447B-B192-712C3BB542C9}" destId="{2B06BB5E-7952-4153-BC0D-ADE795792948}" srcOrd="1" destOrd="0" presId="urn:microsoft.com/office/officeart/2005/8/layout/process4"/>
    <dgm:cxn modelId="{78802A7D-7096-4D8F-A9D1-DDEBC6AD3075}" srcId="{37367A82-D4EB-447B-B192-712C3BB542C9}" destId="{2C230A92-D10C-4D72-8A8F-5BF94BFF1295}" srcOrd="1" destOrd="0" parTransId="{CFD8DB8D-EEB4-443E-B0BC-31D1FFA9A7A5}" sibTransId="{3E46E544-ACFF-4542-8C6B-74643D134C7A}"/>
    <dgm:cxn modelId="{FBAB59BE-3E0C-48FB-B6D3-5FA98EF4B619}" type="presOf" srcId="{04BC0D27-E04F-4952-8677-643AE497F92F}" destId="{07C3D2D9-001F-4034-98DF-6DBDB1A5140F}" srcOrd="0" destOrd="0" presId="urn:microsoft.com/office/officeart/2005/8/layout/process4"/>
    <dgm:cxn modelId="{724A33D3-84AC-4663-885A-3684D1907106}" type="presOf" srcId="{84E00909-23A6-4025-9DA5-ED3A1CA32D0A}" destId="{B3FAD416-1EA5-4C3B-B55F-3FA84E19809D}" srcOrd="0" destOrd="0" presId="urn:microsoft.com/office/officeart/2005/8/layout/process4"/>
    <dgm:cxn modelId="{0693F7AF-25F8-42D9-87CD-9722575817B5}" type="presOf" srcId="{3B8D96CC-8DF8-4E6C-9F04-BFACED53662A}" destId="{D42E0DF1-4ED7-4132-B474-7A656EB45029}" srcOrd="0" destOrd="0" presId="urn:microsoft.com/office/officeart/2005/8/layout/process4"/>
    <dgm:cxn modelId="{E474E120-059C-4A01-9CCA-59C7C35F60B8}" type="presOf" srcId="{46518717-B957-4FC1-94FE-C8EF6D1B7EF6}" destId="{2FAA8625-B921-4D4F-9F0C-00069986AD6F}" srcOrd="0" destOrd="0" presId="urn:microsoft.com/office/officeart/2005/8/layout/process4"/>
    <dgm:cxn modelId="{F4FBB5DB-A4C1-4E20-A78A-D5EAF67F27B7}" srcId="{37367A82-D4EB-447B-B192-712C3BB542C9}" destId="{84E00909-23A6-4025-9DA5-ED3A1CA32D0A}" srcOrd="0" destOrd="0" parTransId="{108C4F7B-A164-4D2A-B998-525F0FE65FEA}" sibTransId="{0F7AC6F7-281E-4C2D-AEFD-831273AE06AF}"/>
    <dgm:cxn modelId="{813CB680-CF84-4C0B-9800-5C359904218A}" type="presOf" srcId="{0D1E04FC-D61A-4FC4-AAFC-ACC9C1B6FABE}" destId="{6CE33701-7322-4D5D-B21B-84548C918A2F}" srcOrd="0" destOrd="0" presId="urn:microsoft.com/office/officeart/2005/8/layout/process4"/>
    <dgm:cxn modelId="{D4991F45-DA54-4BC0-B4BA-E48BEC1F43A1}" srcId="{46518717-B957-4FC1-94FE-C8EF6D1B7EF6}" destId="{37367A82-D4EB-447B-B192-712C3BB542C9}" srcOrd="1" destOrd="0" parTransId="{21FA04F6-6E9B-4E66-B583-C32DF9E25029}" sibTransId="{50CB1ABB-7100-44D0-B637-3FF8A7E6D7E7}"/>
    <dgm:cxn modelId="{9EF181C6-D99B-4386-9B18-9AE7CE65651D}" srcId="{3B8D96CC-8DF8-4E6C-9F04-BFACED53662A}" destId="{0D1E04FC-D61A-4FC4-AAFC-ACC9C1B6FABE}" srcOrd="1" destOrd="0" parTransId="{427A6E62-E55A-4496-A3A4-A1720558C232}" sibTransId="{9B019A15-A7A2-472A-8B69-F6BAE6838505}"/>
    <dgm:cxn modelId="{87894B3E-0CE9-4107-9416-1B2C1921DB1D}" type="presOf" srcId="{3B8D96CC-8DF8-4E6C-9F04-BFACED53662A}" destId="{59FB70A6-3C73-4F35-A074-0D9BC0533C0C}" srcOrd="1" destOrd="0" presId="urn:microsoft.com/office/officeart/2005/8/layout/process4"/>
    <dgm:cxn modelId="{D5F0B581-9DA8-4390-8870-1C4F7C358CD2}" type="presParOf" srcId="{2FAA8625-B921-4D4F-9F0C-00069986AD6F}" destId="{4B3A4563-CB03-4584-8C83-35E84B0EECF0}" srcOrd="0" destOrd="0" presId="urn:microsoft.com/office/officeart/2005/8/layout/process4"/>
    <dgm:cxn modelId="{2633F45C-1170-4AAD-A00F-41AA92442EA6}" type="presParOf" srcId="{4B3A4563-CB03-4584-8C83-35E84B0EECF0}" destId="{F0454FF2-DDB8-4F6E-8810-B56F26F1A7E0}" srcOrd="0" destOrd="0" presId="urn:microsoft.com/office/officeart/2005/8/layout/process4"/>
    <dgm:cxn modelId="{983F4814-AF02-4614-AF7E-FCA989F4B822}" type="presParOf" srcId="{4B3A4563-CB03-4584-8C83-35E84B0EECF0}" destId="{2B06BB5E-7952-4153-BC0D-ADE795792948}" srcOrd="1" destOrd="0" presId="urn:microsoft.com/office/officeart/2005/8/layout/process4"/>
    <dgm:cxn modelId="{08E5F764-106B-423D-8E90-CA0B558537CC}" type="presParOf" srcId="{4B3A4563-CB03-4584-8C83-35E84B0EECF0}" destId="{B238FD10-F44C-427B-A281-522CEACA0496}" srcOrd="2" destOrd="0" presId="urn:microsoft.com/office/officeart/2005/8/layout/process4"/>
    <dgm:cxn modelId="{27209A66-AB93-46B0-B643-C2D5A88D3357}" type="presParOf" srcId="{B238FD10-F44C-427B-A281-522CEACA0496}" destId="{B3FAD416-1EA5-4C3B-B55F-3FA84E19809D}" srcOrd="0" destOrd="0" presId="urn:microsoft.com/office/officeart/2005/8/layout/process4"/>
    <dgm:cxn modelId="{703B295D-A10F-4B88-80B4-DFB896829B70}" type="presParOf" srcId="{B238FD10-F44C-427B-A281-522CEACA0496}" destId="{FAF04D79-61CD-43E6-92BD-0CE9A3C94F77}" srcOrd="1" destOrd="0" presId="urn:microsoft.com/office/officeart/2005/8/layout/process4"/>
    <dgm:cxn modelId="{85CDA55D-06FA-45CB-9F30-FB4F2C381C11}" type="presParOf" srcId="{2FAA8625-B921-4D4F-9F0C-00069986AD6F}" destId="{864A32D1-7359-46E2-A230-46BF2CB14D50}" srcOrd="1" destOrd="0" presId="urn:microsoft.com/office/officeart/2005/8/layout/process4"/>
    <dgm:cxn modelId="{F5395B10-5282-4917-80B2-AB75EFE5EC63}" type="presParOf" srcId="{2FAA8625-B921-4D4F-9F0C-00069986AD6F}" destId="{9B089C01-9DBB-4910-A83E-4DD91233A31D}" srcOrd="2" destOrd="0" presId="urn:microsoft.com/office/officeart/2005/8/layout/process4"/>
    <dgm:cxn modelId="{4610F5CC-F55C-4766-8103-2379DC76127B}" type="presParOf" srcId="{9B089C01-9DBB-4910-A83E-4DD91233A31D}" destId="{D42E0DF1-4ED7-4132-B474-7A656EB45029}" srcOrd="0" destOrd="0" presId="urn:microsoft.com/office/officeart/2005/8/layout/process4"/>
    <dgm:cxn modelId="{89A78FBA-6007-4B6E-B2B6-2672C1689AB4}" type="presParOf" srcId="{9B089C01-9DBB-4910-A83E-4DD91233A31D}" destId="{59FB70A6-3C73-4F35-A074-0D9BC0533C0C}" srcOrd="1" destOrd="0" presId="urn:microsoft.com/office/officeart/2005/8/layout/process4"/>
    <dgm:cxn modelId="{737C6D3F-A785-4307-8A42-F5F4B494855F}" type="presParOf" srcId="{9B089C01-9DBB-4910-A83E-4DD91233A31D}" destId="{75929895-9FE5-4E19-B3F5-145FEB9A203E}" srcOrd="2" destOrd="0" presId="urn:microsoft.com/office/officeart/2005/8/layout/process4"/>
    <dgm:cxn modelId="{9599B263-6594-4C73-B4A5-54E0BD189E28}" type="presParOf" srcId="{75929895-9FE5-4E19-B3F5-145FEB9A203E}" destId="{07C3D2D9-001F-4034-98DF-6DBDB1A5140F}" srcOrd="0" destOrd="0" presId="urn:microsoft.com/office/officeart/2005/8/layout/process4"/>
    <dgm:cxn modelId="{AB501579-DE88-484B-ADC9-2AF4C1A9E519}" type="presParOf" srcId="{75929895-9FE5-4E19-B3F5-145FEB9A203E}" destId="{6CE33701-7322-4D5D-B21B-84548C918A2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61AC0-42EA-4B86-A1DC-1302DA94E979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C91288-F8F6-4254-94D5-B811F20DB4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955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91288-F8F6-4254-94D5-B811F20DB46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511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➀ビジネス上の技術の獲得　②面と向かった話し合い手から学習する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91288-F8F6-4254-94D5-B811F20DB46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886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91288-F8F6-4254-94D5-B811F20DB46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4390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91288-F8F6-4254-94D5-B811F20DB46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0124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smtClean="0"/>
              <a:t>11/20/2014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974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11/20/2014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225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11/20/2014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099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11/20/2014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139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11/20/2014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0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8784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11/20/2014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929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11/20/2014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675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11/20/2014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891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11/20/2014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717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11/20/2014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420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11/20/2014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1200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defTabSz="914400"/>
            <a:fld id="{AE0E36DC-05E5-4973-A259-E49228FA0718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2014/11/20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defTabSz="914400"/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defTabSz="914400"/>
            <a:fld id="{D115F4AA-70E3-4945-A8EA-8EF794BA2C9A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97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章　振り返り　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2014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11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kumimoji="1" lang="ja-JP" altLang="en-US" dirty="0" smtClean="0"/>
              <a:t>担当：事変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340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章　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3500" y="2181497"/>
            <a:ext cx="9720073" cy="4023360"/>
          </a:xfrm>
        </p:spPr>
        <p:txBody>
          <a:bodyPr>
            <a:normAutofit/>
          </a:bodyPr>
          <a:lstStyle/>
          <a:p>
            <a:r>
              <a:rPr kumimoji="1" lang="ja-JP" altLang="en-US" sz="4000" dirty="0" smtClean="0"/>
              <a:t>メンタルモデルの</a:t>
            </a:r>
            <a:endParaRPr kumimoji="1" lang="en-US" altLang="ja-JP" sz="4000" dirty="0" smtClean="0"/>
          </a:p>
          <a:p>
            <a:r>
              <a:rPr kumimoji="1" lang="ja-JP" altLang="en-US" sz="4000" dirty="0" smtClean="0"/>
              <a:t>失敗例・成功例を通して</a:t>
            </a:r>
            <a:endParaRPr kumimoji="1" lang="en-US" altLang="ja-JP" sz="4000" dirty="0" smtClean="0"/>
          </a:p>
          <a:p>
            <a:r>
              <a:rPr kumimoji="1" lang="ja-JP" altLang="en-US" sz="4000" dirty="0" smtClean="0"/>
              <a:t>メンタルモデルの</a:t>
            </a:r>
            <a:endParaRPr kumimoji="1" lang="en-US" altLang="ja-JP" sz="4000" dirty="0" smtClean="0"/>
          </a:p>
          <a:p>
            <a:r>
              <a:rPr kumimoji="1" lang="ja-JP" altLang="en-US" sz="4000" dirty="0" smtClean="0"/>
              <a:t>克服を学ぼう！</a:t>
            </a:r>
            <a:endParaRPr kumimoji="1" lang="ja-JP" altLang="en-US" sz="4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034" y="2181497"/>
            <a:ext cx="4443908" cy="2860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62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失敗例と成功例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24128" y="1991343"/>
            <a:ext cx="6024282" cy="3875442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結果・要因（メンタルモデルについて）</a:t>
            </a:r>
            <a:endParaRPr kumimoji="1" lang="ja-JP" altLang="en-US" dirty="0"/>
          </a:p>
        </p:txBody>
      </p:sp>
      <p:graphicFrame>
        <p:nvGraphicFramePr>
          <p:cNvPr id="5" name="図表 4"/>
          <p:cNvGraphicFramePr/>
          <p:nvPr>
            <p:extLst>
              <p:ext uri="{D42A27DB-BD31-4B8C-83A1-F6EECF244321}">
                <p14:modId xmlns:p14="http://schemas.microsoft.com/office/powerpoint/2010/main" val="3873104908"/>
              </p:ext>
            </p:extLst>
          </p:nvPr>
        </p:nvGraphicFramePr>
        <p:xfrm>
          <a:off x="779931" y="2396734"/>
          <a:ext cx="6752984" cy="417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上矢印 6"/>
          <p:cNvSpPr/>
          <p:nvPr/>
        </p:nvSpPr>
        <p:spPr>
          <a:xfrm>
            <a:off x="2061300" y="4780425"/>
            <a:ext cx="726141" cy="416859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上矢印 8"/>
          <p:cNvSpPr/>
          <p:nvPr/>
        </p:nvSpPr>
        <p:spPr>
          <a:xfrm>
            <a:off x="5637207" y="4780425"/>
            <a:ext cx="726141" cy="416859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4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9697414"/>
              </p:ext>
            </p:extLst>
          </p:nvPr>
        </p:nvGraphicFramePr>
        <p:xfrm>
          <a:off x="8621486" y="2423887"/>
          <a:ext cx="3145588" cy="4087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5" name="左右矢印 14"/>
          <p:cNvSpPr/>
          <p:nvPr/>
        </p:nvSpPr>
        <p:spPr>
          <a:xfrm>
            <a:off x="7495117" y="4264314"/>
            <a:ext cx="1180929" cy="89988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上矢印 15"/>
          <p:cNvSpPr/>
          <p:nvPr/>
        </p:nvSpPr>
        <p:spPr>
          <a:xfrm>
            <a:off x="9914175" y="4747341"/>
            <a:ext cx="726141" cy="416859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ドーナツ 3"/>
          <p:cNvSpPr/>
          <p:nvPr/>
        </p:nvSpPr>
        <p:spPr>
          <a:xfrm>
            <a:off x="10988398" y="1909482"/>
            <a:ext cx="1016000" cy="993375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乗算記号 5"/>
          <p:cNvSpPr/>
          <p:nvPr/>
        </p:nvSpPr>
        <p:spPr>
          <a:xfrm>
            <a:off x="6721256" y="1789214"/>
            <a:ext cx="1364325" cy="1233909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28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メンタルモデルが重要な理由</a:t>
            </a:r>
            <a:endParaRPr kumimoji="1" lang="ja-JP" altLang="en-US" dirty="0"/>
          </a:p>
        </p:txBody>
      </p:sp>
      <p:sp>
        <p:nvSpPr>
          <p:cNvPr id="4" name="円/楕円 3"/>
          <p:cNvSpPr/>
          <p:nvPr/>
        </p:nvSpPr>
        <p:spPr>
          <a:xfrm>
            <a:off x="1449324" y="2084832"/>
            <a:ext cx="2782388" cy="267788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組織</a:t>
            </a:r>
            <a:endParaRPr kumimoji="1" lang="ja-JP" altLang="en-US" sz="2400" dirty="0"/>
          </a:p>
        </p:txBody>
      </p:sp>
      <p:sp>
        <p:nvSpPr>
          <p:cNvPr id="6" name="円/楕円 5"/>
          <p:cNvSpPr/>
          <p:nvPr/>
        </p:nvSpPr>
        <p:spPr>
          <a:xfrm>
            <a:off x="7154858" y="2058703"/>
            <a:ext cx="2782388" cy="267788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システム思考的解決策</a:t>
            </a:r>
            <a:endParaRPr kumimoji="1" lang="ja-JP" altLang="en-US" sz="2400" dirty="0"/>
          </a:p>
        </p:txBody>
      </p:sp>
      <p:sp>
        <p:nvSpPr>
          <p:cNvPr id="8" name="右矢印 7"/>
          <p:cNvSpPr/>
          <p:nvPr/>
        </p:nvSpPr>
        <p:spPr>
          <a:xfrm>
            <a:off x="4296382" y="3847615"/>
            <a:ext cx="2650272" cy="679269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296382" y="2174959"/>
            <a:ext cx="2682240" cy="65314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メンタルモデル</a:t>
            </a:r>
            <a:endParaRPr kumimoji="1" lang="ja-JP" altLang="en-US" sz="2400" dirty="0"/>
          </a:p>
        </p:txBody>
      </p:sp>
      <p:sp>
        <p:nvSpPr>
          <p:cNvPr id="10" name="下矢印 9"/>
          <p:cNvSpPr/>
          <p:nvPr/>
        </p:nvSpPr>
        <p:spPr>
          <a:xfrm>
            <a:off x="5089895" y="2911784"/>
            <a:ext cx="1256211" cy="971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妨げ</a:t>
            </a:r>
            <a:endParaRPr kumimoji="1" lang="ja-JP" altLang="en-US" sz="2400" dirty="0"/>
          </a:p>
        </p:txBody>
      </p:sp>
      <p:sp>
        <p:nvSpPr>
          <p:cNvPr id="11" name="乗算記号 10"/>
          <p:cNvSpPr/>
          <p:nvPr/>
        </p:nvSpPr>
        <p:spPr>
          <a:xfrm>
            <a:off x="5040464" y="3582204"/>
            <a:ext cx="1441268" cy="1397729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1449324" y="5280986"/>
            <a:ext cx="8869680" cy="8510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メンタルモデルの克服には学習を加速させる力がある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7471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克服事例：</a:t>
            </a:r>
            <a:r>
              <a:rPr kumimoji="1" lang="en-US" altLang="ja-JP" dirty="0" smtClean="0"/>
              <a:t>SECOM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6794258"/>
              </p:ext>
            </p:extLst>
          </p:nvPr>
        </p:nvGraphicFramePr>
        <p:xfrm>
          <a:off x="932498" y="1894115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右矢印 4"/>
          <p:cNvSpPr/>
          <p:nvPr/>
        </p:nvSpPr>
        <p:spPr>
          <a:xfrm>
            <a:off x="796037" y="5955383"/>
            <a:ext cx="1339403" cy="7212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276084" y="5657671"/>
            <a:ext cx="103803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以後「メンタル・モデルが生まれない環境」</a:t>
            </a:r>
            <a:endParaRPr kumimoji="1" lang="en-US" altLang="ja-JP" sz="3600" dirty="0" smtClean="0"/>
          </a:p>
          <a:p>
            <a:r>
              <a:rPr kumimoji="1" lang="ja-JP" altLang="en-US" sz="3600" dirty="0" smtClean="0"/>
              <a:t>を整備・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51939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メンタルモデルを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使いこなすために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7517348"/>
              </p:ext>
            </p:extLst>
          </p:nvPr>
        </p:nvGraphicFramePr>
        <p:xfrm>
          <a:off x="1023938" y="2084832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3358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メンタルモデルを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使いこなすために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4693566"/>
              </p:ext>
            </p:extLst>
          </p:nvPr>
        </p:nvGraphicFramePr>
        <p:xfrm>
          <a:off x="822233" y="1596572"/>
          <a:ext cx="10600510" cy="51380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4387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</a:t>
            </a:r>
            <a:r>
              <a:rPr kumimoji="1" lang="en-US" altLang="ja-JP" smtClean="0"/>
              <a:t>10</a:t>
            </a:r>
            <a:r>
              <a:rPr kumimoji="1" lang="ja-JP" altLang="en-US" smtClean="0"/>
              <a:t>章</a:t>
            </a:r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24128" y="2084832"/>
            <a:ext cx="9720073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/>
              <a:t>メンタルモデルを明らかにする</a:t>
            </a:r>
            <a:endParaRPr lang="en-US" altLang="ja-JP" sz="2400" dirty="0"/>
          </a:p>
          <a:p>
            <a:r>
              <a:rPr lang="ja-JP" altLang="en-US" sz="2400" dirty="0"/>
              <a:t>個人・組織ともにベストのメンタルモデルを</a:t>
            </a:r>
            <a:r>
              <a:rPr lang="ja-JP" altLang="en-US" sz="2400" dirty="0" smtClean="0"/>
              <a:t>得る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↓</a:t>
            </a:r>
            <a:endParaRPr kumimoji="1" lang="en-US" altLang="ja-JP" sz="2400" dirty="0" smtClean="0"/>
          </a:p>
          <a:p>
            <a:r>
              <a:rPr kumimoji="1" lang="ja-JP" altLang="en-US" sz="2400" dirty="0" smtClean="0">
                <a:solidFill>
                  <a:srgbClr val="FF0000"/>
                </a:solidFill>
              </a:rPr>
              <a:t>システム思考と同時に行う</a:t>
            </a:r>
            <a:endParaRPr kumimoji="1" lang="en-US" altLang="ja-JP" sz="2400" dirty="0" smtClean="0">
              <a:solidFill>
                <a:srgbClr val="FF0000"/>
              </a:solidFill>
            </a:endParaRPr>
          </a:p>
          <a:p>
            <a:r>
              <a:rPr kumimoji="1" lang="ja-JP" altLang="en-US" sz="2400" dirty="0" smtClean="0"/>
              <a:t>↓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変化を生み出す背後の構造を適切に理解できる</a:t>
            </a:r>
            <a:endParaRPr kumimoji="1" lang="ja-JP" altLang="en-US" sz="2400" dirty="0"/>
          </a:p>
        </p:txBody>
      </p:sp>
      <p:sp>
        <p:nvSpPr>
          <p:cNvPr id="4" name="角丸四角形 3"/>
          <p:cNvSpPr/>
          <p:nvPr/>
        </p:nvSpPr>
        <p:spPr>
          <a:xfrm>
            <a:off x="1024128" y="5300632"/>
            <a:ext cx="10261493" cy="8556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メンタルモデルは大事◎さあ！次のディシプリンも学ぼう！</a:t>
            </a:r>
            <a:endParaRPr kumimoji="1" lang="ja-JP" altLang="en-US" sz="28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086" y="2084832"/>
            <a:ext cx="3471769" cy="260382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8448086" y="2036706"/>
            <a:ext cx="4372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="1" dirty="0" smtClean="0">
                <a:solidFill>
                  <a:schemeClr val="bg1"/>
                </a:solidFill>
              </a:rPr>
              <a:t>Go to next</a:t>
            </a:r>
            <a:endParaRPr kumimoji="1" lang="ja-JP" alt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35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1C93EF2-4785-427F-84A5-F1666490E9C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188</TotalTime>
  <Words>249</Words>
  <Application>Microsoft Office PowerPoint</Application>
  <PresentationFormat>ワイド画面</PresentationFormat>
  <Paragraphs>68</Paragraphs>
  <Slides>8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ＭＳ Ｐゴシック</vt:lpstr>
      <vt:lpstr>Tw Cen MT</vt:lpstr>
      <vt:lpstr>Tw Cen MT Condensed</vt:lpstr>
      <vt:lpstr>メイリオ</vt:lpstr>
      <vt:lpstr>Calibri</vt:lpstr>
      <vt:lpstr>Wingdings 3</vt:lpstr>
      <vt:lpstr>インテグラル</vt:lpstr>
      <vt:lpstr>第10章　振り返り　</vt:lpstr>
      <vt:lpstr>第10章　内容</vt:lpstr>
      <vt:lpstr>失敗例と成功例</vt:lpstr>
      <vt:lpstr>メンタルモデルが重要な理由</vt:lpstr>
      <vt:lpstr>克服事例：SECOM</vt:lpstr>
      <vt:lpstr>メンタルモデルを 使いこなすために</vt:lpstr>
      <vt:lpstr>メンタルモデルを 使いこなすために</vt:lpstr>
      <vt:lpstr>第10章まとめ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第10章　振り返り</dc:title>
  <dc:creator>koide-saki-wd@ynu.jp</dc:creator>
  <cp:lastModifiedBy>ken</cp:lastModifiedBy>
  <cp:revision>26</cp:revision>
  <dcterms:created xsi:type="dcterms:W3CDTF">2014-11-19T23:12:20Z</dcterms:created>
  <dcterms:modified xsi:type="dcterms:W3CDTF">2014-11-20T05:38:30Z</dcterms:modified>
</cp:coreProperties>
</file>