
<file path=[Content_Types].xml><?xml version="1.0" encoding="utf-8"?>
<Types xmlns="http://schemas.openxmlformats.org/package/2006/content-types">
  <Default Extension="png" ContentType="image/png"/>
  <Default Extension="tmp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9" r:id="rId3"/>
    <p:sldId id="340" r:id="rId4"/>
    <p:sldId id="359" r:id="rId5"/>
    <p:sldId id="390" r:id="rId6"/>
    <p:sldId id="354" r:id="rId7"/>
    <p:sldId id="391" r:id="rId8"/>
    <p:sldId id="355" r:id="rId9"/>
    <p:sldId id="356" r:id="rId10"/>
    <p:sldId id="358" r:id="rId11"/>
    <p:sldId id="342" r:id="rId12"/>
    <p:sldId id="378" r:id="rId13"/>
    <p:sldId id="379" r:id="rId14"/>
    <p:sldId id="301" r:id="rId15"/>
    <p:sldId id="380" r:id="rId16"/>
    <p:sldId id="341" r:id="rId17"/>
    <p:sldId id="381" r:id="rId18"/>
    <p:sldId id="364" r:id="rId19"/>
    <p:sldId id="385" r:id="rId20"/>
    <p:sldId id="383" r:id="rId21"/>
    <p:sldId id="384" r:id="rId22"/>
    <p:sldId id="343" r:id="rId23"/>
    <p:sldId id="387" r:id="rId24"/>
    <p:sldId id="321" r:id="rId25"/>
    <p:sldId id="360" r:id="rId26"/>
    <p:sldId id="361" r:id="rId27"/>
    <p:sldId id="335" r:id="rId28"/>
    <p:sldId id="334" r:id="rId29"/>
    <p:sldId id="322" r:id="rId30"/>
    <p:sldId id="389" r:id="rId31"/>
    <p:sldId id="327" r:id="rId32"/>
    <p:sldId id="324" r:id="rId33"/>
    <p:sldId id="371" r:id="rId34"/>
    <p:sldId id="370" r:id="rId35"/>
    <p:sldId id="326" r:id="rId36"/>
    <p:sldId id="369" r:id="rId37"/>
    <p:sldId id="388" r:id="rId38"/>
    <p:sldId id="331" r:id="rId39"/>
    <p:sldId id="329" r:id="rId40"/>
    <p:sldId id="328" r:id="rId41"/>
    <p:sldId id="372" r:id="rId42"/>
    <p:sldId id="323" r:id="rId43"/>
    <p:sldId id="386" r:id="rId44"/>
    <p:sldId id="333" r:id="rId45"/>
    <p:sldId id="332" r:id="rId46"/>
    <p:sldId id="336" r:id="rId47"/>
    <p:sldId id="373" r:id="rId48"/>
    <p:sldId id="374" r:id="rId49"/>
    <p:sldId id="339" r:id="rId50"/>
    <p:sldId id="262" r:id="rId51"/>
    <p:sldId id="375" r:id="rId52"/>
  </p:sldIdLst>
  <p:sldSz cx="9144000" cy="6858000" type="screen4x3"/>
  <p:notesSz cx="10020300" cy="68881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orient="horz" pos="210" userDrawn="1">
          <p15:clr>
            <a:srgbClr val="A4A3A4"/>
          </p15:clr>
        </p15:guide>
        <p15:guide id="3" orient="horz" pos="96">
          <p15:clr>
            <a:srgbClr val="A4A3A4"/>
          </p15:clr>
        </p15:guide>
        <p15:guide id="4">
          <p15:clr>
            <a:srgbClr val="A4A3A4"/>
          </p15:clr>
        </p15:guide>
        <p15:guide id="5" pos="68" userDrawn="1">
          <p15:clr>
            <a:srgbClr val="A4A3A4"/>
          </p15:clr>
        </p15:guide>
        <p15:guide id="6" pos="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ADDB"/>
    <a:srgbClr val="FFFFFF"/>
    <a:srgbClr val="F2FDF7"/>
    <a:srgbClr val="FFFDDD"/>
    <a:srgbClr val="800040"/>
    <a:srgbClr val="FF0080"/>
    <a:srgbClr val="5D7E9D"/>
    <a:srgbClr val="191919"/>
    <a:srgbClr val="CEC3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29" autoAdjust="0"/>
    <p:restoredTop sz="87590" autoAdjust="0"/>
  </p:normalViewPr>
  <p:slideViewPr>
    <p:cSldViewPr snapToObjects="1" showGuides="1">
      <p:cViewPr varScale="1">
        <p:scale>
          <a:sx n="65" d="100"/>
          <a:sy n="65" d="100"/>
        </p:scale>
        <p:origin x="1722" y="66"/>
      </p:cViewPr>
      <p:guideLst>
        <p:guide orient="horz"/>
        <p:guide orient="horz" pos="210"/>
        <p:guide orient="horz" pos="96"/>
        <p:guide/>
        <p:guide pos="68"/>
        <p:guide pos="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085EC2-2815-4D25-8E8B-6B3CDB3F0953}" type="doc">
      <dgm:prSet loTypeId="urn:microsoft.com/office/officeart/2005/8/layout/radial6" loCatId="cycle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kumimoji="1" lang="ja-JP" altLang="en-US"/>
        </a:p>
      </dgm:t>
    </dgm:pt>
    <dgm:pt modelId="{CAF6AC9B-A673-4C91-92DB-DF6CBA265A44}">
      <dgm:prSet phldrT="[テキスト]"/>
      <dgm:spPr/>
      <dgm:t>
        <a:bodyPr/>
        <a:lstStyle/>
        <a:p>
          <a:r>
            <a:rPr kumimoji="1" lang="ja-JP" altLang="en-US" b="1" dirty="0" smtClean="0"/>
            <a:t>システム</a:t>
          </a:r>
          <a:endParaRPr kumimoji="1" lang="en-US" altLang="ja-JP" b="1" dirty="0" smtClean="0"/>
        </a:p>
        <a:p>
          <a:r>
            <a:rPr kumimoji="1" lang="ja-JP" altLang="en-US" b="1" dirty="0" smtClean="0"/>
            <a:t>思考</a:t>
          </a:r>
          <a:endParaRPr kumimoji="1" lang="ja-JP" altLang="en-US" b="1" dirty="0"/>
        </a:p>
      </dgm:t>
    </dgm:pt>
    <dgm:pt modelId="{454F0DBA-383C-4564-9CC4-01DE48492FEC}" type="parTrans" cxnId="{AE040DFA-4723-472C-8284-C471A5AD2468}">
      <dgm:prSet/>
      <dgm:spPr/>
      <dgm:t>
        <a:bodyPr/>
        <a:lstStyle/>
        <a:p>
          <a:endParaRPr kumimoji="1" lang="ja-JP" altLang="en-US"/>
        </a:p>
      </dgm:t>
    </dgm:pt>
    <dgm:pt modelId="{3BCD7B3B-AC9F-4962-8FB1-055032C0AB83}" type="sibTrans" cxnId="{AE040DFA-4723-472C-8284-C471A5AD2468}">
      <dgm:prSet/>
      <dgm:spPr/>
      <dgm:t>
        <a:bodyPr/>
        <a:lstStyle/>
        <a:p>
          <a:endParaRPr kumimoji="1" lang="ja-JP" altLang="en-US"/>
        </a:p>
      </dgm:t>
    </dgm:pt>
    <dgm:pt modelId="{4614200C-4F01-40CB-B64D-F640289904B1}">
      <dgm:prSet phldrT="[テキスト]" custT="1"/>
      <dgm:spPr/>
      <dgm:t>
        <a:bodyPr/>
        <a:lstStyle/>
        <a:p>
          <a:r>
            <a:rPr kumimoji="1" lang="ja-JP" altLang="en-US" sz="2000" b="1" dirty="0" smtClean="0"/>
            <a:t>自己</a:t>
          </a:r>
          <a:endParaRPr kumimoji="1" lang="en-US" altLang="ja-JP" sz="2000" b="1" dirty="0" smtClean="0"/>
        </a:p>
        <a:p>
          <a:r>
            <a:rPr kumimoji="1" lang="ja-JP" altLang="en-US" sz="2000" b="1" dirty="0" smtClean="0"/>
            <a:t>マスタリー</a:t>
          </a:r>
          <a:endParaRPr kumimoji="1" lang="ja-JP" altLang="en-US" sz="2000" b="1" dirty="0"/>
        </a:p>
      </dgm:t>
    </dgm:pt>
    <dgm:pt modelId="{55F6DF31-2131-4A04-882A-2F2F2660886F}" type="parTrans" cxnId="{06CF7181-A5DC-4AF6-9511-9537F5982600}">
      <dgm:prSet/>
      <dgm:spPr/>
      <dgm:t>
        <a:bodyPr/>
        <a:lstStyle/>
        <a:p>
          <a:endParaRPr kumimoji="1" lang="ja-JP" altLang="en-US"/>
        </a:p>
      </dgm:t>
    </dgm:pt>
    <dgm:pt modelId="{80AB150B-972F-4FF8-8026-3F90271ADFAD}" type="sibTrans" cxnId="{06CF7181-A5DC-4AF6-9511-9537F5982600}">
      <dgm:prSet/>
      <dgm:spPr/>
      <dgm:t>
        <a:bodyPr/>
        <a:lstStyle/>
        <a:p>
          <a:endParaRPr kumimoji="1" lang="ja-JP" altLang="en-US"/>
        </a:p>
      </dgm:t>
    </dgm:pt>
    <dgm:pt modelId="{7049F359-9F9B-40ED-89A2-C5F3B3E580BC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メンタル</a:t>
          </a:r>
          <a:endParaRPr kumimoji="1" lang="en-US" altLang="ja-JP" sz="1600" b="1" dirty="0" smtClean="0"/>
        </a:p>
        <a:p>
          <a:r>
            <a:rPr kumimoji="1" lang="ja-JP" altLang="en-US" sz="1600" b="1" dirty="0" smtClean="0"/>
            <a:t>・モデル</a:t>
          </a:r>
          <a:endParaRPr kumimoji="1" lang="en-US" altLang="ja-JP" sz="1600" b="1" dirty="0" smtClean="0"/>
        </a:p>
        <a:p>
          <a:r>
            <a:rPr kumimoji="1" lang="ja-JP" altLang="en-US" sz="1600" b="1" dirty="0" smtClean="0"/>
            <a:t>の克服</a:t>
          </a:r>
          <a:endParaRPr kumimoji="1" lang="ja-JP" altLang="en-US" sz="1600" b="1" dirty="0"/>
        </a:p>
      </dgm:t>
    </dgm:pt>
    <dgm:pt modelId="{909E82CD-7C6F-4F4E-B705-1CCDD0BBF0D8}" type="parTrans" cxnId="{1E39E274-121D-4C62-9D23-4E6BF2E3796B}">
      <dgm:prSet/>
      <dgm:spPr/>
      <dgm:t>
        <a:bodyPr/>
        <a:lstStyle/>
        <a:p>
          <a:endParaRPr kumimoji="1" lang="ja-JP" altLang="en-US"/>
        </a:p>
      </dgm:t>
    </dgm:pt>
    <dgm:pt modelId="{AE938DAE-332F-4A56-9D9D-FBC91590E277}" type="sibTrans" cxnId="{1E39E274-121D-4C62-9D23-4E6BF2E3796B}">
      <dgm:prSet/>
      <dgm:spPr/>
      <dgm:t>
        <a:bodyPr/>
        <a:lstStyle/>
        <a:p>
          <a:endParaRPr kumimoji="1" lang="ja-JP" altLang="en-US"/>
        </a:p>
      </dgm:t>
    </dgm:pt>
    <dgm:pt modelId="{31408E10-0E78-44B9-B2EC-E49D00AD5488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共有</a:t>
          </a:r>
          <a:endParaRPr kumimoji="1" lang="en-US" altLang="ja-JP" sz="1600" b="1" dirty="0" smtClean="0"/>
        </a:p>
        <a:p>
          <a:r>
            <a:rPr kumimoji="1" lang="ja-JP" altLang="en-US" sz="1600" b="1" dirty="0" smtClean="0"/>
            <a:t>ビジョン</a:t>
          </a:r>
          <a:endParaRPr kumimoji="1" lang="ja-JP" altLang="en-US" sz="1600" b="1" dirty="0"/>
        </a:p>
      </dgm:t>
    </dgm:pt>
    <dgm:pt modelId="{3B8AC0E4-A374-40EF-8858-60AFD92F6396}" type="parTrans" cxnId="{48907ADF-A3F4-4832-9DCF-3D9B8DB88D51}">
      <dgm:prSet/>
      <dgm:spPr/>
      <dgm:t>
        <a:bodyPr/>
        <a:lstStyle/>
        <a:p>
          <a:endParaRPr kumimoji="1" lang="ja-JP" altLang="en-US"/>
        </a:p>
      </dgm:t>
    </dgm:pt>
    <dgm:pt modelId="{82FF85BF-2263-4E42-9501-48BEA3DF3BF8}" type="sibTrans" cxnId="{48907ADF-A3F4-4832-9DCF-3D9B8DB88D51}">
      <dgm:prSet/>
      <dgm:spPr/>
      <dgm:t>
        <a:bodyPr/>
        <a:lstStyle/>
        <a:p>
          <a:endParaRPr kumimoji="1" lang="ja-JP" altLang="en-US"/>
        </a:p>
      </dgm:t>
    </dgm:pt>
    <dgm:pt modelId="{1174CD6C-3540-417D-81B6-A68A72EC2C1A}">
      <dgm:prSet phldrT="[テキスト]" custT="1"/>
      <dgm:spPr>
        <a:solidFill>
          <a:srgbClr val="FFFFFF"/>
        </a:solidFill>
      </dgm:spPr>
      <dgm:t>
        <a:bodyPr/>
        <a:lstStyle/>
        <a:p>
          <a:r>
            <a:rPr kumimoji="1" lang="ja-JP" altLang="en-US" sz="2000" b="1" dirty="0" smtClean="0"/>
            <a:t>チーム</a:t>
          </a:r>
          <a:endParaRPr kumimoji="1" lang="en-US" altLang="ja-JP" sz="2000" b="1" dirty="0" smtClean="0"/>
        </a:p>
        <a:p>
          <a:r>
            <a:rPr kumimoji="1" lang="ja-JP" altLang="en-US" sz="2000" b="1" dirty="0" smtClean="0"/>
            <a:t>学習</a:t>
          </a:r>
          <a:endParaRPr kumimoji="1" lang="ja-JP" altLang="en-US" sz="2000" b="1" dirty="0"/>
        </a:p>
      </dgm:t>
    </dgm:pt>
    <dgm:pt modelId="{A0159E77-4B3C-472D-8E34-36AEEE106A8E}" type="parTrans" cxnId="{AAF776B0-A6F8-465D-AB12-F5D777DA294E}">
      <dgm:prSet/>
      <dgm:spPr/>
      <dgm:t>
        <a:bodyPr/>
        <a:lstStyle/>
        <a:p>
          <a:endParaRPr kumimoji="1" lang="ja-JP" altLang="en-US"/>
        </a:p>
      </dgm:t>
    </dgm:pt>
    <dgm:pt modelId="{28CAB1B6-4EF7-42A3-810D-8C7ACBB940C8}" type="sibTrans" cxnId="{AAF776B0-A6F8-465D-AB12-F5D777DA294E}">
      <dgm:prSet/>
      <dgm:spPr/>
      <dgm:t>
        <a:bodyPr/>
        <a:lstStyle/>
        <a:p>
          <a:endParaRPr kumimoji="1" lang="ja-JP" altLang="en-US"/>
        </a:p>
      </dgm:t>
    </dgm:pt>
    <dgm:pt modelId="{A88C350A-A3B3-4F84-B9DE-17B69250F926}" type="pres">
      <dgm:prSet presAssocID="{C1085EC2-2815-4D25-8E8B-6B3CDB3F095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5603074-1DF2-4FEB-9770-3F9A4A49A5F1}" type="pres">
      <dgm:prSet presAssocID="{CAF6AC9B-A673-4C91-92DB-DF6CBA265A44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29709E72-BC97-4912-9BAE-AB88A78E628A}" type="pres">
      <dgm:prSet presAssocID="{4614200C-4F01-40CB-B64D-F640289904B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197FC03-FCE4-407C-96FE-9634E75A6AD5}" type="pres">
      <dgm:prSet presAssocID="{4614200C-4F01-40CB-B64D-F640289904B1}" presName="dummy" presStyleCnt="0"/>
      <dgm:spPr/>
    </dgm:pt>
    <dgm:pt modelId="{8BD26161-F3AA-411F-83C2-759FB4C42920}" type="pres">
      <dgm:prSet presAssocID="{80AB150B-972F-4FF8-8026-3F90271ADFAD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D6AE7583-B67B-438F-8952-D85D3EA98AFF}" type="pres">
      <dgm:prSet presAssocID="{7049F359-9F9B-40ED-89A2-C5F3B3E580B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4033A0-0054-4986-BF7B-BD752DBCA771}" type="pres">
      <dgm:prSet presAssocID="{7049F359-9F9B-40ED-89A2-C5F3B3E580BC}" presName="dummy" presStyleCnt="0"/>
      <dgm:spPr/>
    </dgm:pt>
    <dgm:pt modelId="{DBA49120-D258-4253-A8B6-C2963EE65521}" type="pres">
      <dgm:prSet presAssocID="{AE938DAE-332F-4A56-9D9D-FBC91590E277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62B58763-CC94-4511-AF76-571C9AB357EB}" type="pres">
      <dgm:prSet presAssocID="{31408E10-0E78-44B9-B2EC-E49D00AD548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56C39C-0AC1-4EE2-AE0C-8EC8A5826E4F}" type="pres">
      <dgm:prSet presAssocID="{31408E10-0E78-44B9-B2EC-E49D00AD5488}" presName="dummy" presStyleCnt="0"/>
      <dgm:spPr/>
    </dgm:pt>
    <dgm:pt modelId="{FA98349B-0EBC-4A3D-9C7C-298A3983DA72}" type="pres">
      <dgm:prSet presAssocID="{82FF85BF-2263-4E42-9501-48BEA3DF3BF8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4A1FC726-3B25-4E38-9F66-C8B2E530311F}" type="pres">
      <dgm:prSet presAssocID="{1174CD6C-3540-417D-81B6-A68A72EC2C1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5C514F1-933E-4613-9514-9E10D609858A}" type="pres">
      <dgm:prSet presAssocID="{1174CD6C-3540-417D-81B6-A68A72EC2C1A}" presName="dummy" presStyleCnt="0"/>
      <dgm:spPr/>
    </dgm:pt>
    <dgm:pt modelId="{4353F69B-CE23-4CBF-81D8-2F97FADA9147}" type="pres">
      <dgm:prSet presAssocID="{28CAB1B6-4EF7-42A3-810D-8C7ACBB940C8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3D305B87-C309-4B1A-89E6-7FE65B270F13}" type="presOf" srcId="{CAF6AC9B-A673-4C91-92DB-DF6CBA265A44}" destId="{C5603074-1DF2-4FEB-9770-3F9A4A49A5F1}" srcOrd="0" destOrd="0" presId="urn:microsoft.com/office/officeart/2005/8/layout/radial6"/>
    <dgm:cxn modelId="{AE040DFA-4723-472C-8284-C471A5AD2468}" srcId="{C1085EC2-2815-4D25-8E8B-6B3CDB3F0953}" destId="{CAF6AC9B-A673-4C91-92DB-DF6CBA265A44}" srcOrd="0" destOrd="0" parTransId="{454F0DBA-383C-4564-9CC4-01DE48492FEC}" sibTransId="{3BCD7B3B-AC9F-4962-8FB1-055032C0AB83}"/>
    <dgm:cxn modelId="{5C3A5B33-030A-4FF1-8FD6-5E34DAC6AAC5}" type="presOf" srcId="{4614200C-4F01-40CB-B64D-F640289904B1}" destId="{29709E72-BC97-4912-9BAE-AB88A78E628A}" srcOrd="0" destOrd="0" presId="urn:microsoft.com/office/officeart/2005/8/layout/radial6"/>
    <dgm:cxn modelId="{3C5C3D79-2FDA-45FC-B392-A20C3BDDC1BF}" type="presOf" srcId="{31408E10-0E78-44B9-B2EC-E49D00AD5488}" destId="{62B58763-CC94-4511-AF76-571C9AB357EB}" srcOrd="0" destOrd="0" presId="urn:microsoft.com/office/officeart/2005/8/layout/radial6"/>
    <dgm:cxn modelId="{2E99E40D-97E5-4567-A8C6-870827F89055}" type="presOf" srcId="{AE938DAE-332F-4A56-9D9D-FBC91590E277}" destId="{DBA49120-D258-4253-A8B6-C2963EE65521}" srcOrd="0" destOrd="0" presId="urn:microsoft.com/office/officeart/2005/8/layout/radial6"/>
    <dgm:cxn modelId="{ABEB1208-5B9D-456F-B7DF-F4FE9D9DE28F}" type="presOf" srcId="{C1085EC2-2815-4D25-8E8B-6B3CDB3F0953}" destId="{A88C350A-A3B3-4F84-B9DE-17B69250F926}" srcOrd="0" destOrd="0" presId="urn:microsoft.com/office/officeart/2005/8/layout/radial6"/>
    <dgm:cxn modelId="{916084C8-D48C-4524-AA5F-C74B350FCA62}" type="presOf" srcId="{1174CD6C-3540-417D-81B6-A68A72EC2C1A}" destId="{4A1FC726-3B25-4E38-9F66-C8B2E530311F}" srcOrd="0" destOrd="0" presId="urn:microsoft.com/office/officeart/2005/8/layout/radial6"/>
    <dgm:cxn modelId="{48907ADF-A3F4-4832-9DCF-3D9B8DB88D51}" srcId="{CAF6AC9B-A673-4C91-92DB-DF6CBA265A44}" destId="{31408E10-0E78-44B9-B2EC-E49D00AD5488}" srcOrd="2" destOrd="0" parTransId="{3B8AC0E4-A374-40EF-8858-60AFD92F6396}" sibTransId="{82FF85BF-2263-4E42-9501-48BEA3DF3BF8}"/>
    <dgm:cxn modelId="{387B5ACD-6E8D-4F3D-AA63-B01D326DE33D}" type="presOf" srcId="{28CAB1B6-4EF7-42A3-810D-8C7ACBB940C8}" destId="{4353F69B-CE23-4CBF-81D8-2F97FADA9147}" srcOrd="0" destOrd="0" presId="urn:microsoft.com/office/officeart/2005/8/layout/radial6"/>
    <dgm:cxn modelId="{9EBF272F-EE34-4C27-B030-5061FE526A90}" type="presOf" srcId="{80AB150B-972F-4FF8-8026-3F90271ADFAD}" destId="{8BD26161-F3AA-411F-83C2-759FB4C42920}" srcOrd="0" destOrd="0" presId="urn:microsoft.com/office/officeart/2005/8/layout/radial6"/>
    <dgm:cxn modelId="{3BA393EC-B924-4279-9414-68DF121B3F98}" type="presOf" srcId="{82FF85BF-2263-4E42-9501-48BEA3DF3BF8}" destId="{FA98349B-0EBC-4A3D-9C7C-298A3983DA72}" srcOrd="0" destOrd="0" presId="urn:microsoft.com/office/officeart/2005/8/layout/radial6"/>
    <dgm:cxn modelId="{06CF7181-A5DC-4AF6-9511-9537F5982600}" srcId="{CAF6AC9B-A673-4C91-92DB-DF6CBA265A44}" destId="{4614200C-4F01-40CB-B64D-F640289904B1}" srcOrd="0" destOrd="0" parTransId="{55F6DF31-2131-4A04-882A-2F2F2660886F}" sibTransId="{80AB150B-972F-4FF8-8026-3F90271ADFAD}"/>
    <dgm:cxn modelId="{1E39E274-121D-4C62-9D23-4E6BF2E3796B}" srcId="{CAF6AC9B-A673-4C91-92DB-DF6CBA265A44}" destId="{7049F359-9F9B-40ED-89A2-C5F3B3E580BC}" srcOrd="1" destOrd="0" parTransId="{909E82CD-7C6F-4F4E-B705-1CCDD0BBF0D8}" sibTransId="{AE938DAE-332F-4A56-9D9D-FBC91590E277}"/>
    <dgm:cxn modelId="{AAF776B0-A6F8-465D-AB12-F5D777DA294E}" srcId="{CAF6AC9B-A673-4C91-92DB-DF6CBA265A44}" destId="{1174CD6C-3540-417D-81B6-A68A72EC2C1A}" srcOrd="3" destOrd="0" parTransId="{A0159E77-4B3C-472D-8E34-36AEEE106A8E}" sibTransId="{28CAB1B6-4EF7-42A3-810D-8C7ACBB940C8}"/>
    <dgm:cxn modelId="{4AABE596-5A87-4B05-AA6A-AF2C54C8488A}" type="presOf" srcId="{7049F359-9F9B-40ED-89A2-C5F3B3E580BC}" destId="{D6AE7583-B67B-438F-8952-D85D3EA98AFF}" srcOrd="0" destOrd="0" presId="urn:microsoft.com/office/officeart/2005/8/layout/radial6"/>
    <dgm:cxn modelId="{95DAC7C9-5511-4035-AF29-76122F155207}" type="presParOf" srcId="{A88C350A-A3B3-4F84-B9DE-17B69250F926}" destId="{C5603074-1DF2-4FEB-9770-3F9A4A49A5F1}" srcOrd="0" destOrd="0" presId="urn:microsoft.com/office/officeart/2005/8/layout/radial6"/>
    <dgm:cxn modelId="{8E120A0D-9356-428C-B621-D2049722508E}" type="presParOf" srcId="{A88C350A-A3B3-4F84-B9DE-17B69250F926}" destId="{29709E72-BC97-4912-9BAE-AB88A78E628A}" srcOrd="1" destOrd="0" presId="urn:microsoft.com/office/officeart/2005/8/layout/radial6"/>
    <dgm:cxn modelId="{7AAB7A2C-26B8-49B4-9AA6-009D7718977B}" type="presParOf" srcId="{A88C350A-A3B3-4F84-B9DE-17B69250F926}" destId="{2197FC03-FCE4-407C-96FE-9634E75A6AD5}" srcOrd="2" destOrd="0" presId="urn:microsoft.com/office/officeart/2005/8/layout/radial6"/>
    <dgm:cxn modelId="{CBA89F5C-8EE3-43FB-8C35-9D89654187EA}" type="presParOf" srcId="{A88C350A-A3B3-4F84-B9DE-17B69250F926}" destId="{8BD26161-F3AA-411F-83C2-759FB4C42920}" srcOrd="3" destOrd="0" presId="urn:microsoft.com/office/officeart/2005/8/layout/radial6"/>
    <dgm:cxn modelId="{427B34CA-0A9E-40E1-BE6C-04D7EC31F8B5}" type="presParOf" srcId="{A88C350A-A3B3-4F84-B9DE-17B69250F926}" destId="{D6AE7583-B67B-438F-8952-D85D3EA98AFF}" srcOrd="4" destOrd="0" presId="urn:microsoft.com/office/officeart/2005/8/layout/radial6"/>
    <dgm:cxn modelId="{8074F887-8F56-4033-A1D7-5E610D5D2948}" type="presParOf" srcId="{A88C350A-A3B3-4F84-B9DE-17B69250F926}" destId="{4D4033A0-0054-4986-BF7B-BD752DBCA771}" srcOrd="5" destOrd="0" presId="urn:microsoft.com/office/officeart/2005/8/layout/radial6"/>
    <dgm:cxn modelId="{702F76A5-DC19-4AC3-B772-528256E975CF}" type="presParOf" srcId="{A88C350A-A3B3-4F84-B9DE-17B69250F926}" destId="{DBA49120-D258-4253-A8B6-C2963EE65521}" srcOrd="6" destOrd="0" presId="urn:microsoft.com/office/officeart/2005/8/layout/radial6"/>
    <dgm:cxn modelId="{16E462F4-36A3-4501-89C1-D0F12A241BD0}" type="presParOf" srcId="{A88C350A-A3B3-4F84-B9DE-17B69250F926}" destId="{62B58763-CC94-4511-AF76-571C9AB357EB}" srcOrd="7" destOrd="0" presId="urn:microsoft.com/office/officeart/2005/8/layout/radial6"/>
    <dgm:cxn modelId="{6FF5D54C-41ED-4754-B11E-886E062A9A33}" type="presParOf" srcId="{A88C350A-A3B3-4F84-B9DE-17B69250F926}" destId="{8256C39C-0AC1-4EE2-AE0C-8EC8A5826E4F}" srcOrd="8" destOrd="0" presId="urn:microsoft.com/office/officeart/2005/8/layout/radial6"/>
    <dgm:cxn modelId="{E1B48DD2-0285-49DE-9EBB-384ED89237D6}" type="presParOf" srcId="{A88C350A-A3B3-4F84-B9DE-17B69250F926}" destId="{FA98349B-0EBC-4A3D-9C7C-298A3983DA72}" srcOrd="9" destOrd="0" presId="urn:microsoft.com/office/officeart/2005/8/layout/radial6"/>
    <dgm:cxn modelId="{48D6452F-C040-4D0C-B0E7-169FECADA955}" type="presParOf" srcId="{A88C350A-A3B3-4F84-B9DE-17B69250F926}" destId="{4A1FC726-3B25-4E38-9F66-C8B2E530311F}" srcOrd="10" destOrd="0" presId="urn:microsoft.com/office/officeart/2005/8/layout/radial6"/>
    <dgm:cxn modelId="{C1DB71E0-684A-4B29-A836-768C2049517A}" type="presParOf" srcId="{A88C350A-A3B3-4F84-B9DE-17B69250F926}" destId="{85C514F1-933E-4613-9514-9E10D609858A}" srcOrd="11" destOrd="0" presId="urn:microsoft.com/office/officeart/2005/8/layout/radial6"/>
    <dgm:cxn modelId="{3C8920ED-988A-4908-A418-AE7F434E2789}" type="presParOf" srcId="{A88C350A-A3B3-4F84-B9DE-17B69250F926}" destId="{4353F69B-CE23-4CBF-81D8-2F97FADA9147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085EC2-2815-4D25-8E8B-6B3CDB3F0953}" type="doc">
      <dgm:prSet loTypeId="urn:microsoft.com/office/officeart/2005/8/layout/radial6" loCatId="cycle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kumimoji="1" lang="ja-JP" altLang="en-US"/>
        </a:p>
      </dgm:t>
    </dgm:pt>
    <dgm:pt modelId="{CAF6AC9B-A673-4C91-92DB-DF6CBA265A44}">
      <dgm:prSet phldrT="[テキスト]"/>
      <dgm:spPr/>
      <dgm:t>
        <a:bodyPr/>
        <a:lstStyle/>
        <a:p>
          <a:r>
            <a:rPr kumimoji="1" lang="ja-JP" altLang="en-US" b="1" dirty="0" smtClean="0"/>
            <a:t>システム</a:t>
          </a:r>
          <a:endParaRPr kumimoji="1" lang="en-US" altLang="ja-JP" b="1" dirty="0" smtClean="0"/>
        </a:p>
        <a:p>
          <a:r>
            <a:rPr kumimoji="1" lang="ja-JP" altLang="en-US" b="1" dirty="0" smtClean="0"/>
            <a:t>思考</a:t>
          </a:r>
          <a:endParaRPr kumimoji="1" lang="ja-JP" altLang="en-US" b="1" dirty="0"/>
        </a:p>
      </dgm:t>
    </dgm:pt>
    <dgm:pt modelId="{454F0DBA-383C-4564-9CC4-01DE48492FEC}" type="parTrans" cxnId="{AE040DFA-4723-472C-8284-C471A5AD2468}">
      <dgm:prSet/>
      <dgm:spPr/>
      <dgm:t>
        <a:bodyPr/>
        <a:lstStyle/>
        <a:p>
          <a:endParaRPr kumimoji="1" lang="ja-JP" altLang="en-US"/>
        </a:p>
      </dgm:t>
    </dgm:pt>
    <dgm:pt modelId="{3BCD7B3B-AC9F-4962-8FB1-055032C0AB83}" type="sibTrans" cxnId="{AE040DFA-4723-472C-8284-C471A5AD2468}">
      <dgm:prSet/>
      <dgm:spPr/>
      <dgm:t>
        <a:bodyPr/>
        <a:lstStyle/>
        <a:p>
          <a:endParaRPr kumimoji="1" lang="ja-JP" altLang="en-US"/>
        </a:p>
      </dgm:t>
    </dgm:pt>
    <dgm:pt modelId="{4614200C-4F01-40CB-B64D-F640289904B1}">
      <dgm:prSet phldrT="[テキスト]" custT="1"/>
      <dgm:spPr/>
      <dgm:t>
        <a:bodyPr/>
        <a:lstStyle/>
        <a:p>
          <a:r>
            <a:rPr kumimoji="1" lang="ja-JP" altLang="en-US" sz="2000" b="1" dirty="0" smtClean="0"/>
            <a:t>自己</a:t>
          </a:r>
          <a:endParaRPr kumimoji="1" lang="en-US" altLang="ja-JP" sz="2000" b="1" dirty="0" smtClean="0"/>
        </a:p>
        <a:p>
          <a:r>
            <a:rPr kumimoji="1" lang="ja-JP" altLang="en-US" sz="2000" b="1" dirty="0" smtClean="0"/>
            <a:t>マスタリー</a:t>
          </a:r>
          <a:endParaRPr kumimoji="1" lang="ja-JP" altLang="en-US" sz="2000" b="1" dirty="0"/>
        </a:p>
      </dgm:t>
    </dgm:pt>
    <dgm:pt modelId="{55F6DF31-2131-4A04-882A-2F2F2660886F}" type="parTrans" cxnId="{06CF7181-A5DC-4AF6-9511-9537F5982600}">
      <dgm:prSet/>
      <dgm:spPr/>
      <dgm:t>
        <a:bodyPr/>
        <a:lstStyle/>
        <a:p>
          <a:endParaRPr kumimoji="1" lang="ja-JP" altLang="en-US"/>
        </a:p>
      </dgm:t>
    </dgm:pt>
    <dgm:pt modelId="{80AB150B-972F-4FF8-8026-3F90271ADFAD}" type="sibTrans" cxnId="{06CF7181-A5DC-4AF6-9511-9537F5982600}">
      <dgm:prSet/>
      <dgm:spPr/>
      <dgm:t>
        <a:bodyPr/>
        <a:lstStyle/>
        <a:p>
          <a:endParaRPr kumimoji="1" lang="ja-JP" altLang="en-US"/>
        </a:p>
      </dgm:t>
    </dgm:pt>
    <dgm:pt modelId="{7049F359-9F9B-40ED-89A2-C5F3B3E580BC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メンタル</a:t>
          </a:r>
          <a:endParaRPr kumimoji="1" lang="en-US" altLang="ja-JP" sz="1600" b="1" dirty="0" smtClean="0"/>
        </a:p>
        <a:p>
          <a:r>
            <a:rPr kumimoji="1" lang="ja-JP" altLang="en-US" sz="1600" b="1" dirty="0" smtClean="0"/>
            <a:t>・モデル</a:t>
          </a:r>
          <a:endParaRPr kumimoji="1" lang="en-US" altLang="ja-JP" sz="1600" b="1" dirty="0" smtClean="0"/>
        </a:p>
        <a:p>
          <a:r>
            <a:rPr kumimoji="1" lang="ja-JP" altLang="en-US" sz="1600" b="1" dirty="0" smtClean="0"/>
            <a:t>の克服</a:t>
          </a:r>
          <a:endParaRPr kumimoji="1" lang="ja-JP" altLang="en-US" sz="1600" b="1" dirty="0"/>
        </a:p>
      </dgm:t>
    </dgm:pt>
    <dgm:pt modelId="{909E82CD-7C6F-4F4E-B705-1CCDD0BBF0D8}" type="parTrans" cxnId="{1E39E274-121D-4C62-9D23-4E6BF2E3796B}">
      <dgm:prSet/>
      <dgm:spPr/>
      <dgm:t>
        <a:bodyPr/>
        <a:lstStyle/>
        <a:p>
          <a:endParaRPr kumimoji="1" lang="ja-JP" altLang="en-US"/>
        </a:p>
      </dgm:t>
    </dgm:pt>
    <dgm:pt modelId="{AE938DAE-332F-4A56-9D9D-FBC91590E277}" type="sibTrans" cxnId="{1E39E274-121D-4C62-9D23-4E6BF2E3796B}">
      <dgm:prSet/>
      <dgm:spPr/>
      <dgm:t>
        <a:bodyPr/>
        <a:lstStyle/>
        <a:p>
          <a:endParaRPr kumimoji="1" lang="ja-JP" altLang="en-US"/>
        </a:p>
      </dgm:t>
    </dgm:pt>
    <dgm:pt modelId="{31408E10-0E78-44B9-B2EC-E49D00AD5488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共有</a:t>
          </a:r>
          <a:endParaRPr kumimoji="1" lang="en-US" altLang="ja-JP" sz="1600" b="1" dirty="0" smtClean="0"/>
        </a:p>
        <a:p>
          <a:r>
            <a:rPr kumimoji="1" lang="ja-JP" altLang="en-US" sz="1600" b="1" dirty="0" smtClean="0"/>
            <a:t>ビジョン</a:t>
          </a:r>
          <a:endParaRPr kumimoji="1" lang="ja-JP" altLang="en-US" sz="1600" b="1" dirty="0"/>
        </a:p>
      </dgm:t>
    </dgm:pt>
    <dgm:pt modelId="{3B8AC0E4-A374-40EF-8858-60AFD92F6396}" type="parTrans" cxnId="{48907ADF-A3F4-4832-9DCF-3D9B8DB88D51}">
      <dgm:prSet/>
      <dgm:spPr/>
      <dgm:t>
        <a:bodyPr/>
        <a:lstStyle/>
        <a:p>
          <a:endParaRPr kumimoji="1" lang="ja-JP" altLang="en-US"/>
        </a:p>
      </dgm:t>
    </dgm:pt>
    <dgm:pt modelId="{82FF85BF-2263-4E42-9501-48BEA3DF3BF8}" type="sibTrans" cxnId="{48907ADF-A3F4-4832-9DCF-3D9B8DB88D51}">
      <dgm:prSet/>
      <dgm:spPr/>
      <dgm:t>
        <a:bodyPr/>
        <a:lstStyle/>
        <a:p>
          <a:endParaRPr kumimoji="1" lang="ja-JP" altLang="en-US"/>
        </a:p>
      </dgm:t>
    </dgm:pt>
    <dgm:pt modelId="{1174CD6C-3540-417D-81B6-A68A72EC2C1A}">
      <dgm:prSet phldrT="[テキスト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kumimoji="1" lang="ja-JP" altLang="en-US" sz="2000" b="1" dirty="0" smtClean="0"/>
            <a:t>チーム</a:t>
          </a:r>
          <a:endParaRPr kumimoji="1" lang="en-US" altLang="ja-JP" sz="2000" b="1" dirty="0" smtClean="0"/>
        </a:p>
        <a:p>
          <a:r>
            <a:rPr kumimoji="1" lang="ja-JP" altLang="en-US" sz="2000" b="1" dirty="0" smtClean="0"/>
            <a:t>学習</a:t>
          </a:r>
          <a:endParaRPr kumimoji="1" lang="ja-JP" altLang="en-US" sz="2000" b="1" dirty="0"/>
        </a:p>
      </dgm:t>
    </dgm:pt>
    <dgm:pt modelId="{A0159E77-4B3C-472D-8E34-36AEEE106A8E}" type="parTrans" cxnId="{AAF776B0-A6F8-465D-AB12-F5D777DA294E}">
      <dgm:prSet/>
      <dgm:spPr/>
      <dgm:t>
        <a:bodyPr/>
        <a:lstStyle/>
        <a:p>
          <a:endParaRPr kumimoji="1" lang="ja-JP" altLang="en-US"/>
        </a:p>
      </dgm:t>
    </dgm:pt>
    <dgm:pt modelId="{28CAB1B6-4EF7-42A3-810D-8C7ACBB940C8}" type="sibTrans" cxnId="{AAF776B0-A6F8-465D-AB12-F5D777DA294E}">
      <dgm:prSet/>
      <dgm:spPr/>
      <dgm:t>
        <a:bodyPr/>
        <a:lstStyle/>
        <a:p>
          <a:endParaRPr kumimoji="1" lang="ja-JP" altLang="en-US"/>
        </a:p>
      </dgm:t>
    </dgm:pt>
    <dgm:pt modelId="{A88C350A-A3B3-4F84-B9DE-17B69250F926}" type="pres">
      <dgm:prSet presAssocID="{C1085EC2-2815-4D25-8E8B-6B3CDB3F095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5603074-1DF2-4FEB-9770-3F9A4A49A5F1}" type="pres">
      <dgm:prSet presAssocID="{CAF6AC9B-A673-4C91-92DB-DF6CBA265A44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29709E72-BC97-4912-9BAE-AB88A78E628A}" type="pres">
      <dgm:prSet presAssocID="{4614200C-4F01-40CB-B64D-F640289904B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197FC03-FCE4-407C-96FE-9634E75A6AD5}" type="pres">
      <dgm:prSet presAssocID="{4614200C-4F01-40CB-B64D-F640289904B1}" presName="dummy" presStyleCnt="0"/>
      <dgm:spPr/>
    </dgm:pt>
    <dgm:pt modelId="{8BD26161-F3AA-411F-83C2-759FB4C42920}" type="pres">
      <dgm:prSet presAssocID="{80AB150B-972F-4FF8-8026-3F90271ADFAD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D6AE7583-B67B-438F-8952-D85D3EA98AFF}" type="pres">
      <dgm:prSet presAssocID="{7049F359-9F9B-40ED-89A2-C5F3B3E580B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4033A0-0054-4986-BF7B-BD752DBCA771}" type="pres">
      <dgm:prSet presAssocID="{7049F359-9F9B-40ED-89A2-C5F3B3E580BC}" presName="dummy" presStyleCnt="0"/>
      <dgm:spPr/>
    </dgm:pt>
    <dgm:pt modelId="{DBA49120-D258-4253-A8B6-C2963EE65521}" type="pres">
      <dgm:prSet presAssocID="{AE938DAE-332F-4A56-9D9D-FBC91590E277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62B58763-CC94-4511-AF76-571C9AB357EB}" type="pres">
      <dgm:prSet presAssocID="{31408E10-0E78-44B9-B2EC-E49D00AD548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56C39C-0AC1-4EE2-AE0C-8EC8A5826E4F}" type="pres">
      <dgm:prSet presAssocID="{31408E10-0E78-44B9-B2EC-E49D00AD5488}" presName="dummy" presStyleCnt="0"/>
      <dgm:spPr/>
    </dgm:pt>
    <dgm:pt modelId="{FA98349B-0EBC-4A3D-9C7C-298A3983DA72}" type="pres">
      <dgm:prSet presAssocID="{82FF85BF-2263-4E42-9501-48BEA3DF3BF8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4A1FC726-3B25-4E38-9F66-C8B2E530311F}" type="pres">
      <dgm:prSet presAssocID="{1174CD6C-3540-417D-81B6-A68A72EC2C1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5C514F1-933E-4613-9514-9E10D609858A}" type="pres">
      <dgm:prSet presAssocID="{1174CD6C-3540-417D-81B6-A68A72EC2C1A}" presName="dummy" presStyleCnt="0"/>
      <dgm:spPr/>
    </dgm:pt>
    <dgm:pt modelId="{4353F69B-CE23-4CBF-81D8-2F97FADA9147}" type="pres">
      <dgm:prSet presAssocID="{28CAB1B6-4EF7-42A3-810D-8C7ACBB940C8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A94187A2-7845-4CFE-8D66-D3CC1F1D3D3A}" type="presOf" srcId="{82FF85BF-2263-4E42-9501-48BEA3DF3BF8}" destId="{FA98349B-0EBC-4A3D-9C7C-298A3983DA72}" srcOrd="0" destOrd="0" presId="urn:microsoft.com/office/officeart/2005/8/layout/radial6"/>
    <dgm:cxn modelId="{B01C4BCE-A2D7-4F83-AE9D-1E15869AE49D}" type="presOf" srcId="{31408E10-0E78-44B9-B2EC-E49D00AD5488}" destId="{62B58763-CC94-4511-AF76-571C9AB357EB}" srcOrd="0" destOrd="0" presId="urn:microsoft.com/office/officeart/2005/8/layout/radial6"/>
    <dgm:cxn modelId="{AE040DFA-4723-472C-8284-C471A5AD2468}" srcId="{C1085EC2-2815-4D25-8E8B-6B3CDB3F0953}" destId="{CAF6AC9B-A673-4C91-92DB-DF6CBA265A44}" srcOrd="0" destOrd="0" parTransId="{454F0DBA-383C-4564-9CC4-01DE48492FEC}" sibTransId="{3BCD7B3B-AC9F-4962-8FB1-055032C0AB83}"/>
    <dgm:cxn modelId="{59E220BD-1C96-4C49-993F-4A3E58336893}" type="presOf" srcId="{4614200C-4F01-40CB-B64D-F640289904B1}" destId="{29709E72-BC97-4912-9BAE-AB88A78E628A}" srcOrd="0" destOrd="0" presId="urn:microsoft.com/office/officeart/2005/8/layout/radial6"/>
    <dgm:cxn modelId="{803B59D4-5057-4CCF-BD5F-736258ABF9B0}" type="presOf" srcId="{C1085EC2-2815-4D25-8E8B-6B3CDB3F0953}" destId="{A88C350A-A3B3-4F84-B9DE-17B69250F926}" srcOrd="0" destOrd="0" presId="urn:microsoft.com/office/officeart/2005/8/layout/radial6"/>
    <dgm:cxn modelId="{5055CB53-C927-45A6-986E-FA8E6F88CBAB}" type="presOf" srcId="{AE938DAE-332F-4A56-9D9D-FBC91590E277}" destId="{DBA49120-D258-4253-A8B6-C2963EE65521}" srcOrd="0" destOrd="0" presId="urn:microsoft.com/office/officeart/2005/8/layout/radial6"/>
    <dgm:cxn modelId="{48907ADF-A3F4-4832-9DCF-3D9B8DB88D51}" srcId="{CAF6AC9B-A673-4C91-92DB-DF6CBA265A44}" destId="{31408E10-0E78-44B9-B2EC-E49D00AD5488}" srcOrd="2" destOrd="0" parTransId="{3B8AC0E4-A374-40EF-8858-60AFD92F6396}" sibTransId="{82FF85BF-2263-4E42-9501-48BEA3DF3BF8}"/>
    <dgm:cxn modelId="{AFA68C88-E83A-4D41-A394-F35410E9ED2D}" type="presOf" srcId="{80AB150B-972F-4FF8-8026-3F90271ADFAD}" destId="{8BD26161-F3AA-411F-83C2-759FB4C42920}" srcOrd="0" destOrd="0" presId="urn:microsoft.com/office/officeart/2005/8/layout/radial6"/>
    <dgm:cxn modelId="{86DFF1DC-E173-4FC6-B5D6-E412D8F6F1A2}" type="presOf" srcId="{CAF6AC9B-A673-4C91-92DB-DF6CBA265A44}" destId="{C5603074-1DF2-4FEB-9770-3F9A4A49A5F1}" srcOrd="0" destOrd="0" presId="urn:microsoft.com/office/officeart/2005/8/layout/radial6"/>
    <dgm:cxn modelId="{B2749CBA-39C3-4F2F-B375-21C82B14DD4F}" type="presOf" srcId="{1174CD6C-3540-417D-81B6-A68A72EC2C1A}" destId="{4A1FC726-3B25-4E38-9F66-C8B2E530311F}" srcOrd="0" destOrd="0" presId="urn:microsoft.com/office/officeart/2005/8/layout/radial6"/>
    <dgm:cxn modelId="{CB7D50F2-5374-46E8-B6A4-055CC6B39A48}" type="presOf" srcId="{7049F359-9F9B-40ED-89A2-C5F3B3E580BC}" destId="{D6AE7583-B67B-438F-8952-D85D3EA98AFF}" srcOrd="0" destOrd="0" presId="urn:microsoft.com/office/officeart/2005/8/layout/radial6"/>
    <dgm:cxn modelId="{06CF7181-A5DC-4AF6-9511-9537F5982600}" srcId="{CAF6AC9B-A673-4C91-92DB-DF6CBA265A44}" destId="{4614200C-4F01-40CB-B64D-F640289904B1}" srcOrd="0" destOrd="0" parTransId="{55F6DF31-2131-4A04-882A-2F2F2660886F}" sibTransId="{80AB150B-972F-4FF8-8026-3F90271ADFAD}"/>
    <dgm:cxn modelId="{1E39E274-121D-4C62-9D23-4E6BF2E3796B}" srcId="{CAF6AC9B-A673-4C91-92DB-DF6CBA265A44}" destId="{7049F359-9F9B-40ED-89A2-C5F3B3E580BC}" srcOrd="1" destOrd="0" parTransId="{909E82CD-7C6F-4F4E-B705-1CCDD0BBF0D8}" sibTransId="{AE938DAE-332F-4A56-9D9D-FBC91590E277}"/>
    <dgm:cxn modelId="{32D76451-6277-405D-9BCF-BFEF668DB93F}" type="presOf" srcId="{28CAB1B6-4EF7-42A3-810D-8C7ACBB940C8}" destId="{4353F69B-CE23-4CBF-81D8-2F97FADA9147}" srcOrd="0" destOrd="0" presId="urn:microsoft.com/office/officeart/2005/8/layout/radial6"/>
    <dgm:cxn modelId="{AAF776B0-A6F8-465D-AB12-F5D777DA294E}" srcId="{CAF6AC9B-A673-4C91-92DB-DF6CBA265A44}" destId="{1174CD6C-3540-417D-81B6-A68A72EC2C1A}" srcOrd="3" destOrd="0" parTransId="{A0159E77-4B3C-472D-8E34-36AEEE106A8E}" sibTransId="{28CAB1B6-4EF7-42A3-810D-8C7ACBB940C8}"/>
    <dgm:cxn modelId="{ED398793-6AB0-44A8-A13D-65B586400118}" type="presParOf" srcId="{A88C350A-A3B3-4F84-B9DE-17B69250F926}" destId="{C5603074-1DF2-4FEB-9770-3F9A4A49A5F1}" srcOrd="0" destOrd="0" presId="urn:microsoft.com/office/officeart/2005/8/layout/radial6"/>
    <dgm:cxn modelId="{F407BDDC-35C3-4AF0-BA99-F722C34A273E}" type="presParOf" srcId="{A88C350A-A3B3-4F84-B9DE-17B69250F926}" destId="{29709E72-BC97-4912-9BAE-AB88A78E628A}" srcOrd="1" destOrd="0" presId="urn:microsoft.com/office/officeart/2005/8/layout/radial6"/>
    <dgm:cxn modelId="{E335497A-DBCB-4FE7-9C47-5A852E9D868F}" type="presParOf" srcId="{A88C350A-A3B3-4F84-B9DE-17B69250F926}" destId="{2197FC03-FCE4-407C-96FE-9634E75A6AD5}" srcOrd="2" destOrd="0" presId="urn:microsoft.com/office/officeart/2005/8/layout/radial6"/>
    <dgm:cxn modelId="{8D292BAD-05E4-4E77-97AC-77B8911F3172}" type="presParOf" srcId="{A88C350A-A3B3-4F84-B9DE-17B69250F926}" destId="{8BD26161-F3AA-411F-83C2-759FB4C42920}" srcOrd="3" destOrd="0" presId="urn:microsoft.com/office/officeart/2005/8/layout/radial6"/>
    <dgm:cxn modelId="{9292E9B4-F0F7-4755-AF25-5E2622B58809}" type="presParOf" srcId="{A88C350A-A3B3-4F84-B9DE-17B69250F926}" destId="{D6AE7583-B67B-438F-8952-D85D3EA98AFF}" srcOrd="4" destOrd="0" presId="urn:microsoft.com/office/officeart/2005/8/layout/radial6"/>
    <dgm:cxn modelId="{714AD5A4-EF6F-4DA4-8892-7DA1E41172AE}" type="presParOf" srcId="{A88C350A-A3B3-4F84-B9DE-17B69250F926}" destId="{4D4033A0-0054-4986-BF7B-BD752DBCA771}" srcOrd="5" destOrd="0" presId="urn:microsoft.com/office/officeart/2005/8/layout/radial6"/>
    <dgm:cxn modelId="{F39F90A0-3A1F-4BB5-BF21-0E856107B98E}" type="presParOf" srcId="{A88C350A-A3B3-4F84-B9DE-17B69250F926}" destId="{DBA49120-D258-4253-A8B6-C2963EE65521}" srcOrd="6" destOrd="0" presId="urn:microsoft.com/office/officeart/2005/8/layout/radial6"/>
    <dgm:cxn modelId="{B697C934-3858-4B7B-95E1-9E4A7093E91E}" type="presParOf" srcId="{A88C350A-A3B3-4F84-B9DE-17B69250F926}" destId="{62B58763-CC94-4511-AF76-571C9AB357EB}" srcOrd="7" destOrd="0" presId="urn:microsoft.com/office/officeart/2005/8/layout/radial6"/>
    <dgm:cxn modelId="{B7FFAA5C-D5DB-47BE-9536-655A5FBE839F}" type="presParOf" srcId="{A88C350A-A3B3-4F84-B9DE-17B69250F926}" destId="{8256C39C-0AC1-4EE2-AE0C-8EC8A5826E4F}" srcOrd="8" destOrd="0" presId="urn:microsoft.com/office/officeart/2005/8/layout/radial6"/>
    <dgm:cxn modelId="{F0BF9AB9-8F4E-4553-A473-59C0ACB01B32}" type="presParOf" srcId="{A88C350A-A3B3-4F84-B9DE-17B69250F926}" destId="{FA98349B-0EBC-4A3D-9C7C-298A3983DA72}" srcOrd="9" destOrd="0" presId="urn:microsoft.com/office/officeart/2005/8/layout/radial6"/>
    <dgm:cxn modelId="{6C64F4F4-399A-4AAD-8542-847F2D9BD36D}" type="presParOf" srcId="{A88C350A-A3B3-4F84-B9DE-17B69250F926}" destId="{4A1FC726-3B25-4E38-9F66-C8B2E530311F}" srcOrd="10" destOrd="0" presId="urn:microsoft.com/office/officeart/2005/8/layout/radial6"/>
    <dgm:cxn modelId="{15DFE47B-F4B2-4097-8E2E-5593CA112A9E}" type="presParOf" srcId="{A88C350A-A3B3-4F84-B9DE-17B69250F926}" destId="{85C514F1-933E-4613-9514-9E10D609858A}" srcOrd="11" destOrd="0" presId="urn:microsoft.com/office/officeart/2005/8/layout/radial6"/>
    <dgm:cxn modelId="{A590B578-43E2-4DFC-A9B2-19A2691F0D28}" type="presParOf" srcId="{A88C350A-A3B3-4F84-B9DE-17B69250F926}" destId="{4353F69B-CE23-4CBF-81D8-2F97FADA9147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1B46B2-CBFF-463D-9EBC-861CF62A4585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9CCE7D81-5CEC-43C5-B5F0-A95A79889D42}">
      <dgm:prSet phldrT="[テキスト]"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kumimoji="1" lang="ja-JP" altLang="en-US" sz="3600" dirty="0" smtClean="0"/>
            <a:t>組織：</a:t>
          </a:r>
          <a:r>
            <a:rPr kumimoji="1" lang="ja-JP" altLang="en-US" sz="3600" dirty="0" smtClean="0">
              <a:solidFill>
                <a:srgbClr val="FF0000"/>
              </a:solidFill>
            </a:rPr>
            <a:t>チーム学習</a:t>
          </a:r>
          <a:endParaRPr kumimoji="1" lang="ja-JP" altLang="en-US" sz="3600" dirty="0">
            <a:solidFill>
              <a:srgbClr val="FF0000"/>
            </a:solidFill>
          </a:endParaRPr>
        </a:p>
      </dgm:t>
    </dgm:pt>
    <dgm:pt modelId="{F5C77728-EEFF-433A-86D6-65F38B839037}" type="parTrans" cxnId="{5096E4D1-2B66-45E2-A30F-AB6BCAC46BB7}">
      <dgm:prSet/>
      <dgm:spPr/>
      <dgm:t>
        <a:bodyPr/>
        <a:lstStyle/>
        <a:p>
          <a:endParaRPr kumimoji="1" lang="ja-JP" altLang="en-US"/>
        </a:p>
      </dgm:t>
    </dgm:pt>
    <dgm:pt modelId="{CA8B7B49-8706-4705-8E72-91470A3652C1}" type="sibTrans" cxnId="{5096E4D1-2B66-45E2-A30F-AB6BCAC46BB7}">
      <dgm:prSet/>
      <dgm:spPr/>
      <dgm:t>
        <a:bodyPr/>
        <a:lstStyle/>
        <a:p>
          <a:endParaRPr kumimoji="1" lang="ja-JP" altLang="en-US"/>
        </a:p>
      </dgm:t>
    </dgm:pt>
    <dgm:pt modelId="{B24DC091-1143-47FF-B0CB-659F718DE9B6}">
      <dgm:prSet phldrT="[テキスト]" custT="1"/>
      <dgm:spPr/>
      <dgm:t>
        <a:bodyPr/>
        <a:lstStyle/>
        <a:p>
          <a:r>
            <a:rPr kumimoji="1" lang="ja-JP" altLang="en-US" sz="3200" dirty="0" smtClean="0"/>
            <a:t>チーム：共有ビジョン</a:t>
          </a:r>
          <a:endParaRPr kumimoji="1" lang="ja-JP" altLang="en-US" sz="3200" dirty="0"/>
        </a:p>
      </dgm:t>
    </dgm:pt>
    <dgm:pt modelId="{3DDB26C2-2BFA-49C6-9DCA-47DC3B1C4155}" type="parTrans" cxnId="{A07CCB3E-B5AA-4A15-8358-DE1952FC45A6}">
      <dgm:prSet/>
      <dgm:spPr/>
      <dgm:t>
        <a:bodyPr/>
        <a:lstStyle/>
        <a:p>
          <a:endParaRPr kumimoji="1" lang="ja-JP" altLang="en-US"/>
        </a:p>
      </dgm:t>
    </dgm:pt>
    <dgm:pt modelId="{4E821CA5-A558-4364-88D9-CBB65CBF8092}" type="sibTrans" cxnId="{A07CCB3E-B5AA-4A15-8358-DE1952FC45A6}">
      <dgm:prSet/>
      <dgm:spPr/>
      <dgm:t>
        <a:bodyPr/>
        <a:lstStyle/>
        <a:p>
          <a:endParaRPr kumimoji="1" lang="ja-JP" altLang="en-US"/>
        </a:p>
      </dgm:t>
    </dgm:pt>
    <dgm:pt modelId="{780B8773-92CA-4F81-937F-9B9B7549CD33}">
      <dgm:prSet phldrT="[テキスト]"/>
      <dgm:spPr/>
      <dgm:t>
        <a:bodyPr/>
        <a:lstStyle/>
        <a:p>
          <a:r>
            <a:rPr kumimoji="1" lang="ja-JP" altLang="en-US" dirty="0" smtClean="0"/>
            <a:t>個人：自己マスタリー</a:t>
          </a:r>
          <a:endParaRPr kumimoji="1" lang="ja-JP" altLang="en-US" dirty="0"/>
        </a:p>
      </dgm:t>
    </dgm:pt>
    <dgm:pt modelId="{C2E92958-1047-41D0-853C-CCB762CDD621}" type="parTrans" cxnId="{A6BD4F3C-8799-45DC-9B83-F975D11C4526}">
      <dgm:prSet/>
      <dgm:spPr/>
      <dgm:t>
        <a:bodyPr/>
        <a:lstStyle/>
        <a:p>
          <a:endParaRPr kumimoji="1" lang="ja-JP" altLang="en-US"/>
        </a:p>
      </dgm:t>
    </dgm:pt>
    <dgm:pt modelId="{714C1011-6479-403E-A85D-F87C86805B72}" type="sibTrans" cxnId="{A6BD4F3C-8799-45DC-9B83-F975D11C4526}">
      <dgm:prSet/>
      <dgm:spPr/>
      <dgm:t>
        <a:bodyPr/>
        <a:lstStyle/>
        <a:p>
          <a:endParaRPr kumimoji="1" lang="ja-JP" altLang="en-US"/>
        </a:p>
      </dgm:t>
    </dgm:pt>
    <dgm:pt modelId="{B7D59FBA-1EA8-417C-80F6-3314A04E0EB7}" type="pres">
      <dgm:prSet presAssocID="{6B1B46B2-CBFF-463D-9EBC-861CF62A4585}" presName="compositeShape" presStyleCnt="0">
        <dgm:presLayoutVars>
          <dgm:dir/>
          <dgm:resizeHandles/>
        </dgm:presLayoutVars>
      </dgm:prSet>
      <dgm:spPr/>
    </dgm:pt>
    <dgm:pt modelId="{45A20BCE-3CC2-464F-90F7-B60483058E6A}" type="pres">
      <dgm:prSet presAssocID="{6B1B46B2-CBFF-463D-9EBC-861CF62A4585}" presName="pyramid" presStyleLbl="node1" presStyleIdx="0" presStyleCnt="1"/>
      <dgm:spPr/>
    </dgm:pt>
    <dgm:pt modelId="{6C7B469C-DEF2-4249-9951-0E6D7A12B3A5}" type="pres">
      <dgm:prSet presAssocID="{6B1B46B2-CBFF-463D-9EBC-861CF62A4585}" presName="theList" presStyleCnt="0"/>
      <dgm:spPr/>
    </dgm:pt>
    <dgm:pt modelId="{41923EC2-5CEE-4D27-A9D7-E2F288C79EC5}" type="pres">
      <dgm:prSet presAssocID="{9CCE7D81-5CEC-43C5-B5F0-A95A79889D42}" presName="aNode" presStyleLbl="fgAcc1" presStyleIdx="0" presStyleCnt="3" custScaleX="13589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24C8F6-C068-4FAE-8156-147F645D3D66}" type="pres">
      <dgm:prSet presAssocID="{9CCE7D81-5CEC-43C5-B5F0-A95A79889D42}" presName="aSpace" presStyleCnt="0"/>
      <dgm:spPr/>
    </dgm:pt>
    <dgm:pt modelId="{DE0DB834-0230-4F94-A182-48BA21F0610E}" type="pres">
      <dgm:prSet presAssocID="{B24DC091-1143-47FF-B0CB-659F718DE9B6}" presName="aNode" presStyleLbl="fgAcc1" presStyleIdx="1" presStyleCnt="3" custScaleX="13855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52324BB-C60C-471B-A9C6-03D28F76D633}" type="pres">
      <dgm:prSet presAssocID="{B24DC091-1143-47FF-B0CB-659F718DE9B6}" presName="aSpace" presStyleCnt="0"/>
      <dgm:spPr/>
    </dgm:pt>
    <dgm:pt modelId="{7B5BFF7D-5DCA-4328-8728-2E112DAE872C}" type="pres">
      <dgm:prSet presAssocID="{780B8773-92CA-4F81-937F-9B9B7549CD33}" presName="aNode" presStyleLbl="fgAcc1" presStyleIdx="2" presStyleCnt="3" custScaleX="13842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89AB561-47ED-4084-849E-83C8640AAF39}" type="pres">
      <dgm:prSet presAssocID="{780B8773-92CA-4F81-937F-9B9B7549CD33}" presName="aSpace" presStyleCnt="0"/>
      <dgm:spPr/>
    </dgm:pt>
  </dgm:ptLst>
  <dgm:cxnLst>
    <dgm:cxn modelId="{A07CCB3E-B5AA-4A15-8358-DE1952FC45A6}" srcId="{6B1B46B2-CBFF-463D-9EBC-861CF62A4585}" destId="{B24DC091-1143-47FF-B0CB-659F718DE9B6}" srcOrd="1" destOrd="0" parTransId="{3DDB26C2-2BFA-49C6-9DCA-47DC3B1C4155}" sibTransId="{4E821CA5-A558-4364-88D9-CBB65CBF8092}"/>
    <dgm:cxn modelId="{5096E4D1-2B66-45E2-A30F-AB6BCAC46BB7}" srcId="{6B1B46B2-CBFF-463D-9EBC-861CF62A4585}" destId="{9CCE7D81-5CEC-43C5-B5F0-A95A79889D42}" srcOrd="0" destOrd="0" parTransId="{F5C77728-EEFF-433A-86D6-65F38B839037}" sibTransId="{CA8B7B49-8706-4705-8E72-91470A3652C1}"/>
    <dgm:cxn modelId="{9136CD0C-C36C-429A-A6C6-E6FA45799716}" type="presOf" srcId="{B24DC091-1143-47FF-B0CB-659F718DE9B6}" destId="{DE0DB834-0230-4F94-A182-48BA21F0610E}" srcOrd="0" destOrd="0" presId="urn:microsoft.com/office/officeart/2005/8/layout/pyramid2"/>
    <dgm:cxn modelId="{A8256B7D-F931-4907-BFFA-F1A7CA4CB2A0}" type="presOf" srcId="{780B8773-92CA-4F81-937F-9B9B7549CD33}" destId="{7B5BFF7D-5DCA-4328-8728-2E112DAE872C}" srcOrd="0" destOrd="0" presId="urn:microsoft.com/office/officeart/2005/8/layout/pyramid2"/>
    <dgm:cxn modelId="{F2556FC0-9EDF-454F-AFAD-AF7ED05CE3F2}" type="presOf" srcId="{6B1B46B2-CBFF-463D-9EBC-861CF62A4585}" destId="{B7D59FBA-1EA8-417C-80F6-3314A04E0EB7}" srcOrd="0" destOrd="0" presId="urn:microsoft.com/office/officeart/2005/8/layout/pyramid2"/>
    <dgm:cxn modelId="{A6BD4F3C-8799-45DC-9B83-F975D11C4526}" srcId="{6B1B46B2-CBFF-463D-9EBC-861CF62A4585}" destId="{780B8773-92CA-4F81-937F-9B9B7549CD33}" srcOrd="2" destOrd="0" parTransId="{C2E92958-1047-41D0-853C-CCB762CDD621}" sibTransId="{714C1011-6479-403E-A85D-F87C86805B72}"/>
    <dgm:cxn modelId="{FB1AA2D6-40B0-49CD-B3E3-A42977239E78}" type="presOf" srcId="{9CCE7D81-5CEC-43C5-B5F0-A95A79889D42}" destId="{41923EC2-5CEE-4D27-A9D7-E2F288C79EC5}" srcOrd="0" destOrd="0" presId="urn:microsoft.com/office/officeart/2005/8/layout/pyramid2"/>
    <dgm:cxn modelId="{6084134A-3E7A-4595-822A-B7269ED88A49}" type="presParOf" srcId="{B7D59FBA-1EA8-417C-80F6-3314A04E0EB7}" destId="{45A20BCE-3CC2-464F-90F7-B60483058E6A}" srcOrd="0" destOrd="0" presId="urn:microsoft.com/office/officeart/2005/8/layout/pyramid2"/>
    <dgm:cxn modelId="{5326B948-0D39-4FDB-9D82-473D549F4472}" type="presParOf" srcId="{B7D59FBA-1EA8-417C-80F6-3314A04E0EB7}" destId="{6C7B469C-DEF2-4249-9951-0E6D7A12B3A5}" srcOrd="1" destOrd="0" presId="urn:microsoft.com/office/officeart/2005/8/layout/pyramid2"/>
    <dgm:cxn modelId="{B32BF964-FE40-4F58-B63D-E5068F854B5C}" type="presParOf" srcId="{6C7B469C-DEF2-4249-9951-0E6D7A12B3A5}" destId="{41923EC2-5CEE-4D27-A9D7-E2F288C79EC5}" srcOrd="0" destOrd="0" presId="urn:microsoft.com/office/officeart/2005/8/layout/pyramid2"/>
    <dgm:cxn modelId="{CDBB80B5-0517-45E5-80DD-A803EA7B6BAC}" type="presParOf" srcId="{6C7B469C-DEF2-4249-9951-0E6D7A12B3A5}" destId="{8F24C8F6-C068-4FAE-8156-147F645D3D66}" srcOrd="1" destOrd="0" presId="urn:microsoft.com/office/officeart/2005/8/layout/pyramid2"/>
    <dgm:cxn modelId="{BA1AAA96-E5AA-4051-8814-10400237E736}" type="presParOf" srcId="{6C7B469C-DEF2-4249-9951-0E6D7A12B3A5}" destId="{DE0DB834-0230-4F94-A182-48BA21F0610E}" srcOrd="2" destOrd="0" presId="urn:microsoft.com/office/officeart/2005/8/layout/pyramid2"/>
    <dgm:cxn modelId="{98F70237-33B5-4222-9FE1-EB94E24E4079}" type="presParOf" srcId="{6C7B469C-DEF2-4249-9951-0E6D7A12B3A5}" destId="{E52324BB-C60C-471B-A9C6-03D28F76D633}" srcOrd="3" destOrd="0" presId="urn:microsoft.com/office/officeart/2005/8/layout/pyramid2"/>
    <dgm:cxn modelId="{B96573DD-4D8D-47C6-AE6A-61DE4900604C}" type="presParOf" srcId="{6C7B469C-DEF2-4249-9951-0E6D7A12B3A5}" destId="{7B5BFF7D-5DCA-4328-8728-2E112DAE872C}" srcOrd="4" destOrd="0" presId="urn:microsoft.com/office/officeart/2005/8/layout/pyramid2"/>
    <dgm:cxn modelId="{55A059BF-84B1-42E8-A47B-0B9147C1F042}" type="presParOf" srcId="{6C7B469C-DEF2-4249-9951-0E6D7A12B3A5}" destId="{A89AB561-47ED-4084-849E-83C8640AAF3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3578047-E6AD-44D3-991F-DA53D430087E}" type="doc">
      <dgm:prSet loTypeId="urn:microsoft.com/office/officeart/2005/8/layout/chevron1" loCatId="process" qsTypeId="urn:microsoft.com/office/officeart/2005/8/quickstyle/simple1" qsCatId="simple" csTypeId="urn:microsoft.com/office/officeart/2005/8/colors/accent5_1" csCatId="accent5" phldr="1"/>
      <dgm:spPr/>
    </dgm:pt>
    <dgm:pt modelId="{07F31B2F-DA56-448E-9D2C-2032EC279B4E}">
      <dgm:prSet phldrT="[テキスト]" custT="1"/>
      <dgm:spPr/>
      <dgm:t>
        <a:bodyPr/>
        <a:lstStyle/>
        <a:p>
          <a:r>
            <a:rPr kumimoji="1" lang="ja-JP" altLang="en-US" sz="2000" b="1" dirty="0" smtClean="0"/>
            <a:t>①チームの</a:t>
          </a:r>
          <a:endParaRPr kumimoji="1" lang="en-US" altLang="ja-JP" sz="2000" b="1" dirty="0" smtClean="0"/>
        </a:p>
        <a:p>
          <a:r>
            <a:rPr kumimoji="1" lang="ja-JP" altLang="en-US" sz="2000" b="1" dirty="0" smtClean="0"/>
            <a:t>立ち上げ期</a:t>
          </a:r>
          <a:endParaRPr kumimoji="1" lang="ja-JP" altLang="en-US" sz="2000" b="1" dirty="0"/>
        </a:p>
      </dgm:t>
    </dgm:pt>
    <dgm:pt modelId="{89049534-964B-44AB-A9EB-6B9D0569C39B}" type="parTrans" cxnId="{4C8B3677-CADC-4644-B648-B4C66DE44A70}">
      <dgm:prSet/>
      <dgm:spPr/>
      <dgm:t>
        <a:bodyPr/>
        <a:lstStyle/>
        <a:p>
          <a:endParaRPr kumimoji="1" lang="ja-JP" altLang="en-US"/>
        </a:p>
      </dgm:t>
    </dgm:pt>
    <dgm:pt modelId="{C0695809-9800-4394-92C2-77393A8BB3FE}" type="sibTrans" cxnId="{4C8B3677-CADC-4644-B648-B4C66DE44A70}">
      <dgm:prSet/>
      <dgm:spPr/>
      <dgm:t>
        <a:bodyPr/>
        <a:lstStyle/>
        <a:p>
          <a:endParaRPr kumimoji="1" lang="ja-JP" altLang="en-US"/>
        </a:p>
      </dgm:t>
    </dgm:pt>
    <dgm:pt modelId="{004F1281-9A9A-45E0-97F0-747F81CCCF87}">
      <dgm:prSet phldrT="[テキスト]" custT="1"/>
      <dgm:spPr/>
      <dgm:t>
        <a:bodyPr/>
        <a:lstStyle/>
        <a:p>
          <a:r>
            <a:rPr kumimoji="1" lang="ja-JP" altLang="en-US" sz="2000" b="1" dirty="0" smtClean="0"/>
            <a:t>②チーム</a:t>
          </a:r>
          <a:endParaRPr kumimoji="1" lang="en-US" altLang="ja-JP" sz="2000" b="1" dirty="0" smtClean="0"/>
        </a:p>
        <a:p>
          <a:r>
            <a:rPr kumimoji="1" lang="ja-JP" altLang="en-US" sz="2000" b="1" dirty="0" smtClean="0"/>
            <a:t>学習の発展期</a:t>
          </a:r>
          <a:endParaRPr kumimoji="1" lang="ja-JP" altLang="en-US" sz="2000" b="1" dirty="0"/>
        </a:p>
      </dgm:t>
    </dgm:pt>
    <dgm:pt modelId="{192515BD-C507-4C65-B3CD-A59BA12D6BA9}" type="parTrans" cxnId="{01A49B99-D92F-4A9E-8056-61C567BA9FF6}">
      <dgm:prSet/>
      <dgm:spPr/>
      <dgm:t>
        <a:bodyPr/>
        <a:lstStyle/>
        <a:p>
          <a:endParaRPr kumimoji="1" lang="ja-JP" altLang="en-US"/>
        </a:p>
      </dgm:t>
    </dgm:pt>
    <dgm:pt modelId="{935666AB-A893-4EBA-874F-A30505B936D7}" type="sibTrans" cxnId="{01A49B99-D92F-4A9E-8056-61C567BA9FF6}">
      <dgm:prSet/>
      <dgm:spPr/>
      <dgm:t>
        <a:bodyPr/>
        <a:lstStyle/>
        <a:p>
          <a:endParaRPr kumimoji="1" lang="ja-JP" altLang="en-US"/>
        </a:p>
      </dgm:t>
    </dgm:pt>
    <dgm:pt modelId="{1D2A29CF-289B-42C4-A8E3-46C568CEC5A8}">
      <dgm:prSet phldrT="[テキスト]"/>
      <dgm:spPr/>
      <dgm:t>
        <a:bodyPr/>
        <a:lstStyle/>
        <a:p>
          <a:r>
            <a:rPr kumimoji="1" lang="ja-JP" altLang="en-US" b="1" dirty="0" smtClean="0"/>
            <a:t>③チーム</a:t>
          </a:r>
          <a:endParaRPr kumimoji="1" lang="en-US" altLang="ja-JP" b="1" dirty="0" smtClean="0"/>
        </a:p>
        <a:p>
          <a:r>
            <a:rPr kumimoji="1" lang="ja-JP" altLang="en-US" b="1" dirty="0" smtClean="0"/>
            <a:t>文化の定着期</a:t>
          </a:r>
          <a:endParaRPr kumimoji="1" lang="ja-JP" altLang="en-US" b="1" dirty="0"/>
        </a:p>
      </dgm:t>
    </dgm:pt>
    <dgm:pt modelId="{514C4566-242F-4B79-B538-028B2CC689E7}" type="parTrans" cxnId="{7DF84C6E-B693-4ABE-90C0-EB7D0279CD5D}">
      <dgm:prSet/>
      <dgm:spPr/>
      <dgm:t>
        <a:bodyPr/>
        <a:lstStyle/>
        <a:p>
          <a:endParaRPr kumimoji="1" lang="ja-JP" altLang="en-US"/>
        </a:p>
      </dgm:t>
    </dgm:pt>
    <dgm:pt modelId="{35ECDAD7-9F75-4136-956F-1977BA8A2219}" type="sibTrans" cxnId="{7DF84C6E-B693-4ABE-90C0-EB7D0279CD5D}">
      <dgm:prSet/>
      <dgm:spPr/>
      <dgm:t>
        <a:bodyPr/>
        <a:lstStyle/>
        <a:p>
          <a:endParaRPr kumimoji="1" lang="ja-JP" altLang="en-US"/>
        </a:p>
      </dgm:t>
    </dgm:pt>
    <dgm:pt modelId="{FF562E38-6195-4900-9F27-F1770DD24BC4}" type="pres">
      <dgm:prSet presAssocID="{23578047-E6AD-44D3-991F-DA53D430087E}" presName="Name0" presStyleCnt="0">
        <dgm:presLayoutVars>
          <dgm:dir/>
          <dgm:animLvl val="lvl"/>
          <dgm:resizeHandles val="exact"/>
        </dgm:presLayoutVars>
      </dgm:prSet>
      <dgm:spPr/>
    </dgm:pt>
    <dgm:pt modelId="{D34DCE65-171A-4421-BECB-809ECA6B33D0}" type="pres">
      <dgm:prSet presAssocID="{07F31B2F-DA56-448E-9D2C-2032EC279B4E}" presName="parTxOnly" presStyleLbl="node1" presStyleIdx="0" presStyleCnt="3" custScaleX="99984" custScaleY="752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D8C2A74-E709-4583-AB7B-83BF9E18F58F}" type="pres">
      <dgm:prSet presAssocID="{C0695809-9800-4394-92C2-77393A8BB3FE}" presName="parTxOnlySpace" presStyleCnt="0"/>
      <dgm:spPr/>
    </dgm:pt>
    <dgm:pt modelId="{A91DECDF-79F0-4BCD-BC5C-A9B9A8246E9B}" type="pres">
      <dgm:prSet presAssocID="{004F1281-9A9A-45E0-97F0-747F81CCCF87}" presName="parTxOnly" presStyleLbl="node1" presStyleIdx="1" presStyleCnt="3" custScaleX="103643" custScaleY="787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A5A2162-C78B-4997-8C97-429ECA1D29F2}" type="pres">
      <dgm:prSet presAssocID="{935666AB-A893-4EBA-874F-A30505B936D7}" presName="parTxOnlySpace" presStyleCnt="0"/>
      <dgm:spPr/>
    </dgm:pt>
    <dgm:pt modelId="{958EC28C-142E-42CB-BBDE-0DF200496C1E}" type="pres">
      <dgm:prSet presAssocID="{1D2A29CF-289B-42C4-A8E3-46C568CEC5A8}" presName="parTxOnly" presStyleLbl="node1" presStyleIdx="2" presStyleCnt="3" custScaleX="100301" custScaleY="786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DE5D34F-A672-4807-AA15-A43EB171CD0A}" type="presOf" srcId="{004F1281-9A9A-45E0-97F0-747F81CCCF87}" destId="{A91DECDF-79F0-4BCD-BC5C-A9B9A8246E9B}" srcOrd="0" destOrd="0" presId="urn:microsoft.com/office/officeart/2005/8/layout/chevron1"/>
    <dgm:cxn modelId="{4C8B3677-CADC-4644-B648-B4C66DE44A70}" srcId="{23578047-E6AD-44D3-991F-DA53D430087E}" destId="{07F31B2F-DA56-448E-9D2C-2032EC279B4E}" srcOrd="0" destOrd="0" parTransId="{89049534-964B-44AB-A9EB-6B9D0569C39B}" sibTransId="{C0695809-9800-4394-92C2-77393A8BB3FE}"/>
    <dgm:cxn modelId="{466D0B41-47B8-4F20-80E6-1447EFE4C7E9}" type="presOf" srcId="{1D2A29CF-289B-42C4-A8E3-46C568CEC5A8}" destId="{958EC28C-142E-42CB-BBDE-0DF200496C1E}" srcOrd="0" destOrd="0" presId="urn:microsoft.com/office/officeart/2005/8/layout/chevron1"/>
    <dgm:cxn modelId="{5463A612-ED82-4E2C-8C5E-27889CF09468}" type="presOf" srcId="{23578047-E6AD-44D3-991F-DA53D430087E}" destId="{FF562E38-6195-4900-9F27-F1770DD24BC4}" srcOrd="0" destOrd="0" presId="urn:microsoft.com/office/officeart/2005/8/layout/chevron1"/>
    <dgm:cxn modelId="{01A49B99-D92F-4A9E-8056-61C567BA9FF6}" srcId="{23578047-E6AD-44D3-991F-DA53D430087E}" destId="{004F1281-9A9A-45E0-97F0-747F81CCCF87}" srcOrd="1" destOrd="0" parTransId="{192515BD-C507-4C65-B3CD-A59BA12D6BA9}" sibTransId="{935666AB-A893-4EBA-874F-A30505B936D7}"/>
    <dgm:cxn modelId="{E8A83D26-35E7-43CE-8160-A14B5B6AD226}" type="presOf" srcId="{07F31B2F-DA56-448E-9D2C-2032EC279B4E}" destId="{D34DCE65-171A-4421-BECB-809ECA6B33D0}" srcOrd="0" destOrd="0" presId="urn:microsoft.com/office/officeart/2005/8/layout/chevron1"/>
    <dgm:cxn modelId="{7DF84C6E-B693-4ABE-90C0-EB7D0279CD5D}" srcId="{23578047-E6AD-44D3-991F-DA53D430087E}" destId="{1D2A29CF-289B-42C4-A8E3-46C568CEC5A8}" srcOrd="2" destOrd="0" parTransId="{514C4566-242F-4B79-B538-028B2CC689E7}" sibTransId="{35ECDAD7-9F75-4136-956F-1977BA8A2219}"/>
    <dgm:cxn modelId="{4C295ABA-480E-4CFF-9044-3013D68D3041}" type="presParOf" srcId="{FF562E38-6195-4900-9F27-F1770DD24BC4}" destId="{D34DCE65-171A-4421-BECB-809ECA6B33D0}" srcOrd="0" destOrd="0" presId="urn:microsoft.com/office/officeart/2005/8/layout/chevron1"/>
    <dgm:cxn modelId="{37373029-3CEE-4B90-9E36-25DF181E6279}" type="presParOf" srcId="{FF562E38-6195-4900-9F27-F1770DD24BC4}" destId="{3D8C2A74-E709-4583-AB7B-83BF9E18F58F}" srcOrd="1" destOrd="0" presId="urn:microsoft.com/office/officeart/2005/8/layout/chevron1"/>
    <dgm:cxn modelId="{E651EFB8-AD61-4A80-8D4F-F028F76C6749}" type="presParOf" srcId="{FF562E38-6195-4900-9F27-F1770DD24BC4}" destId="{A91DECDF-79F0-4BCD-BC5C-A9B9A8246E9B}" srcOrd="2" destOrd="0" presId="urn:microsoft.com/office/officeart/2005/8/layout/chevron1"/>
    <dgm:cxn modelId="{18E6DF7D-0A38-4CE7-9D66-40DCD17FF2BD}" type="presParOf" srcId="{FF562E38-6195-4900-9F27-F1770DD24BC4}" destId="{3A5A2162-C78B-4997-8C97-429ECA1D29F2}" srcOrd="3" destOrd="0" presId="urn:microsoft.com/office/officeart/2005/8/layout/chevron1"/>
    <dgm:cxn modelId="{C7D5AB98-F565-40F7-BB0F-4AD2CD6084AE}" type="presParOf" srcId="{FF562E38-6195-4900-9F27-F1770DD24BC4}" destId="{958EC28C-142E-42CB-BBDE-0DF200496C1E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3578047-E6AD-44D3-991F-DA53D430087E}" type="doc">
      <dgm:prSet loTypeId="urn:microsoft.com/office/officeart/2005/8/layout/chevron1" loCatId="process" qsTypeId="urn:microsoft.com/office/officeart/2005/8/quickstyle/simple1" qsCatId="simple" csTypeId="urn:microsoft.com/office/officeart/2005/8/colors/accent5_1" csCatId="accent5" phldr="1"/>
      <dgm:spPr/>
    </dgm:pt>
    <dgm:pt modelId="{07F31B2F-DA56-448E-9D2C-2032EC279B4E}">
      <dgm:prSet phldrT="[テキスト]" custT="1"/>
      <dgm:spPr/>
      <dgm:t>
        <a:bodyPr/>
        <a:lstStyle/>
        <a:p>
          <a:r>
            <a:rPr kumimoji="1" lang="ja-JP" altLang="en-US" sz="2000" b="1" dirty="0" smtClean="0"/>
            <a:t>①チームの</a:t>
          </a:r>
          <a:endParaRPr kumimoji="1" lang="en-US" altLang="ja-JP" sz="2000" b="1" dirty="0" smtClean="0"/>
        </a:p>
        <a:p>
          <a:r>
            <a:rPr kumimoji="1" lang="ja-JP" altLang="en-US" sz="2000" b="1" dirty="0" smtClean="0"/>
            <a:t>立ち上げ期</a:t>
          </a:r>
          <a:endParaRPr kumimoji="1" lang="ja-JP" altLang="en-US" sz="2000" b="1" dirty="0"/>
        </a:p>
      </dgm:t>
    </dgm:pt>
    <dgm:pt modelId="{89049534-964B-44AB-A9EB-6B9D0569C39B}" type="parTrans" cxnId="{4C8B3677-CADC-4644-B648-B4C66DE44A70}">
      <dgm:prSet/>
      <dgm:spPr/>
      <dgm:t>
        <a:bodyPr/>
        <a:lstStyle/>
        <a:p>
          <a:endParaRPr kumimoji="1" lang="ja-JP" altLang="en-US"/>
        </a:p>
      </dgm:t>
    </dgm:pt>
    <dgm:pt modelId="{C0695809-9800-4394-92C2-77393A8BB3FE}" type="sibTrans" cxnId="{4C8B3677-CADC-4644-B648-B4C66DE44A70}">
      <dgm:prSet/>
      <dgm:spPr/>
      <dgm:t>
        <a:bodyPr/>
        <a:lstStyle/>
        <a:p>
          <a:endParaRPr kumimoji="1" lang="ja-JP" altLang="en-US"/>
        </a:p>
      </dgm:t>
    </dgm:pt>
    <dgm:pt modelId="{004F1281-9A9A-45E0-97F0-747F81CCCF87}">
      <dgm:prSet phldrT="[テキスト]" custT="1"/>
      <dgm:spPr/>
      <dgm:t>
        <a:bodyPr/>
        <a:lstStyle/>
        <a:p>
          <a:r>
            <a:rPr kumimoji="1" lang="ja-JP" altLang="en-US" sz="2000" b="1" dirty="0" smtClean="0"/>
            <a:t>②チーム</a:t>
          </a:r>
          <a:endParaRPr kumimoji="1" lang="en-US" altLang="ja-JP" sz="2000" b="1" dirty="0" smtClean="0"/>
        </a:p>
        <a:p>
          <a:r>
            <a:rPr kumimoji="1" lang="ja-JP" altLang="en-US" sz="2000" b="1" dirty="0" smtClean="0"/>
            <a:t>学習の発展期</a:t>
          </a:r>
          <a:endParaRPr kumimoji="1" lang="ja-JP" altLang="en-US" sz="2000" b="1" dirty="0"/>
        </a:p>
      </dgm:t>
    </dgm:pt>
    <dgm:pt modelId="{192515BD-C507-4C65-B3CD-A59BA12D6BA9}" type="parTrans" cxnId="{01A49B99-D92F-4A9E-8056-61C567BA9FF6}">
      <dgm:prSet/>
      <dgm:spPr/>
      <dgm:t>
        <a:bodyPr/>
        <a:lstStyle/>
        <a:p>
          <a:endParaRPr kumimoji="1" lang="ja-JP" altLang="en-US"/>
        </a:p>
      </dgm:t>
    </dgm:pt>
    <dgm:pt modelId="{935666AB-A893-4EBA-874F-A30505B936D7}" type="sibTrans" cxnId="{01A49B99-D92F-4A9E-8056-61C567BA9FF6}">
      <dgm:prSet/>
      <dgm:spPr/>
      <dgm:t>
        <a:bodyPr/>
        <a:lstStyle/>
        <a:p>
          <a:endParaRPr kumimoji="1" lang="ja-JP" altLang="en-US"/>
        </a:p>
      </dgm:t>
    </dgm:pt>
    <dgm:pt modelId="{1D2A29CF-289B-42C4-A8E3-46C568CEC5A8}">
      <dgm:prSet phldrT="[テキスト]"/>
      <dgm:spPr/>
      <dgm:t>
        <a:bodyPr/>
        <a:lstStyle/>
        <a:p>
          <a:r>
            <a:rPr kumimoji="1" lang="ja-JP" altLang="en-US" b="1" dirty="0" smtClean="0"/>
            <a:t>③チーム</a:t>
          </a:r>
          <a:endParaRPr kumimoji="1" lang="en-US" altLang="ja-JP" b="1" dirty="0" smtClean="0"/>
        </a:p>
        <a:p>
          <a:r>
            <a:rPr kumimoji="1" lang="ja-JP" altLang="en-US" b="1" dirty="0" smtClean="0"/>
            <a:t>文化の定着期</a:t>
          </a:r>
          <a:endParaRPr kumimoji="1" lang="ja-JP" altLang="en-US" b="1" dirty="0"/>
        </a:p>
      </dgm:t>
    </dgm:pt>
    <dgm:pt modelId="{514C4566-242F-4B79-B538-028B2CC689E7}" type="parTrans" cxnId="{7DF84C6E-B693-4ABE-90C0-EB7D0279CD5D}">
      <dgm:prSet/>
      <dgm:spPr/>
      <dgm:t>
        <a:bodyPr/>
        <a:lstStyle/>
        <a:p>
          <a:endParaRPr kumimoji="1" lang="ja-JP" altLang="en-US"/>
        </a:p>
      </dgm:t>
    </dgm:pt>
    <dgm:pt modelId="{35ECDAD7-9F75-4136-956F-1977BA8A2219}" type="sibTrans" cxnId="{7DF84C6E-B693-4ABE-90C0-EB7D0279CD5D}">
      <dgm:prSet/>
      <dgm:spPr/>
      <dgm:t>
        <a:bodyPr/>
        <a:lstStyle/>
        <a:p>
          <a:endParaRPr kumimoji="1" lang="ja-JP" altLang="en-US"/>
        </a:p>
      </dgm:t>
    </dgm:pt>
    <dgm:pt modelId="{FF562E38-6195-4900-9F27-F1770DD24BC4}" type="pres">
      <dgm:prSet presAssocID="{23578047-E6AD-44D3-991F-DA53D430087E}" presName="Name0" presStyleCnt="0">
        <dgm:presLayoutVars>
          <dgm:dir/>
          <dgm:animLvl val="lvl"/>
          <dgm:resizeHandles val="exact"/>
        </dgm:presLayoutVars>
      </dgm:prSet>
      <dgm:spPr/>
    </dgm:pt>
    <dgm:pt modelId="{D34DCE65-171A-4421-BECB-809ECA6B33D0}" type="pres">
      <dgm:prSet presAssocID="{07F31B2F-DA56-448E-9D2C-2032EC279B4E}" presName="parTxOnly" presStyleLbl="node1" presStyleIdx="0" presStyleCnt="3" custScaleX="99984" custScaleY="752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D8C2A74-E709-4583-AB7B-83BF9E18F58F}" type="pres">
      <dgm:prSet presAssocID="{C0695809-9800-4394-92C2-77393A8BB3FE}" presName="parTxOnlySpace" presStyleCnt="0"/>
      <dgm:spPr/>
    </dgm:pt>
    <dgm:pt modelId="{A91DECDF-79F0-4BCD-BC5C-A9B9A8246E9B}" type="pres">
      <dgm:prSet presAssocID="{004F1281-9A9A-45E0-97F0-747F81CCCF87}" presName="parTxOnly" presStyleLbl="node1" presStyleIdx="1" presStyleCnt="3" custScaleX="103643" custScaleY="787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A5A2162-C78B-4997-8C97-429ECA1D29F2}" type="pres">
      <dgm:prSet presAssocID="{935666AB-A893-4EBA-874F-A30505B936D7}" presName="parTxOnlySpace" presStyleCnt="0"/>
      <dgm:spPr/>
    </dgm:pt>
    <dgm:pt modelId="{958EC28C-142E-42CB-BBDE-0DF200496C1E}" type="pres">
      <dgm:prSet presAssocID="{1D2A29CF-289B-42C4-A8E3-46C568CEC5A8}" presName="parTxOnly" presStyleLbl="node1" presStyleIdx="2" presStyleCnt="3" custScaleX="100301" custScaleY="786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C8B3677-CADC-4644-B648-B4C66DE44A70}" srcId="{23578047-E6AD-44D3-991F-DA53D430087E}" destId="{07F31B2F-DA56-448E-9D2C-2032EC279B4E}" srcOrd="0" destOrd="0" parTransId="{89049534-964B-44AB-A9EB-6B9D0569C39B}" sibTransId="{C0695809-9800-4394-92C2-77393A8BB3FE}"/>
    <dgm:cxn modelId="{225BD38A-C7FD-4F53-87C8-6745BB728A8B}" type="presOf" srcId="{004F1281-9A9A-45E0-97F0-747F81CCCF87}" destId="{A91DECDF-79F0-4BCD-BC5C-A9B9A8246E9B}" srcOrd="0" destOrd="0" presId="urn:microsoft.com/office/officeart/2005/8/layout/chevron1"/>
    <dgm:cxn modelId="{9488724F-3C03-4804-BAAF-9754A56DA8AB}" type="presOf" srcId="{1D2A29CF-289B-42C4-A8E3-46C568CEC5A8}" destId="{958EC28C-142E-42CB-BBDE-0DF200496C1E}" srcOrd="0" destOrd="0" presId="urn:microsoft.com/office/officeart/2005/8/layout/chevron1"/>
    <dgm:cxn modelId="{01A49B99-D92F-4A9E-8056-61C567BA9FF6}" srcId="{23578047-E6AD-44D3-991F-DA53D430087E}" destId="{004F1281-9A9A-45E0-97F0-747F81CCCF87}" srcOrd="1" destOrd="0" parTransId="{192515BD-C507-4C65-B3CD-A59BA12D6BA9}" sibTransId="{935666AB-A893-4EBA-874F-A30505B936D7}"/>
    <dgm:cxn modelId="{7DF84C6E-B693-4ABE-90C0-EB7D0279CD5D}" srcId="{23578047-E6AD-44D3-991F-DA53D430087E}" destId="{1D2A29CF-289B-42C4-A8E3-46C568CEC5A8}" srcOrd="2" destOrd="0" parTransId="{514C4566-242F-4B79-B538-028B2CC689E7}" sibTransId="{35ECDAD7-9F75-4136-956F-1977BA8A2219}"/>
    <dgm:cxn modelId="{01131853-69A2-4D37-A477-ADA4864C7EB9}" type="presOf" srcId="{23578047-E6AD-44D3-991F-DA53D430087E}" destId="{FF562E38-6195-4900-9F27-F1770DD24BC4}" srcOrd="0" destOrd="0" presId="urn:microsoft.com/office/officeart/2005/8/layout/chevron1"/>
    <dgm:cxn modelId="{92590BD6-D77C-4ABB-A9FA-7B9E0F85C5F6}" type="presOf" srcId="{07F31B2F-DA56-448E-9D2C-2032EC279B4E}" destId="{D34DCE65-171A-4421-BECB-809ECA6B33D0}" srcOrd="0" destOrd="0" presId="urn:microsoft.com/office/officeart/2005/8/layout/chevron1"/>
    <dgm:cxn modelId="{85E45AF0-161F-4A8E-954E-D7D3135DEFB7}" type="presParOf" srcId="{FF562E38-6195-4900-9F27-F1770DD24BC4}" destId="{D34DCE65-171A-4421-BECB-809ECA6B33D0}" srcOrd="0" destOrd="0" presId="urn:microsoft.com/office/officeart/2005/8/layout/chevron1"/>
    <dgm:cxn modelId="{3FFA718D-3FB6-4B6A-85C1-DDA5C2CC85F6}" type="presParOf" srcId="{FF562E38-6195-4900-9F27-F1770DD24BC4}" destId="{3D8C2A74-E709-4583-AB7B-83BF9E18F58F}" srcOrd="1" destOrd="0" presId="urn:microsoft.com/office/officeart/2005/8/layout/chevron1"/>
    <dgm:cxn modelId="{A92ABBCF-B946-4D0E-A40C-B6FCCD08AE53}" type="presParOf" srcId="{FF562E38-6195-4900-9F27-F1770DD24BC4}" destId="{A91DECDF-79F0-4BCD-BC5C-A9B9A8246E9B}" srcOrd="2" destOrd="0" presId="urn:microsoft.com/office/officeart/2005/8/layout/chevron1"/>
    <dgm:cxn modelId="{1B35EB12-60D9-4956-8963-2B982026BE5C}" type="presParOf" srcId="{FF562E38-6195-4900-9F27-F1770DD24BC4}" destId="{3A5A2162-C78B-4997-8C97-429ECA1D29F2}" srcOrd="3" destOrd="0" presId="urn:microsoft.com/office/officeart/2005/8/layout/chevron1"/>
    <dgm:cxn modelId="{DA184AB0-EB88-4543-980B-45A82F30FB0A}" type="presParOf" srcId="{FF562E38-6195-4900-9F27-F1770DD24BC4}" destId="{958EC28C-142E-42CB-BBDE-0DF200496C1E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D2C0360-52B6-41BC-82F4-E75B15B6C480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F35678AF-8721-409A-9E81-F44EDC025782}">
      <dgm:prSet phldrT="[テキスト]" custT="1"/>
      <dgm:spPr>
        <a:solidFill>
          <a:srgbClr val="83ADDB"/>
        </a:solidFill>
        <a:ln>
          <a:noFill/>
        </a:ln>
      </dgm:spPr>
      <dgm:t>
        <a:bodyPr/>
        <a:lstStyle/>
        <a:p>
          <a:r>
            <a:rPr kumimoji="1" lang="ja-JP" altLang="en-US" sz="2400" dirty="0" err="1" smtClean="0"/>
            <a:t>人と人と</a:t>
          </a:r>
          <a:r>
            <a:rPr kumimoji="1" lang="ja-JP" altLang="en-US" sz="2400" dirty="0" smtClean="0"/>
            <a:t>しての</a:t>
          </a:r>
          <a:endParaRPr kumimoji="1" lang="en-US" altLang="ja-JP" sz="2400" dirty="0" smtClean="0"/>
        </a:p>
        <a:p>
          <a:r>
            <a:rPr kumimoji="1" lang="ja-JP" altLang="en-US" sz="2400" dirty="0" smtClean="0"/>
            <a:t>コミュニケーション</a:t>
          </a:r>
          <a:endParaRPr kumimoji="1" lang="ja-JP" altLang="en-US" sz="2400" dirty="0"/>
        </a:p>
      </dgm:t>
    </dgm:pt>
    <dgm:pt modelId="{4F5E90F2-C4BE-4151-AB86-A30356AF300F}" type="parTrans" cxnId="{3BAFFB7A-7240-4C2C-B070-7DC8D1096C76}">
      <dgm:prSet/>
      <dgm:spPr/>
      <dgm:t>
        <a:bodyPr/>
        <a:lstStyle/>
        <a:p>
          <a:endParaRPr kumimoji="1" lang="ja-JP" altLang="en-US"/>
        </a:p>
      </dgm:t>
    </dgm:pt>
    <dgm:pt modelId="{ECF4B10A-B0B0-4CA6-B132-6416511A2E19}" type="sibTrans" cxnId="{3BAFFB7A-7240-4C2C-B070-7DC8D1096C76}">
      <dgm:prSet/>
      <dgm:spPr/>
      <dgm:t>
        <a:bodyPr/>
        <a:lstStyle/>
        <a:p>
          <a:endParaRPr kumimoji="1" lang="ja-JP" altLang="en-US"/>
        </a:p>
      </dgm:t>
    </dgm:pt>
    <dgm:pt modelId="{B23C93D6-2EE5-46AB-B3E1-60FEA17C7B0A}">
      <dgm:prSet phldrT="[テキスト]" custT="1"/>
      <dgm:spPr>
        <a:solidFill>
          <a:schemeClr val="bg1">
            <a:lumMod val="65000"/>
          </a:schemeClr>
        </a:solidFill>
        <a:ln>
          <a:noFill/>
        </a:ln>
      </dgm:spPr>
      <dgm:t>
        <a:bodyPr/>
        <a:lstStyle/>
        <a:p>
          <a:r>
            <a:rPr kumimoji="1" lang="ja-JP" altLang="en-US" sz="2400" dirty="0" smtClean="0"/>
            <a:t>技術者としての</a:t>
          </a:r>
          <a:endParaRPr kumimoji="1" lang="en-US" altLang="ja-JP" sz="2400" dirty="0" smtClean="0"/>
        </a:p>
        <a:p>
          <a:r>
            <a:rPr kumimoji="1" lang="ja-JP" altLang="en-US" sz="2400" dirty="0" smtClean="0"/>
            <a:t>コミュニケーション</a:t>
          </a:r>
          <a:endParaRPr kumimoji="1" lang="ja-JP" altLang="en-US" sz="2400" dirty="0"/>
        </a:p>
      </dgm:t>
    </dgm:pt>
    <dgm:pt modelId="{48663660-3A8B-495D-959B-3AE3BC9B7103}" type="parTrans" cxnId="{841EC128-89BC-4ED1-B8BE-1F7234C7D73C}">
      <dgm:prSet/>
      <dgm:spPr/>
      <dgm:t>
        <a:bodyPr/>
        <a:lstStyle/>
        <a:p>
          <a:endParaRPr kumimoji="1" lang="ja-JP" altLang="en-US"/>
        </a:p>
      </dgm:t>
    </dgm:pt>
    <dgm:pt modelId="{A84C1B87-D700-477E-A442-DAA9B968C090}" type="sibTrans" cxnId="{841EC128-89BC-4ED1-B8BE-1F7234C7D73C}">
      <dgm:prSet/>
      <dgm:spPr/>
      <dgm:t>
        <a:bodyPr/>
        <a:lstStyle/>
        <a:p>
          <a:endParaRPr kumimoji="1" lang="ja-JP" altLang="en-US"/>
        </a:p>
      </dgm:t>
    </dgm:pt>
    <dgm:pt modelId="{B156D667-2024-467C-A5FE-999B1F9DC32C}" type="pres">
      <dgm:prSet presAssocID="{5D2C0360-52B6-41BC-82F4-E75B15B6C480}" presName="Name0" presStyleCnt="0">
        <dgm:presLayoutVars>
          <dgm:dir/>
          <dgm:resizeHandles val="exact"/>
        </dgm:presLayoutVars>
      </dgm:prSet>
      <dgm:spPr/>
    </dgm:pt>
    <dgm:pt modelId="{4DA7228A-BFA9-49EA-9384-40900909EF90}" type="pres">
      <dgm:prSet presAssocID="{F35678AF-8721-409A-9E81-F44EDC025782}" presName="parTxOnly" presStyleLbl="node1" presStyleIdx="0" presStyleCnt="2" custScaleY="56249" custLinFactNeighborX="-17597" custLinFactNeighborY="-91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1D2BB94-9A8D-454C-A34F-317DBA7F0F3B}" type="pres">
      <dgm:prSet presAssocID="{ECF4B10A-B0B0-4CA6-B132-6416511A2E19}" presName="parSpace" presStyleCnt="0"/>
      <dgm:spPr/>
    </dgm:pt>
    <dgm:pt modelId="{C780E57F-00CE-459A-A1E2-5AE16F85EA40}" type="pres">
      <dgm:prSet presAssocID="{B23C93D6-2EE5-46AB-B3E1-60FEA17C7B0A}" presName="parTxOnly" presStyleLbl="node1" presStyleIdx="1" presStyleCnt="2" custScaleY="55737" custLinFactNeighborX="1842" custLinFactNeighborY="-66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733DCB6-DE25-4862-959F-5913A622BB6D}" type="presOf" srcId="{F35678AF-8721-409A-9E81-F44EDC025782}" destId="{4DA7228A-BFA9-49EA-9384-40900909EF90}" srcOrd="0" destOrd="0" presId="urn:microsoft.com/office/officeart/2005/8/layout/hChevron3"/>
    <dgm:cxn modelId="{63E8C2D1-6CDA-41D2-9125-3E6561CAF922}" type="presOf" srcId="{B23C93D6-2EE5-46AB-B3E1-60FEA17C7B0A}" destId="{C780E57F-00CE-459A-A1E2-5AE16F85EA40}" srcOrd="0" destOrd="0" presId="urn:microsoft.com/office/officeart/2005/8/layout/hChevron3"/>
    <dgm:cxn modelId="{3BAFFB7A-7240-4C2C-B070-7DC8D1096C76}" srcId="{5D2C0360-52B6-41BC-82F4-E75B15B6C480}" destId="{F35678AF-8721-409A-9E81-F44EDC025782}" srcOrd="0" destOrd="0" parTransId="{4F5E90F2-C4BE-4151-AB86-A30356AF300F}" sibTransId="{ECF4B10A-B0B0-4CA6-B132-6416511A2E19}"/>
    <dgm:cxn modelId="{841EC128-89BC-4ED1-B8BE-1F7234C7D73C}" srcId="{5D2C0360-52B6-41BC-82F4-E75B15B6C480}" destId="{B23C93D6-2EE5-46AB-B3E1-60FEA17C7B0A}" srcOrd="1" destOrd="0" parTransId="{48663660-3A8B-495D-959B-3AE3BC9B7103}" sibTransId="{A84C1B87-D700-477E-A442-DAA9B968C090}"/>
    <dgm:cxn modelId="{21D8B5E5-791D-406C-9BDB-D47332716485}" type="presOf" srcId="{5D2C0360-52B6-41BC-82F4-E75B15B6C480}" destId="{B156D667-2024-467C-A5FE-999B1F9DC32C}" srcOrd="0" destOrd="0" presId="urn:microsoft.com/office/officeart/2005/8/layout/hChevron3"/>
    <dgm:cxn modelId="{DECDECA3-51D5-439E-A1CC-C7F08E77F126}" type="presParOf" srcId="{B156D667-2024-467C-A5FE-999B1F9DC32C}" destId="{4DA7228A-BFA9-49EA-9384-40900909EF90}" srcOrd="0" destOrd="0" presId="urn:microsoft.com/office/officeart/2005/8/layout/hChevron3"/>
    <dgm:cxn modelId="{AAB89D52-0CB7-4F53-92FD-603BD105C31A}" type="presParOf" srcId="{B156D667-2024-467C-A5FE-999B1F9DC32C}" destId="{41D2BB94-9A8D-454C-A34F-317DBA7F0F3B}" srcOrd="1" destOrd="0" presId="urn:microsoft.com/office/officeart/2005/8/layout/hChevron3"/>
    <dgm:cxn modelId="{300CEF16-94A6-49CA-A08A-66A33EA98406}" type="presParOf" srcId="{B156D667-2024-467C-A5FE-999B1F9DC32C}" destId="{C780E57F-00CE-459A-A1E2-5AE16F85EA40}" srcOrd="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3578047-E6AD-44D3-991F-DA53D430087E}" type="doc">
      <dgm:prSet loTypeId="urn:microsoft.com/office/officeart/2005/8/layout/chevron1" loCatId="process" qsTypeId="urn:microsoft.com/office/officeart/2005/8/quickstyle/simple1" qsCatId="simple" csTypeId="urn:microsoft.com/office/officeart/2005/8/colors/accent5_1" csCatId="accent5" phldr="1"/>
      <dgm:spPr/>
    </dgm:pt>
    <dgm:pt modelId="{07F31B2F-DA56-448E-9D2C-2032EC279B4E}">
      <dgm:prSet phldrT="[テキスト]" custT="1"/>
      <dgm:spPr/>
      <dgm:t>
        <a:bodyPr/>
        <a:lstStyle/>
        <a:p>
          <a:r>
            <a:rPr kumimoji="1" lang="ja-JP" altLang="en-US" sz="2000" b="1" dirty="0" smtClean="0"/>
            <a:t>①チームの</a:t>
          </a:r>
          <a:endParaRPr kumimoji="1" lang="en-US" altLang="ja-JP" sz="2000" b="1" dirty="0" smtClean="0"/>
        </a:p>
        <a:p>
          <a:r>
            <a:rPr kumimoji="1" lang="ja-JP" altLang="en-US" sz="2000" b="1" dirty="0" smtClean="0"/>
            <a:t>立ち上げ期</a:t>
          </a:r>
          <a:endParaRPr kumimoji="1" lang="ja-JP" altLang="en-US" sz="2000" b="1" dirty="0"/>
        </a:p>
      </dgm:t>
    </dgm:pt>
    <dgm:pt modelId="{89049534-964B-44AB-A9EB-6B9D0569C39B}" type="parTrans" cxnId="{4C8B3677-CADC-4644-B648-B4C66DE44A70}">
      <dgm:prSet/>
      <dgm:spPr/>
      <dgm:t>
        <a:bodyPr/>
        <a:lstStyle/>
        <a:p>
          <a:endParaRPr kumimoji="1" lang="ja-JP" altLang="en-US"/>
        </a:p>
      </dgm:t>
    </dgm:pt>
    <dgm:pt modelId="{C0695809-9800-4394-92C2-77393A8BB3FE}" type="sibTrans" cxnId="{4C8B3677-CADC-4644-B648-B4C66DE44A70}">
      <dgm:prSet/>
      <dgm:spPr/>
      <dgm:t>
        <a:bodyPr/>
        <a:lstStyle/>
        <a:p>
          <a:endParaRPr kumimoji="1" lang="ja-JP" altLang="en-US"/>
        </a:p>
      </dgm:t>
    </dgm:pt>
    <dgm:pt modelId="{004F1281-9A9A-45E0-97F0-747F81CCCF87}">
      <dgm:prSet phldrT="[テキスト]" custT="1"/>
      <dgm:spPr>
        <a:solidFill>
          <a:schemeClr val="accent3"/>
        </a:solidFill>
      </dgm:spPr>
      <dgm:t>
        <a:bodyPr/>
        <a:lstStyle/>
        <a:p>
          <a:r>
            <a:rPr kumimoji="1" lang="ja-JP" altLang="en-US" sz="2000" b="1" dirty="0" smtClean="0"/>
            <a:t>②チーム</a:t>
          </a:r>
          <a:endParaRPr kumimoji="1" lang="en-US" altLang="ja-JP" sz="2000" b="1" dirty="0" smtClean="0"/>
        </a:p>
        <a:p>
          <a:r>
            <a:rPr kumimoji="1" lang="ja-JP" altLang="en-US" sz="2000" b="1" dirty="0" smtClean="0"/>
            <a:t>学習の発展期</a:t>
          </a:r>
          <a:endParaRPr kumimoji="1" lang="ja-JP" altLang="en-US" sz="2000" b="1" dirty="0"/>
        </a:p>
      </dgm:t>
    </dgm:pt>
    <dgm:pt modelId="{192515BD-C507-4C65-B3CD-A59BA12D6BA9}" type="parTrans" cxnId="{01A49B99-D92F-4A9E-8056-61C567BA9FF6}">
      <dgm:prSet/>
      <dgm:spPr/>
      <dgm:t>
        <a:bodyPr/>
        <a:lstStyle/>
        <a:p>
          <a:endParaRPr kumimoji="1" lang="ja-JP" altLang="en-US"/>
        </a:p>
      </dgm:t>
    </dgm:pt>
    <dgm:pt modelId="{935666AB-A893-4EBA-874F-A30505B936D7}" type="sibTrans" cxnId="{01A49B99-D92F-4A9E-8056-61C567BA9FF6}">
      <dgm:prSet/>
      <dgm:spPr/>
      <dgm:t>
        <a:bodyPr/>
        <a:lstStyle/>
        <a:p>
          <a:endParaRPr kumimoji="1" lang="ja-JP" altLang="en-US"/>
        </a:p>
      </dgm:t>
    </dgm:pt>
    <dgm:pt modelId="{1D2A29CF-289B-42C4-A8E3-46C568CEC5A8}">
      <dgm:prSet phldrT="[テキスト]"/>
      <dgm:spPr/>
      <dgm:t>
        <a:bodyPr/>
        <a:lstStyle/>
        <a:p>
          <a:r>
            <a:rPr kumimoji="1" lang="ja-JP" altLang="en-US" b="1" dirty="0" smtClean="0"/>
            <a:t>③チーム</a:t>
          </a:r>
          <a:endParaRPr kumimoji="1" lang="en-US" altLang="ja-JP" b="1" dirty="0" smtClean="0"/>
        </a:p>
        <a:p>
          <a:r>
            <a:rPr kumimoji="1" lang="ja-JP" altLang="en-US" b="1" dirty="0" smtClean="0"/>
            <a:t>文化の定着期</a:t>
          </a:r>
          <a:endParaRPr kumimoji="1" lang="ja-JP" altLang="en-US" b="1" dirty="0"/>
        </a:p>
      </dgm:t>
    </dgm:pt>
    <dgm:pt modelId="{514C4566-242F-4B79-B538-028B2CC689E7}" type="parTrans" cxnId="{7DF84C6E-B693-4ABE-90C0-EB7D0279CD5D}">
      <dgm:prSet/>
      <dgm:spPr/>
      <dgm:t>
        <a:bodyPr/>
        <a:lstStyle/>
        <a:p>
          <a:endParaRPr kumimoji="1" lang="ja-JP" altLang="en-US"/>
        </a:p>
      </dgm:t>
    </dgm:pt>
    <dgm:pt modelId="{35ECDAD7-9F75-4136-956F-1977BA8A2219}" type="sibTrans" cxnId="{7DF84C6E-B693-4ABE-90C0-EB7D0279CD5D}">
      <dgm:prSet/>
      <dgm:spPr/>
      <dgm:t>
        <a:bodyPr/>
        <a:lstStyle/>
        <a:p>
          <a:endParaRPr kumimoji="1" lang="ja-JP" altLang="en-US"/>
        </a:p>
      </dgm:t>
    </dgm:pt>
    <dgm:pt modelId="{FF562E38-6195-4900-9F27-F1770DD24BC4}" type="pres">
      <dgm:prSet presAssocID="{23578047-E6AD-44D3-991F-DA53D430087E}" presName="Name0" presStyleCnt="0">
        <dgm:presLayoutVars>
          <dgm:dir/>
          <dgm:animLvl val="lvl"/>
          <dgm:resizeHandles val="exact"/>
        </dgm:presLayoutVars>
      </dgm:prSet>
      <dgm:spPr/>
    </dgm:pt>
    <dgm:pt modelId="{D34DCE65-171A-4421-BECB-809ECA6B33D0}" type="pres">
      <dgm:prSet presAssocID="{07F31B2F-DA56-448E-9D2C-2032EC279B4E}" presName="parTxOnly" presStyleLbl="node1" presStyleIdx="0" presStyleCnt="3" custScaleX="99984" custScaleY="752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D8C2A74-E709-4583-AB7B-83BF9E18F58F}" type="pres">
      <dgm:prSet presAssocID="{C0695809-9800-4394-92C2-77393A8BB3FE}" presName="parTxOnlySpace" presStyleCnt="0"/>
      <dgm:spPr/>
    </dgm:pt>
    <dgm:pt modelId="{A91DECDF-79F0-4BCD-BC5C-A9B9A8246E9B}" type="pres">
      <dgm:prSet presAssocID="{004F1281-9A9A-45E0-97F0-747F81CCCF87}" presName="parTxOnly" presStyleLbl="node1" presStyleIdx="1" presStyleCnt="3" custScaleX="103643" custScaleY="787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A5A2162-C78B-4997-8C97-429ECA1D29F2}" type="pres">
      <dgm:prSet presAssocID="{935666AB-A893-4EBA-874F-A30505B936D7}" presName="parTxOnlySpace" presStyleCnt="0"/>
      <dgm:spPr/>
    </dgm:pt>
    <dgm:pt modelId="{958EC28C-142E-42CB-BBDE-0DF200496C1E}" type="pres">
      <dgm:prSet presAssocID="{1D2A29CF-289B-42C4-A8E3-46C568CEC5A8}" presName="parTxOnly" presStyleLbl="node1" presStyleIdx="2" presStyleCnt="3" custScaleX="100301" custScaleY="786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C8B3677-CADC-4644-B648-B4C66DE44A70}" srcId="{23578047-E6AD-44D3-991F-DA53D430087E}" destId="{07F31B2F-DA56-448E-9D2C-2032EC279B4E}" srcOrd="0" destOrd="0" parTransId="{89049534-964B-44AB-A9EB-6B9D0569C39B}" sibTransId="{C0695809-9800-4394-92C2-77393A8BB3FE}"/>
    <dgm:cxn modelId="{E5180F22-85B0-4208-959D-E2413D20D94D}" type="presOf" srcId="{23578047-E6AD-44D3-991F-DA53D430087E}" destId="{FF562E38-6195-4900-9F27-F1770DD24BC4}" srcOrd="0" destOrd="0" presId="urn:microsoft.com/office/officeart/2005/8/layout/chevron1"/>
    <dgm:cxn modelId="{991FB1E2-5395-4DA3-B925-80146753378B}" type="presOf" srcId="{004F1281-9A9A-45E0-97F0-747F81CCCF87}" destId="{A91DECDF-79F0-4BCD-BC5C-A9B9A8246E9B}" srcOrd="0" destOrd="0" presId="urn:microsoft.com/office/officeart/2005/8/layout/chevron1"/>
    <dgm:cxn modelId="{01A49B99-D92F-4A9E-8056-61C567BA9FF6}" srcId="{23578047-E6AD-44D3-991F-DA53D430087E}" destId="{004F1281-9A9A-45E0-97F0-747F81CCCF87}" srcOrd="1" destOrd="0" parTransId="{192515BD-C507-4C65-B3CD-A59BA12D6BA9}" sibTransId="{935666AB-A893-4EBA-874F-A30505B936D7}"/>
    <dgm:cxn modelId="{694D6835-CC59-4E24-A84D-B28A2EC595A1}" type="presOf" srcId="{1D2A29CF-289B-42C4-A8E3-46C568CEC5A8}" destId="{958EC28C-142E-42CB-BBDE-0DF200496C1E}" srcOrd="0" destOrd="0" presId="urn:microsoft.com/office/officeart/2005/8/layout/chevron1"/>
    <dgm:cxn modelId="{7DF84C6E-B693-4ABE-90C0-EB7D0279CD5D}" srcId="{23578047-E6AD-44D3-991F-DA53D430087E}" destId="{1D2A29CF-289B-42C4-A8E3-46C568CEC5A8}" srcOrd="2" destOrd="0" parTransId="{514C4566-242F-4B79-B538-028B2CC689E7}" sibTransId="{35ECDAD7-9F75-4136-956F-1977BA8A2219}"/>
    <dgm:cxn modelId="{3EF7D39D-7513-4367-B330-5C545B72B3BF}" type="presOf" srcId="{07F31B2F-DA56-448E-9D2C-2032EC279B4E}" destId="{D34DCE65-171A-4421-BECB-809ECA6B33D0}" srcOrd="0" destOrd="0" presId="urn:microsoft.com/office/officeart/2005/8/layout/chevron1"/>
    <dgm:cxn modelId="{3E590349-1D6A-4807-B36B-992931C6B7BF}" type="presParOf" srcId="{FF562E38-6195-4900-9F27-F1770DD24BC4}" destId="{D34DCE65-171A-4421-BECB-809ECA6B33D0}" srcOrd="0" destOrd="0" presId="urn:microsoft.com/office/officeart/2005/8/layout/chevron1"/>
    <dgm:cxn modelId="{413FC995-21DC-4BF5-A343-2091C0D9D7C4}" type="presParOf" srcId="{FF562E38-6195-4900-9F27-F1770DD24BC4}" destId="{3D8C2A74-E709-4583-AB7B-83BF9E18F58F}" srcOrd="1" destOrd="0" presId="urn:microsoft.com/office/officeart/2005/8/layout/chevron1"/>
    <dgm:cxn modelId="{7B053F76-87A3-4A0B-BD28-270812E88FDA}" type="presParOf" srcId="{FF562E38-6195-4900-9F27-F1770DD24BC4}" destId="{A91DECDF-79F0-4BCD-BC5C-A9B9A8246E9B}" srcOrd="2" destOrd="0" presId="urn:microsoft.com/office/officeart/2005/8/layout/chevron1"/>
    <dgm:cxn modelId="{D9B1739D-00A4-44ED-80AC-DEA0D40144CB}" type="presParOf" srcId="{FF562E38-6195-4900-9F27-F1770DD24BC4}" destId="{3A5A2162-C78B-4997-8C97-429ECA1D29F2}" srcOrd="3" destOrd="0" presId="urn:microsoft.com/office/officeart/2005/8/layout/chevron1"/>
    <dgm:cxn modelId="{007CD21B-A206-467E-A641-C5A131DCC872}" type="presParOf" srcId="{FF562E38-6195-4900-9F27-F1770DD24BC4}" destId="{958EC28C-142E-42CB-BBDE-0DF200496C1E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D2C0360-52B6-41BC-82F4-E75B15B6C480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F35678AF-8721-409A-9E81-F44EDC025782}">
      <dgm:prSet phldrT="[テキスト]" custT="1"/>
      <dgm:spPr>
        <a:solidFill>
          <a:srgbClr val="83ADDB"/>
        </a:solidFill>
        <a:ln>
          <a:noFill/>
        </a:ln>
      </dgm:spPr>
      <dgm:t>
        <a:bodyPr/>
        <a:lstStyle/>
        <a:p>
          <a:r>
            <a:rPr kumimoji="1" lang="ja-JP" altLang="en-US" sz="2400" i="0" dirty="0" err="1" smtClean="0"/>
            <a:t>人と人と</a:t>
          </a:r>
          <a:r>
            <a:rPr kumimoji="1" lang="ja-JP" altLang="en-US" sz="2400" i="0" dirty="0" smtClean="0"/>
            <a:t>しての</a:t>
          </a:r>
          <a:endParaRPr kumimoji="1" lang="en-US" altLang="ja-JP" sz="2400" i="0" dirty="0" smtClean="0"/>
        </a:p>
        <a:p>
          <a:r>
            <a:rPr kumimoji="1" lang="ja-JP" altLang="en-US" sz="2400" i="0" dirty="0" smtClean="0"/>
            <a:t>コミュニケーション</a:t>
          </a:r>
          <a:endParaRPr kumimoji="1" lang="ja-JP" altLang="en-US" sz="2400" i="0" dirty="0"/>
        </a:p>
      </dgm:t>
    </dgm:pt>
    <dgm:pt modelId="{4F5E90F2-C4BE-4151-AB86-A30356AF300F}" type="parTrans" cxnId="{3BAFFB7A-7240-4C2C-B070-7DC8D1096C76}">
      <dgm:prSet/>
      <dgm:spPr/>
      <dgm:t>
        <a:bodyPr/>
        <a:lstStyle/>
        <a:p>
          <a:endParaRPr kumimoji="1" lang="ja-JP" altLang="en-US"/>
        </a:p>
      </dgm:t>
    </dgm:pt>
    <dgm:pt modelId="{ECF4B10A-B0B0-4CA6-B132-6416511A2E19}" type="sibTrans" cxnId="{3BAFFB7A-7240-4C2C-B070-7DC8D1096C76}">
      <dgm:prSet/>
      <dgm:spPr/>
      <dgm:t>
        <a:bodyPr/>
        <a:lstStyle/>
        <a:p>
          <a:endParaRPr kumimoji="1" lang="ja-JP" altLang="en-US"/>
        </a:p>
      </dgm:t>
    </dgm:pt>
    <dgm:pt modelId="{B23C93D6-2EE5-46AB-B3E1-60FEA17C7B0A}">
      <dgm:prSet phldrT="[テキスト]" custT="1"/>
      <dgm:spPr>
        <a:solidFill>
          <a:schemeClr val="bg1">
            <a:lumMod val="65000"/>
          </a:schemeClr>
        </a:solidFill>
        <a:ln>
          <a:noFill/>
        </a:ln>
      </dgm:spPr>
      <dgm:t>
        <a:bodyPr/>
        <a:lstStyle/>
        <a:p>
          <a:r>
            <a:rPr kumimoji="1" lang="ja-JP" altLang="en-US" sz="2400" dirty="0" smtClean="0"/>
            <a:t>技術者としての</a:t>
          </a:r>
          <a:endParaRPr kumimoji="1" lang="en-US" altLang="ja-JP" sz="2400" dirty="0" smtClean="0"/>
        </a:p>
        <a:p>
          <a:r>
            <a:rPr kumimoji="1" lang="ja-JP" altLang="en-US" sz="2400" dirty="0" smtClean="0"/>
            <a:t>コミュニケーション</a:t>
          </a:r>
          <a:endParaRPr kumimoji="1" lang="ja-JP" altLang="en-US" sz="2400" dirty="0"/>
        </a:p>
      </dgm:t>
    </dgm:pt>
    <dgm:pt modelId="{48663660-3A8B-495D-959B-3AE3BC9B7103}" type="parTrans" cxnId="{841EC128-89BC-4ED1-B8BE-1F7234C7D73C}">
      <dgm:prSet/>
      <dgm:spPr/>
      <dgm:t>
        <a:bodyPr/>
        <a:lstStyle/>
        <a:p>
          <a:endParaRPr kumimoji="1" lang="ja-JP" altLang="en-US"/>
        </a:p>
      </dgm:t>
    </dgm:pt>
    <dgm:pt modelId="{A84C1B87-D700-477E-A442-DAA9B968C090}" type="sibTrans" cxnId="{841EC128-89BC-4ED1-B8BE-1F7234C7D73C}">
      <dgm:prSet/>
      <dgm:spPr/>
      <dgm:t>
        <a:bodyPr/>
        <a:lstStyle/>
        <a:p>
          <a:endParaRPr kumimoji="1" lang="ja-JP" altLang="en-US"/>
        </a:p>
      </dgm:t>
    </dgm:pt>
    <dgm:pt modelId="{B156D667-2024-467C-A5FE-999B1F9DC32C}" type="pres">
      <dgm:prSet presAssocID="{5D2C0360-52B6-41BC-82F4-E75B15B6C480}" presName="Name0" presStyleCnt="0">
        <dgm:presLayoutVars>
          <dgm:dir/>
          <dgm:resizeHandles val="exact"/>
        </dgm:presLayoutVars>
      </dgm:prSet>
      <dgm:spPr/>
    </dgm:pt>
    <dgm:pt modelId="{4DA7228A-BFA9-49EA-9384-40900909EF90}" type="pres">
      <dgm:prSet presAssocID="{F35678AF-8721-409A-9E81-F44EDC025782}" presName="parTxOnly" presStyleLbl="node1" presStyleIdx="0" presStyleCnt="2" custScaleY="56249" custLinFactNeighborX="-17597" custLinFactNeighborY="-91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1D2BB94-9A8D-454C-A34F-317DBA7F0F3B}" type="pres">
      <dgm:prSet presAssocID="{ECF4B10A-B0B0-4CA6-B132-6416511A2E19}" presName="parSpace" presStyleCnt="0"/>
      <dgm:spPr/>
    </dgm:pt>
    <dgm:pt modelId="{C780E57F-00CE-459A-A1E2-5AE16F85EA40}" type="pres">
      <dgm:prSet presAssocID="{B23C93D6-2EE5-46AB-B3E1-60FEA17C7B0A}" presName="parTxOnly" presStyleLbl="node1" presStyleIdx="1" presStyleCnt="2" custScaleY="55737" custLinFactNeighborX="1842" custLinFactNeighborY="-66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5C35743-D934-43D9-AE21-E15D944A57BE}" type="presOf" srcId="{B23C93D6-2EE5-46AB-B3E1-60FEA17C7B0A}" destId="{C780E57F-00CE-459A-A1E2-5AE16F85EA40}" srcOrd="0" destOrd="0" presId="urn:microsoft.com/office/officeart/2005/8/layout/hChevron3"/>
    <dgm:cxn modelId="{3BAFFB7A-7240-4C2C-B070-7DC8D1096C76}" srcId="{5D2C0360-52B6-41BC-82F4-E75B15B6C480}" destId="{F35678AF-8721-409A-9E81-F44EDC025782}" srcOrd="0" destOrd="0" parTransId="{4F5E90F2-C4BE-4151-AB86-A30356AF300F}" sibTransId="{ECF4B10A-B0B0-4CA6-B132-6416511A2E19}"/>
    <dgm:cxn modelId="{841EC128-89BC-4ED1-B8BE-1F7234C7D73C}" srcId="{5D2C0360-52B6-41BC-82F4-E75B15B6C480}" destId="{B23C93D6-2EE5-46AB-B3E1-60FEA17C7B0A}" srcOrd="1" destOrd="0" parTransId="{48663660-3A8B-495D-959B-3AE3BC9B7103}" sibTransId="{A84C1B87-D700-477E-A442-DAA9B968C090}"/>
    <dgm:cxn modelId="{8CB374EE-8586-4152-BB8C-E4AE831032FC}" type="presOf" srcId="{5D2C0360-52B6-41BC-82F4-E75B15B6C480}" destId="{B156D667-2024-467C-A5FE-999B1F9DC32C}" srcOrd="0" destOrd="0" presId="urn:microsoft.com/office/officeart/2005/8/layout/hChevron3"/>
    <dgm:cxn modelId="{DCDE0F17-DB54-4E8D-8814-1A898019AD77}" type="presOf" srcId="{F35678AF-8721-409A-9E81-F44EDC025782}" destId="{4DA7228A-BFA9-49EA-9384-40900909EF90}" srcOrd="0" destOrd="0" presId="urn:microsoft.com/office/officeart/2005/8/layout/hChevron3"/>
    <dgm:cxn modelId="{A3926F1D-0CA1-45F9-80BE-6A7938950976}" type="presParOf" srcId="{B156D667-2024-467C-A5FE-999B1F9DC32C}" destId="{4DA7228A-BFA9-49EA-9384-40900909EF90}" srcOrd="0" destOrd="0" presId="urn:microsoft.com/office/officeart/2005/8/layout/hChevron3"/>
    <dgm:cxn modelId="{A9C9BF88-7EB4-4BE7-A5F8-23BAF0693E27}" type="presParOf" srcId="{B156D667-2024-467C-A5FE-999B1F9DC32C}" destId="{41D2BB94-9A8D-454C-A34F-317DBA7F0F3B}" srcOrd="1" destOrd="0" presId="urn:microsoft.com/office/officeart/2005/8/layout/hChevron3"/>
    <dgm:cxn modelId="{C86D59C6-8933-46BA-9EFE-AE3911AA9A83}" type="presParOf" srcId="{B156D667-2024-467C-A5FE-999B1F9DC32C}" destId="{C780E57F-00CE-459A-A1E2-5AE16F85EA40}" srcOrd="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48CB262-C1B6-45C5-A201-83641AAA7598}" type="doc">
      <dgm:prSet loTypeId="urn:microsoft.com/office/officeart/2005/8/layout/chevron2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kumimoji="1" lang="ja-JP" altLang="en-US"/>
        </a:p>
      </dgm:t>
    </dgm:pt>
    <dgm:pt modelId="{1ED1CD44-F5FD-4F33-9695-D46DDB8BF617}">
      <dgm:prSet phldrT="[テキスト]"/>
      <dgm:spPr/>
      <dgm:t>
        <a:bodyPr/>
        <a:lstStyle/>
        <a:p>
          <a:r>
            <a:rPr kumimoji="1" lang="ja-JP" altLang="en-US" dirty="0" smtClean="0"/>
            <a:t>問題点</a:t>
          </a:r>
          <a:endParaRPr kumimoji="1" lang="ja-JP" altLang="en-US" dirty="0"/>
        </a:p>
      </dgm:t>
    </dgm:pt>
    <dgm:pt modelId="{65D6074B-5FB4-413F-AF44-05C59D535DFF}" type="parTrans" cxnId="{418EE360-138C-4994-8AFE-5050FE958F18}">
      <dgm:prSet/>
      <dgm:spPr/>
      <dgm:t>
        <a:bodyPr/>
        <a:lstStyle/>
        <a:p>
          <a:endParaRPr kumimoji="1" lang="ja-JP" altLang="en-US"/>
        </a:p>
      </dgm:t>
    </dgm:pt>
    <dgm:pt modelId="{ED4CE1FA-567E-4877-87A5-6630A6AA4677}" type="sibTrans" cxnId="{418EE360-138C-4994-8AFE-5050FE958F18}">
      <dgm:prSet/>
      <dgm:spPr/>
      <dgm:t>
        <a:bodyPr/>
        <a:lstStyle/>
        <a:p>
          <a:endParaRPr kumimoji="1" lang="ja-JP" altLang="en-US"/>
        </a:p>
      </dgm:t>
    </dgm:pt>
    <dgm:pt modelId="{D6D3B58B-6C19-4149-A56D-FD12F4DD1011}">
      <dgm:prSet phldrT="[テキスト]"/>
      <dgm:spPr/>
      <dgm:t>
        <a:bodyPr/>
        <a:lstStyle/>
        <a:p>
          <a:r>
            <a:rPr lang="ja-JP" altLang="en-US" b="1" dirty="0" smtClean="0"/>
            <a:t>仕様書は、すべての工程で何度も参照するにも関わらず、</a:t>
          </a:r>
          <a:r>
            <a:rPr lang="ja-JP" altLang="en-US" b="1" dirty="0" smtClean="0">
              <a:solidFill>
                <a:srgbClr val="FF0000"/>
              </a:solidFill>
            </a:rPr>
            <a:t>曖昧な表現が多い</a:t>
          </a:r>
          <a:endParaRPr kumimoji="1" lang="ja-JP" altLang="en-US" b="1" dirty="0">
            <a:solidFill>
              <a:srgbClr val="FF0000"/>
            </a:solidFill>
          </a:endParaRPr>
        </a:p>
      </dgm:t>
    </dgm:pt>
    <dgm:pt modelId="{93EDAAE2-3974-486D-8063-37194B479247}" type="parTrans" cxnId="{055E3A65-C018-42A0-8B88-D296F2C05336}">
      <dgm:prSet/>
      <dgm:spPr/>
      <dgm:t>
        <a:bodyPr/>
        <a:lstStyle/>
        <a:p>
          <a:endParaRPr kumimoji="1" lang="ja-JP" altLang="en-US"/>
        </a:p>
      </dgm:t>
    </dgm:pt>
    <dgm:pt modelId="{F88F3DCA-9BB6-4C37-B362-4FA4930C2B58}" type="sibTrans" cxnId="{055E3A65-C018-42A0-8B88-D296F2C05336}">
      <dgm:prSet/>
      <dgm:spPr/>
      <dgm:t>
        <a:bodyPr/>
        <a:lstStyle/>
        <a:p>
          <a:endParaRPr kumimoji="1" lang="ja-JP" altLang="en-US"/>
        </a:p>
      </dgm:t>
    </dgm:pt>
    <dgm:pt modelId="{92B915AC-249F-4290-B37B-2AB6A1CC426C}">
      <dgm:prSet phldrT="[テキスト]"/>
      <dgm:spPr/>
      <dgm:t>
        <a:bodyPr/>
        <a:lstStyle/>
        <a:p>
          <a:r>
            <a:rPr kumimoji="1" lang="ja-JP" altLang="en-US" dirty="0" smtClean="0"/>
            <a:t>改善点</a:t>
          </a:r>
          <a:endParaRPr kumimoji="1" lang="ja-JP" altLang="en-US" dirty="0"/>
        </a:p>
      </dgm:t>
    </dgm:pt>
    <dgm:pt modelId="{688CD71B-89A6-472E-8E9C-ABE9C840F831}" type="parTrans" cxnId="{A3A79ACE-75AC-46E2-B2C6-AF1F308E2253}">
      <dgm:prSet/>
      <dgm:spPr/>
      <dgm:t>
        <a:bodyPr/>
        <a:lstStyle/>
        <a:p>
          <a:endParaRPr kumimoji="1" lang="ja-JP" altLang="en-US"/>
        </a:p>
      </dgm:t>
    </dgm:pt>
    <dgm:pt modelId="{2D3BAD8C-3C34-4F53-B367-48CD00A0B93C}" type="sibTrans" cxnId="{A3A79ACE-75AC-46E2-B2C6-AF1F308E2253}">
      <dgm:prSet/>
      <dgm:spPr/>
      <dgm:t>
        <a:bodyPr/>
        <a:lstStyle/>
        <a:p>
          <a:endParaRPr kumimoji="1" lang="ja-JP" altLang="en-US"/>
        </a:p>
      </dgm:t>
    </dgm:pt>
    <dgm:pt modelId="{1B3DD9B9-677A-4843-9568-DC4F63317645}">
      <dgm:prSet phldrT="[テキスト]"/>
      <dgm:spPr/>
      <dgm:t>
        <a:bodyPr/>
        <a:lstStyle/>
        <a:p>
          <a:r>
            <a:rPr lang="ja-JP" altLang="en-US" b="1" dirty="0" smtClean="0"/>
            <a:t>「形式仕様記述手法」を採用</a:t>
          </a:r>
          <a:endParaRPr kumimoji="1" lang="ja-JP" altLang="en-US" b="1" dirty="0"/>
        </a:p>
      </dgm:t>
    </dgm:pt>
    <dgm:pt modelId="{EBC33761-8291-4F32-AA04-29DEEFA620A2}" type="parTrans" cxnId="{CFA85FFF-6B10-491B-9577-5144D556CBEC}">
      <dgm:prSet/>
      <dgm:spPr/>
      <dgm:t>
        <a:bodyPr/>
        <a:lstStyle/>
        <a:p>
          <a:endParaRPr kumimoji="1" lang="ja-JP" altLang="en-US"/>
        </a:p>
      </dgm:t>
    </dgm:pt>
    <dgm:pt modelId="{0D117B0B-01EF-4FDF-989E-7872E39FE9BB}" type="sibTrans" cxnId="{CFA85FFF-6B10-491B-9577-5144D556CBEC}">
      <dgm:prSet/>
      <dgm:spPr/>
      <dgm:t>
        <a:bodyPr/>
        <a:lstStyle/>
        <a:p>
          <a:endParaRPr kumimoji="1" lang="ja-JP" altLang="en-US"/>
        </a:p>
      </dgm:t>
    </dgm:pt>
    <dgm:pt modelId="{295BD24D-C527-4862-8BA0-7C37CBDD63C3}">
      <dgm:prSet phldrT="[テキスト]"/>
      <dgm:spPr/>
      <dgm:t>
        <a:bodyPr/>
        <a:lstStyle/>
        <a:p>
          <a:r>
            <a:rPr lang="ja-JP" altLang="en-US" b="1" dirty="0" smtClean="0"/>
            <a:t>システム仕様を</a:t>
          </a:r>
          <a:r>
            <a:rPr lang="ja-JP" altLang="en-US" b="1" dirty="0" smtClean="0">
              <a:solidFill>
                <a:srgbClr val="FF0000"/>
              </a:solidFill>
            </a:rPr>
            <a:t>厳密に記述</a:t>
          </a:r>
          <a:r>
            <a:rPr lang="ja-JP" altLang="en-US" b="1" dirty="0" smtClean="0"/>
            <a:t>する</a:t>
          </a:r>
          <a:endParaRPr kumimoji="1" lang="ja-JP" altLang="en-US" b="1" dirty="0"/>
        </a:p>
      </dgm:t>
    </dgm:pt>
    <dgm:pt modelId="{954813FB-CFB0-41C1-B57B-DFBE25F8AA98}" type="parTrans" cxnId="{5529DC85-9D32-4B76-8404-91654EB1A801}">
      <dgm:prSet/>
      <dgm:spPr/>
      <dgm:t>
        <a:bodyPr/>
        <a:lstStyle/>
        <a:p>
          <a:endParaRPr kumimoji="1" lang="ja-JP" altLang="en-US"/>
        </a:p>
      </dgm:t>
    </dgm:pt>
    <dgm:pt modelId="{93182F39-2C4F-42DE-90A5-77A199AC130A}" type="sibTrans" cxnId="{5529DC85-9D32-4B76-8404-91654EB1A801}">
      <dgm:prSet/>
      <dgm:spPr/>
      <dgm:t>
        <a:bodyPr/>
        <a:lstStyle/>
        <a:p>
          <a:endParaRPr kumimoji="1" lang="ja-JP" altLang="en-US"/>
        </a:p>
      </dgm:t>
    </dgm:pt>
    <dgm:pt modelId="{3C39B002-7932-4DA4-900C-68AE542498B4}">
      <dgm:prSet phldrT="[テキスト]"/>
      <dgm:spPr/>
      <dgm:t>
        <a:bodyPr/>
        <a:lstStyle/>
        <a:p>
          <a:r>
            <a:rPr kumimoji="1" lang="ja-JP" altLang="en-US" dirty="0" smtClean="0"/>
            <a:t>結果</a:t>
          </a:r>
          <a:endParaRPr kumimoji="1" lang="ja-JP" altLang="en-US" dirty="0"/>
        </a:p>
      </dgm:t>
    </dgm:pt>
    <dgm:pt modelId="{05E6DCFB-3B20-48D3-A386-6F3A56FC9B26}" type="parTrans" cxnId="{BCC18A01-F36F-42FD-9B98-D2BBA07C6F38}">
      <dgm:prSet/>
      <dgm:spPr/>
      <dgm:t>
        <a:bodyPr/>
        <a:lstStyle/>
        <a:p>
          <a:endParaRPr kumimoji="1" lang="ja-JP" altLang="en-US"/>
        </a:p>
      </dgm:t>
    </dgm:pt>
    <dgm:pt modelId="{7FEC636F-2236-46FD-94BA-DC3797208144}" type="sibTrans" cxnId="{BCC18A01-F36F-42FD-9B98-D2BBA07C6F38}">
      <dgm:prSet/>
      <dgm:spPr/>
      <dgm:t>
        <a:bodyPr/>
        <a:lstStyle/>
        <a:p>
          <a:endParaRPr kumimoji="1" lang="ja-JP" altLang="en-US"/>
        </a:p>
      </dgm:t>
    </dgm:pt>
    <dgm:pt modelId="{14764048-3D39-4232-9642-E79A3F9233E6}">
      <dgm:prSet phldrT="[テキスト]" custT="1"/>
      <dgm:spPr/>
      <dgm:t>
        <a:bodyPr/>
        <a:lstStyle/>
        <a:p>
          <a:r>
            <a:rPr kumimoji="1" lang="ja-JP" altLang="en-US" sz="2800" b="1" dirty="0" smtClean="0"/>
            <a:t>業務効率アップ！！</a:t>
          </a:r>
          <a:endParaRPr kumimoji="1" lang="ja-JP" altLang="en-US" sz="2800" b="1" dirty="0"/>
        </a:p>
      </dgm:t>
    </dgm:pt>
    <dgm:pt modelId="{E8B4FF3F-D33E-4C0A-96EF-6F585642AE52}" type="parTrans" cxnId="{336CCE9E-45EE-453C-966A-F08299650377}">
      <dgm:prSet/>
      <dgm:spPr/>
      <dgm:t>
        <a:bodyPr/>
        <a:lstStyle/>
        <a:p>
          <a:endParaRPr kumimoji="1" lang="ja-JP" altLang="en-US"/>
        </a:p>
      </dgm:t>
    </dgm:pt>
    <dgm:pt modelId="{2409532A-4052-4DCB-90B6-C3FE2D980954}" type="sibTrans" cxnId="{336CCE9E-45EE-453C-966A-F08299650377}">
      <dgm:prSet/>
      <dgm:spPr/>
      <dgm:t>
        <a:bodyPr/>
        <a:lstStyle/>
        <a:p>
          <a:endParaRPr kumimoji="1" lang="ja-JP" altLang="en-US"/>
        </a:p>
      </dgm:t>
    </dgm:pt>
    <dgm:pt modelId="{4D0A6915-E205-4B8B-975F-17D5BDC6268E}" type="pres">
      <dgm:prSet presAssocID="{F48CB262-C1B6-45C5-A201-83641AAA759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4CE7107-F0FA-4F85-B132-9B41F7D05BA0}" type="pres">
      <dgm:prSet presAssocID="{1ED1CD44-F5FD-4F33-9695-D46DDB8BF617}" presName="composite" presStyleCnt="0"/>
      <dgm:spPr/>
    </dgm:pt>
    <dgm:pt modelId="{8C005E89-5593-434C-A018-27A2018B9F2C}" type="pres">
      <dgm:prSet presAssocID="{1ED1CD44-F5FD-4F33-9695-D46DDB8BF61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C97564-4F54-4808-8C62-CFD380169FB6}" type="pres">
      <dgm:prSet presAssocID="{1ED1CD44-F5FD-4F33-9695-D46DDB8BF61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596E7BC-BF6B-41EF-B221-DD89190A5950}" type="pres">
      <dgm:prSet presAssocID="{ED4CE1FA-567E-4877-87A5-6630A6AA4677}" presName="sp" presStyleCnt="0"/>
      <dgm:spPr/>
    </dgm:pt>
    <dgm:pt modelId="{9506DBE2-E509-4D80-86E5-E9CF61084390}" type="pres">
      <dgm:prSet presAssocID="{92B915AC-249F-4290-B37B-2AB6A1CC426C}" presName="composite" presStyleCnt="0"/>
      <dgm:spPr/>
    </dgm:pt>
    <dgm:pt modelId="{FE1B99BA-8B4D-4BB3-9099-9B969D87D121}" type="pres">
      <dgm:prSet presAssocID="{92B915AC-249F-4290-B37B-2AB6A1CC426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78EF0EE-F171-4740-95C8-8974EF3D2573}" type="pres">
      <dgm:prSet presAssocID="{92B915AC-249F-4290-B37B-2AB6A1CC426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90D6959-AD09-4E1F-A720-E30296E52BB9}" type="pres">
      <dgm:prSet presAssocID="{2D3BAD8C-3C34-4F53-B367-48CD00A0B93C}" presName="sp" presStyleCnt="0"/>
      <dgm:spPr/>
    </dgm:pt>
    <dgm:pt modelId="{712FE47D-C726-4209-94B1-7EBD081C11EA}" type="pres">
      <dgm:prSet presAssocID="{3C39B002-7932-4DA4-900C-68AE542498B4}" presName="composite" presStyleCnt="0"/>
      <dgm:spPr/>
    </dgm:pt>
    <dgm:pt modelId="{B6F15C92-9283-4E7E-8420-D2EE57A0037D}" type="pres">
      <dgm:prSet presAssocID="{3C39B002-7932-4DA4-900C-68AE542498B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618EA64-6870-4297-B89A-648E3A298059}" type="pres">
      <dgm:prSet presAssocID="{3C39B002-7932-4DA4-900C-68AE542498B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70AEC8F-1A26-4367-AD7C-45A484ACE669}" type="presOf" srcId="{D6D3B58B-6C19-4149-A56D-FD12F4DD1011}" destId="{9FC97564-4F54-4808-8C62-CFD380169FB6}" srcOrd="0" destOrd="0" presId="urn:microsoft.com/office/officeart/2005/8/layout/chevron2"/>
    <dgm:cxn modelId="{3F11AEC5-0423-4037-9031-A1D185E14B11}" type="presOf" srcId="{295BD24D-C527-4862-8BA0-7C37CBDD63C3}" destId="{E78EF0EE-F171-4740-95C8-8974EF3D2573}" srcOrd="0" destOrd="1" presId="urn:microsoft.com/office/officeart/2005/8/layout/chevron2"/>
    <dgm:cxn modelId="{5138F6A0-08A1-4997-A901-FB2C1397ADB6}" type="presOf" srcId="{1B3DD9B9-677A-4843-9568-DC4F63317645}" destId="{E78EF0EE-F171-4740-95C8-8974EF3D2573}" srcOrd="0" destOrd="0" presId="urn:microsoft.com/office/officeart/2005/8/layout/chevron2"/>
    <dgm:cxn modelId="{4E066A8E-1F46-4421-8137-8A89BF7546F3}" type="presOf" srcId="{F48CB262-C1B6-45C5-A201-83641AAA7598}" destId="{4D0A6915-E205-4B8B-975F-17D5BDC6268E}" srcOrd="0" destOrd="0" presId="urn:microsoft.com/office/officeart/2005/8/layout/chevron2"/>
    <dgm:cxn modelId="{055E3A65-C018-42A0-8B88-D296F2C05336}" srcId="{1ED1CD44-F5FD-4F33-9695-D46DDB8BF617}" destId="{D6D3B58B-6C19-4149-A56D-FD12F4DD1011}" srcOrd="0" destOrd="0" parTransId="{93EDAAE2-3974-486D-8063-37194B479247}" sibTransId="{F88F3DCA-9BB6-4C37-B362-4FA4930C2B58}"/>
    <dgm:cxn modelId="{BCC18A01-F36F-42FD-9B98-D2BBA07C6F38}" srcId="{F48CB262-C1B6-45C5-A201-83641AAA7598}" destId="{3C39B002-7932-4DA4-900C-68AE542498B4}" srcOrd="2" destOrd="0" parTransId="{05E6DCFB-3B20-48D3-A386-6F3A56FC9B26}" sibTransId="{7FEC636F-2236-46FD-94BA-DC3797208144}"/>
    <dgm:cxn modelId="{B4BFCA9F-0C5D-4360-A3EC-0E7AED837AFC}" type="presOf" srcId="{92B915AC-249F-4290-B37B-2AB6A1CC426C}" destId="{FE1B99BA-8B4D-4BB3-9099-9B969D87D121}" srcOrd="0" destOrd="0" presId="urn:microsoft.com/office/officeart/2005/8/layout/chevron2"/>
    <dgm:cxn modelId="{CFA85FFF-6B10-491B-9577-5144D556CBEC}" srcId="{92B915AC-249F-4290-B37B-2AB6A1CC426C}" destId="{1B3DD9B9-677A-4843-9568-DC4F63317645}" srcOrd="0" destOrd="0" parTransId="{EBC33761-8291-4F32-AA04-29DEEFA620A2}" sibTransId="{0D117B0B-01EF-4FDF-989E-7872E39FE9BB}"/>
    <dgm:cxn modelId="{0807B3F9-6214-4B95-821F-DA0D4EA6875E}" type="presOf" srcId="{3C39B002-7932-4DA4-900C-68AE542498B4}" destId="{B6F15C92-9283-4E7E-8420-D2EE57A0037D}" srcOrd="0" destOrd="0" presId="urn:microsoft.com/office/officeart/2005/8/layout/chevron2"/>
    <dgm:cxn modelId="{336CCE9E-45EE-453C-966A-F08299650377}" srcId="{3C39B002-7932-4DA4-900C-68AE542498B4}" destId="{14764048-3D39-4232-9642-E79A3F9233E6}" srcOrd="0" destOrd="0" parTransId="{E8B4FF3F-D33E-4C0A-96EF-6F585642AE52}" sibTransId="{2409532A-4052-4DCB-90B6-C3FE2D980954}"/>
    <dgm:cxn modelId="{418EE360-138C-4994-8AFE-5050FE958F18}" srcId="{F48CB262-C1B6-45C5-A201-83641AAA7598}" destId="{1ED1CD44-F5FD-4F33-9695-D46DDB8BF617}" srcOrd="0" destOrd="0" parTransId="{65D6074B-5FB4-413F-AF44-05C59D535DFF}" sibTransId="{ED4CE1FA-567E-4877-87A5-6630A6AA4677}"/>
    <dgm:cxn modelId="{2F132290-5D2B-4C70-B93D-7B2B1A65E261}" type="presOf" srcId="{1ED1CD44-F5FD-4F33-9695-D46DDB8BF617}" destId="{8C005E89-5593-434C-A018-27A2018B9F2C}" srcOrd="0" destOrd="0" presId="urn:microsoft.com/office/officeart/2005/8/layout/chevron2"/>
    <dgm:cxn modelId="{A3A79ACE-75AC-46E2-B2C6-AF1F308E2253}" srcId="{F48CB262-C1B6-45C5-A201-83641AAA7598}" destId="{92B915AC-249F-4290-B37B-2AB6A1CC426C}" srcOrd="1" destOrd="0" parTransId="{688CD71B-89A6-472E-8E9C-ABE9C840F831}" sibTransId="{2D3BAD8C-3C34-4F53-B367-48CD00A0B93C}"/>
    <dgm:cxn modelId="{5529DC85-9D32-4B76-8404-91654EB1A801}" srcId="{92B915AC-249F-4290-B37B-2AB6A1CC426C}" destId="{295BD24D-C527-4862-8BA0-7C37CBDD63C3}" srcOrd="1" destOrd="0" parTransId="{954813FB-CFB0-41C1-B57B-DFBE25F8AA98}" sibTransId="{93182F39-2C4F-42DE-90A5-77A199AC130A}"/>
    <dgm:cxn modelId="{DE42E3C8-440D-4E68-898F-0C32E139B6BE}" type="presOf" srcId="{14764048-3D39-4232-9642-E79A3F9233E6}" destId="{1618EA64-6870-4297-B89A-648E3A298059}" srcOrd="0" destOrd="0" presId="urn:microsoft.com/office/officeart/2005/8/layout/chevron2"/>
    <dgm:cxn modelId="{03322460-B83B-462C-AABB-3978E2A50F25}" type="presParOf" srcId="{4D0A6915-E205-4B8B-975F-17D5BDC6268E}" destId="{94CE7107-F0FA-4F85-B132-9B41F7D05BA0}" srcOrd="0" destOrd="0" presId="urn:microsoft.com/office/officeart/2005/8/layout/chevron2"/>
    <dgm:cxn modelId="{AC6F30AE-218A-4647-85F2-6E09202AA8DF}" type="presParOf" srcId="{94CE7107-F0FA-4F85-B132-9B41F7D05BA0}" destId="{8C005E89-5593-434C-A018-27A2018B9F2C}" srcOrd="0" destOrd="0" presId="urn:microsoft.com/office/officeart/2005/8/layout/chevron2"/>
    <dgm:cxn modelId="{6C8E879E-1A29-4DBD-B001-1AEFC34953C7}" type="presParOf" srcId="{94CE7107-F0FA-4F85-B132-9B41F7D05BA0}" destId="{9FC97564-4F54-4808-8C62-CFD380169FB6}" srcOrd="1" destOrd="0" presId="urn:microsoft.com/office/officeart/2005/8/layout/chevron2"/>
    <dgm:cxn modelId="{B5E9C96D-EC68-4B5A-A460-2496CD11E617}" type="presParOf" srcId="{4D0A6915-E205-4B8B-975F-17D5BDC6268E}" destId="{0596E7BC-BF6B-41EF-B221-DD89190A5950}" srcOrd="1" destOrd="0" presId="urn:microsoft.com/office/officeart/2005/8/layout/chevron2"/>
    <dgm:cxn modelId="{DD2EE6FA-9D76-4AA1-A837-9BD090C87718}" type="presParOf" srcId="{4D0A6915-E205-4B8B-975F-17D5BDC6268E}" destId="{9506DBE2-E509-4D80-86E5-E9CF61084390}" srcOrd="2" destOrd="0" presId="urn:microsoft.com/office/officeart/2005/8/layout/chevron2"/>
    <dgm:cxn modelId="{DAD2860A-7AB6-46AA-8FD4-0126669109D7}" type="presParOf" srcId="{9506DBE2-E509-4D80-86E5-E9CF61084390}" destId="{FE1B99BA-8B4D-4BB3-9099-9B969D87D121}" srcOrd="0" destOrd="0" presId="urn:microsoft.com/office/officeart/2005/8/layout/chevron2"/>
    <dgm:cxn modelId="{4AC7499F-26A3-42E9-93B1-1239912DD08D}" type="presParOf" srcId="{9506DBE2-E509-4D80-86E5-E9CF61084390}" destId="{E78EF0EE-F171-4740-95C8-8974EF3D2573}" srcOrd="1" destOrd="0" presId="urn:microsoft.com/office/officeart/2005/8/layout/chevron2"/>
    <dgm:cxn modelId="{698B6D09-B416-4029-BE3B-561F03DD51B7}" type="presParOf" srcId="{4D0A6915-E205-4B8B-975F-17D5BDC6268E}" destId="{390D6959-AD09-4E1F-A720-E30296E52BB9}" srcOrd="3" destOrd="0" presId="urn:microsoft.com/office/officeart/2005/8/layout/chevron2"/>
    <dgm:cxn modelId="{0E481C28-FA6C-4419-B9CA-5C1A06B4B371}" type="presParOf" srcId="{4D0A6915-E205-4B8B-975F-17D5BDC6268E}" destId="{712FE47D-C726-4209-94B1-7EBD081C11EA}" srcOrd="4" destOrd="0" presId="urn:microsoft.com/office/officeart/2005/8/layout/chevron2"/>
    <dgm:cxn modelId="{39C945D1-30AF-47B2-A609-42233BB6545D}" type="presParOf" srcId="{712FE47D-C726-4209-94B1-7EBD081C11EA}" destId="{B6F15C92-9283-4E7E-8420-D2EE57A0037D}" srcOrd="0" destOrd="0" presId="urn:microsoft.com/office/officeart/2005/8/layout/chevron2"/>
    <dgm:cxn modelId="{1DB892BD-5E87-40EA-94FF-32783BEBD35D}" type="presParOf" srcId="{712FE47D-C726-4209-94B1-7EBD081C11EA}" destId="{1618EA64-6870-4297-B89A-648E3A29805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A20BCE-3CC2-464F-90F7-B60483058E6A}">
      <dsp:nvSpPr>
        <dsp:cNvPr id="0" name=""/>
        <dsp:cNvSpPr/>
      </dsp:nvSpPr>
      <dsp:spPr>
        <a:xfrm>
          <a:off x="429897" y="0"/>
          <a:ext cx="5126632" cy="5126632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923EC2-5CEE-4D27-A9D7-E2F288C79EC5}">
      <dsp:nvSpPr>
        <dsp:cNvPr id="0" name=""/>
        <dsp:cNvSpPr/>
      </dsp:nvSpPr>
      <dsp:spPr>
        <a:xfrm>
          <a:off x="2395130" y="515416"/>
          <a:ext cx="4528477" cy="1213569"/>
        </a:xfrm>
        <a:prstGeom prst="round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組織：</a:t>
          </a:r>
          <a:r>
            <a:rPr kumimoji="1" lang="ja-JP" altLang="en-US" sz="3600" kern="1200" dirty="0" smtClean="0">
              <a:solidFill>
                <a:srgbClr val="FF0000"/>
              </a:solidFill>
            </a:rPr>
            <a:t>チーム学習</a:t>
          </a:r>
          <a:endParaRPr kumimoji="1" lang="ja-JP" altLang="en-US" sz="3600" kern="1200" dirty="0">
            <a:solidFill>
              <a:srgbClr val="FF0000"/>
            </a:solidFill>
          </a:endParaRPr>
        </a:p>
      </dsp:txBody>
      <dsp:txXfrm>
        <a:off x="2454372" y="574658"/>
        <a:ext cx="4409993" cy="1095085"/>
      </dsp:txXfrm>
    </dsp:sp>
    <dsp:sp modelId="{DE0DB834-0230-4F94-A182-48BA21F0610E}">
      <dsp:nvSpPr>
        <dsp:cNvPr id="0" name=""/>
        <dsp:cNvSpPr/>
      </dsp:nvSpPr>
      <dsp:spPr>
        <a:xfrm>
          <a:off x="2350810" y="1880682"/>
          <a:ext cx="4617116" cy="121356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チーム：共有ビジョン</a:t>
          </a:r>
          <a:endParaRPr kumimoji="1" lang="ja-JP" altLang="en-US" sz="3200" kern="1200" dirty="0"/>
        </a:p>
      </dsp:txBody>
      <dsp:txXfrm>
        <a:off x="2410052" y="1939924"/>
        <a:ext cx="4498632" cy="1095085"/>
      </dsp:txXfrm>
    </dsp:sp>
    <dsp:sp modelId="{7B5BFF7D-5DCA-4328-8728-2E112DAE872C}">
      <dsp:nvSpPr>
        <dsp:cNvPr id="0" name=""/>
        <dsp:cNvSpPr/>
      </dsp:nvSpPr>
      <dsp:spPr>
        <a:xfrm>
          <a:off x="2352992" y="3245949"/>
          <a:ext cx="4612751" cy="121356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個人：自己マスタリー</a:t>
          </a:r>
          <a:endParaRPr kumimoji="1" lang="ja-JP" altLang="en-US" sz="3200" kern="1200" dirty="0"/>
        </a:p>
      </dsp:txBody>
      <dsp:txXfrm>
        <a:off x="2412234" y="3305191"/>
        <a:ext cx="4494267" cy="10950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42131" cy="344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78170" y="0"/>
            <a:ext cx="4342131" cy="344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43755"/>
            <a:ext cx="4342131" cy="344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78170" y="6543755"/>
            <a:ext cx="4342131" cy="344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8F395CD2-7386-47AA-96F9-DBA2F14D82F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01622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42131" cy="344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75851" y="0"/>
            <a:ext cx="4342131" cy="344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87713" y="515938"/>
            <a:ext cx="3444875" cy="2582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02031" y="3271878"/>
            <a:ext cx="8016239" cy="3099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42560"/>
            <a:ext cx="4342131" cy="344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75851" y="6542560"/>
            <a:ext cx="4342131" cy="344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458231C6-3CCB-487A-9B49-551F5AD6B6A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044365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D3ADD11-0E00-485C-86F2-1495AA470F6A}" type="slidenum">
              <a:rPr lang="en-US" altLang="ja-JP" smtClean="0"/>
              <a:pPr/>
              <a:t>1</a:t>
            </a:fld>
            <a:endParaRPr lang="en-US" altLang="ja-JP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6536438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C1B6A57-EDD7-45CE-93E1-693365823143}" type="slidenum">
              <a:rPr lang="en-US" altLang="ja-JP" smtClean="0"/>
              <a:pPr/>
              <a:t>10</a:t>
            </a:fld>
            <a:endParaRPr lang="en-US" altLang="ja-JP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defTabSz="966155" eaLnBrk="1" hangingPunct="1">
              <a:defRPr/>
            </a:pPr>
            <a:r>
              <a:rPr lang="ja-JP" altLang="en-US" dirty="0" smtClean="0"/>
              <a:t>しかも、普段はディスカッションに重点を置いてしまうので、特に見落としがちな「意見交換」を理解することが、この本では求められている</a:t>
            </a:r>
            <a:endParaRPr lang="en-GB" altLang="ja-JP" dirty="0" smtClean="0"/>
          </a:p>
          <a:p>
            <a:pPr eaLnBrk="1" hangingPunct="1"/>
            <a:endParaRPr lang="en-GB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9002947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1A79B8-E9C8-41CE-9313-780DEFC73E89}" type="slidenum">
              <a:rPr lang="en-US" altLang="ja-JP" smtClean="0"/>
              <a:pPr/>
              <a:t>11</a:t>
            </a:fld>
            <a:endParaRPr lang="en-US" altLang="ja-JP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33716936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1A79B8-E9C8-41CE-9313-780DEFC73E89}" type="slidenum">
              <a:rPr lang="en-US" altLang="ja-JP" smtClean="0"/>
              <a:pPr/>
              <a:t>12</a:t>
            </a:fld>
            <a:endParaRPr lang="en-US" altLang="ja-JP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12589839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1A79B8-E9C8-41CE-9313-780DEFC73E89}" type="slidenum">
              <a:rPr lang="en-US" altLang="ja-JP" smtClean="0"/>
              <a:pPr/>
              <a:t>13</a:t>
            </a:fld>
            <a:endParaRPr lang="en-US" altLang="ja-JP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13146204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1A79B8-E9C8-41CE-9313-780DEFC73E89}" type="slidenum">
              <a:rPr lang="en-US" altLang="ja-JP" smtClean="0"/>
              <a:pPr/>
              <a:t>14</a:t>
            </a:fld>
            <a:endParaRPr lang="en-US" altLang="ja-JP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11998022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1A79B8-E9C8-41CE-9313-780DEFC73E89}" type="slidenum">
              <a:rPr lang="en-US" altLang="ja-JP" smtClean="0"/>
              <a:pPr/>
              <a:t>15</a:t>
            </a:fld>
            <a:endParaRPr lang="en-US" altLang="ja-JP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20347282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1A79B8-E9C8-41CE-9313-780DEFC73E89}" type="slidenum">
              <a:rPr lang="en-US" altLang="ja-JP" smtClean="0"/>
              <a:pPr/>
              <a:t>16</a:t>
            </a:fld>
            <a:endParaRPr lang="en-US" altLang="ja-JP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41179718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1A79B8-E9C8-41CE-9313-780DEFC73E89}" type="slidenum">
              <a:rPr lang="en-US" altLang="ja-JP" smtClean="0"/>
              <a:pPr/>
              <a:t>17</a:t>
            </a:fld>
            <a:endParaRPr lang="en-US" altLang="ja-JP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34070849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1A79B8-E9C8-41CE-9313-780DEFC73E89}" type="slidenum">
              <a:rPr lang="en-US" altLang="ja-JP" smtClean="0"/>
              <a:pPr/>
              <a:t>22</a:t>
            </a:fld>
            <a:endParaRPr lang="en-US" altLang="ja-JP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41152463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1A79B8-E9C8-41CE-9313-780DEFC73E89}" type="slidenum">
              <a:rPr lang="en-US" altLang="ja-JP" smtClean="0"/>
              <a:pPr/>
              <a:t>23</a:t>
            </a:fld>
            <a:endParaRPr lang="en-US" altLang="ja-JP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3669490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589DC20-70AB-4D5A-B110-B65D1EFE77C0}" type="slidenum">
              <a:rPr lang="en-US" altLang="ja-JP" smtClean="0"/>
              <a:pPr/>
              <a:t>2</a:t>
            </a:fld>
            <a:endParaRPr lang="en-US" altLang="ja-JP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28556680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4BCE181-D3D0-4C79-851B-9981DAB4D61D}" type="slidenum">
              <a:rPr lang="en-US" altLang="ja-JP" smtClean="0"/>
              <a:pPr/>
              <a:t>24</a:t>
            </a:fld>
            <a:endParaRPr lang="en-US" altLang="ja-JP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8748796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4BCE181-D3D0-4C79-851B-9981DAB4D61D}" type="slidenum">
              <a:rPr lang="en-US" altLang="ja-JP" smtClean="0"/>
              <a:pPr/>
              <a:t>25</a:t>
            </a:fld>
            <a:endParaRPr lang="en-US" altLang="ja-JP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41628174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4BCE181-D3D0-4C79-851B-9981DAB4D61D}" type="slidenum">
              <a:rPr lang="en-US" altLang="ja-JP" smtClean="0"/>
              <a:pPr/>
              <a:t>26</a:t>
            </a:fld>
            <a:endParaRPr lang="en-US" altLang="ja-JP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endParaRPr lang="en-GB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310807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FA23B55-E15C-4378-BDEF-0348C0A9F5ED}" type="slidenum">
              <a:rPr lang="en-US" altLang="ja-JP" smtClean="0"/>
              <a:pPr/>
              <a:t>27</a:t>
            </a:fld>
            <a:endParaRPr lang="en-US" altLang="ja-JP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21496449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438C713-EFFF-41EB-BE51-A4960E9A503F}" type="slidenum">
              <a:rPr lang="en-US" altLang="ja-JP" smtClean="0"/>
              <a:pPr/>
              <a:t>28</a:t>
            </a:fld>
            <a:endParaRPr lang="en-US" altLang="ja-JP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5483038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34F42E3-529F-4CCD-83E2-DB053B4EF904}" type="slidenum">
              <a:rPr lang="en-US" altLang="ja-JP" smtClean="0"/>
              <a:pPr/>
              <a:t>29</a:t>
            </a:fld>
            <a:endParaRPr lang="en-US" altLang="ja-JP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defRPr/>
            </a:pPr>
            <a:r>
              <a:rPr lang="ja-JP" altLang="en-US" sz="1300" dirty="0"/>
              <a:t>フェリカネットワークスでは、技術と人の両側面から組織作りに取り組んでいる。ソフトは言葉によって定義され、開発者同士が伝達し合いながら作るため、品質を高めるにはまずチーム作りから始めるべきであるという観点から、</a:t>
            </a:r>
            <a:r>
              <a:rPr lang="en-US" altLang="ja-JP" sz="1300" dirty="0"/>
              <a:t>2005</a:t>
            </a:r>
            <a:r>
              <a:rPr lang="ja-JP" altLang="en-US" sz="1300" dirty="0"/>
              <a:t>年からチームビルディングのプロジェクトを始動した。</a:t>
            </a:r>
            <a:endParaRPr lang="en-US" altLang="ja-JP" sz="1300" dirty="0"/>
          </a:p>
        </p:txBody>
      </p:sp>
    </p:spTree>
    <p:extLst>
      <p:ext uri="{BB962C8B-B14F-4D97-AF65-F5344CB8AC3E}">
        <p14:creationId xmlns:p14="http://schemas.microsoft.com/office/powerpoint/2010/main" val="27473815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34F42E3-529F-4CCD-83E2-DB053B4EF904}" type="slidenum">
              <a:rPr lang="en-US" altLang="ja-JP" smtClean="0"/>
              <a:pPr/>
              <a:t>30</a:t>
            </a:fld>
            <a:endParaRPr lang="en-US" altLang="ja-JP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defRPr/>
            </a:pPr>
            <a:r>
              <a:rPr lang="ja-JP" altLang="en-US" sz="1300" dirty="0"/>
              <a:t>フェリカネットワークスでは、技術と人の両側面から組織作りに取り組んでいる。ソフトは言葉によって定義され、開発者同士が伝達し合いながら作るため、品質を高めるにはまずチーム作りから始めるべきであるという観点から、</a:t>
            </a:r>
            <a:r>
              <a:rPr lang="en-US" altLang="ja-JP" sz="1300" dirty="0"/>
              <a:t>2005</a:t>
            </a:r>
            <a:r>
              <a:rPr lang="ja-JP" altLang="en-US" sz="1300" dirty="0"/>
              <a:t>年からチームビルディングのプロジェクトを始動した。</a:t>
            </a:r>
            <a:endParaRPr lang="en-US" altLang="ja-JP" sz="1300" dirty="0"/>
          </a:p>
        </p:txBody>
      </p:sp>
    </p:spTree>
    <p:extLst>
      <p:ext uri="{BB962C8B-B14F-4D97-AF65-F5344CB8AC3E}">
        <p14:creationId xmlns:p14="http://schemas.microsoft.com/office/powerpoint/2010/main" val="2804059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CF85B02-EB1D-4A44-B0BD-EDB407622938}" type="slidenum">
              <a:rPr lang="en-US" altLang="ja-JP" smtClean="0"/>
              <a:pPr/>
              <a:t>31</a:t>
            </a:fld>
            <a:endParaRPr lang="en-US" altLang="ja-JP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11934177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7A0C86E-61D7-4501-A63F-7F57BEF87BB1}" type="slidenum">
              <a:rPr lang="en-US" altLang="ja-JP" smtClean="0"/>
              <a:pPr/>
              <a:t>32</a:t>
            </a:fld>
            <a:endParaRPr lang="en-US" altLang="ja-JP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220210203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7A0C86E-61D7-4501-A63F-7F57BEF87BB1}" type="slidenum">
              <a:rPr lang="en-US" altLang="ja-JP" smtClean="0"/>
              <a:pPr/>
              <a:t>33</a:t>
            </a:fld>
            <a:endParaRPr lang="en-US" altLang="ja-JP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1753015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DD6EEF2-7DB0-40C0-A10F-D7E120F4BB9F}" type="slidenum">
              <a:rPr lang="en-US" altLang="ja-JP" smtClean="0"/>
              <a:pPr/>
              <a:t>3</a:t>
            </a:fld>
            <a:endParaRPr lang="en-US" altLang="ja-JP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7892856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7A0C86E-61D7-4501-A63F-7F57BEF87BB1}" type="slidenum">
              <a:rPr lang="en-US" altLang="ja-JP" smtClean="0"/>
              <a:pPr/>
              <a:t>34</a:t>
            </a:fld>
            <a:endParaRPr lang="en-US" altLang="ja-JP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dirty="0" smtClean="0"/>
              <a:t>このケース紹介では、②のチーム学習の発展期にファーカスを当てたいと思います。</a:t>
            </a:r>
            <a:endParaRPr lang="en-GB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27464849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1F8D751-656E-42C7-AAB3-C716499ADD9B}" type="slidenum">
              <a:rPr lang="en-US" altLang="ja-JP" smtClean="0"/>
              <a:pPr/>
              <a:t>35</a:t>
            </a:fld>
            <a:endParaRPr lang="en-US" altLang="ja-JP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5216208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1F8D751-656E-42C7-AAB3-C716499ADD9B}" type="slidenum">
              <a:rPr lang="en-US" altLang="ja-JP" smtClean="0"/>
              <a:pPr/>
              <a:t>36</a:t>
            </a:fld>
            <a:endParaRPr lang="en-US" altLang="ja-JP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dirty="0" smtClean="0"/>
              <a:t>輪読本の言葉を使うと、調和して行動する「実践的な信頼」を培うためのチームが設けられている。</a:t>
            </a:r>
            <a:r>
              <a:rPr lang="en-US" altLang="ja-JP" dirty="0" smtClean="0"/>
              <a:t>NBA</a:t>
            </a:r>
            <a:r>
              <a:rPr lang="ja-JP" altLang="en-US" dirty="0" smtClean="0"/>
              <a:t>のチームの例がまさにそうである。</a:t>
            </a:r>
            <a:endParaRPr lang="en-GB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69279627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1F8D751-656E-42C7-AAB3-C716499ADD9B}" type="slidenum">
              <a:rPr lang="en-US" altLang="ja-JP" smtClean="0"/>
              <a:pPr/>
              <a:t>37</a:t>
            </a:fld>
            <a:endParaRPr lang="en-US" altLang="ja-JP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dirty="0" smtClean="0"/>
              <a:t>輪読本の言葉を使うと、調和して行動する「実践的な信頼」を培うためのチームが設けられている。</a:t>
            </a:r>
            <a:r>
              <a:rPr lang="en-US" altLang="ja-JP" dirty="0" smtClean="0"/>
              <a:t>NBA</a:t>
            </a:r>
            <a:r>
              <a:rPr lang="ja-JP" altLang="en-US" dirty="0" smtClean="0"/>
              <a:t>のチームの例がまさにそうである。</a:t>
            </a:r>
            <a:endParaRPr lang="en-GB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88882935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B4C03C7-EF0F-4C78-ABE1-C63A56B860BE}" type="slidenum">
              <a:rPr lang="en-US" altLang="ja-JP" smtClean="0"/>
              <a:pPr/>
              <a:t>38</a:t>
            </a:fld>
            <a:endParaRPr lang="en-US" altLang="ja-JP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268707919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130BBE1-147E-4545-BC63-64B43351BBA4}" type="slidenum">
              <a:rPr lang="en-US" altLang="ja-JP" smtClean="0"/>
              <a:pPr/>
              <a:t>39</a:t>
            </a:fld>
            <a:endParaRPr lang="en-US" altLang="ja-JP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136359236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D796EF1-EDE4-444B-8639-7F05861BAF65}" type="slidenum">
              <a:rPr lang="en-US" altLang="ja-JP" smtClean="0"/>
              <a:pPr/>
              <a:t>40</a:t>
            </a:fld>
            <a:endParaRPr lang="en-US" altLang="ja-JP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286170022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D796EF1-EDE4-444B-8639-7F05861BAF65}" type="slidenum">
              <a:rPr lang="en-US" altLang="ja-JP" smtClean="0"/>
              <a:pPr/>
              <a:t>41</a:t>
            </a:fld>
            <a:endParaRPr lang="en-US" altLang="ja-JP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60066288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876EC8E-85A9-4153-A320-81F9D475D446}" type="slidenum">
              <a:rPr lang="en-US" altLang="ja-JP" smtClean="0"/>
              <a:pPr/>
              <a:t>42</a:t>
            </a:fld>
            <a:endParaRPr lang="en-US" altLang="ja-JP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92784679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876EC8E-85A9-4153-A320-81F9D475D446}" type="slidenum">
              <a:rPr lang="en-US" altLang="ja-JP" smtClean="0"/>
              <a:pPr/>
              <a:t>43</a:t>
            </a:fld>
            <a:endParaRPr lang="en-US" altLang="ja-JP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4086609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DD6EEF2-7DB0-40C0-A10F-D7E120F4BB9F}" type="slidenum">
              <a:rPr lang="en-US" altLang="ja-JP" smtClean="0"/>
              <a:pPr/>
              <a:t>4</a:t>
            </a:fld>
            <a:endParaRPr lang="en-US" altLang="ja-JP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159309363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704FDFB-7C72-4518-B72B-FD2CD61646AD}" type="slidenum">
              <a:rPr lang="en-US" altLang="ja-JP" smtClean="0"/>
              <a:pPr/>
              <a:t>44</a:t>
            </a:fld>
            <a:endParaRPr lang="en-US" altLang="ja-JP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dirty="0" smtClean="0"/>
              <a:t>一番多く意見にあがっていた「仕様書」についての意見交換を取り上げると、</a:t>
            </a:r>
            <a:endParaRPr lang="en-GB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28717795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14DC530-1F08-4A54-8A53-224BCC44379B}" type="slidenum">
              <a:rPr lang="en-US" altLang="ja-JP" smtClean="0"/>
              <a:pPr/>
              <a:t>45</a:t>
            </a:fld>
            <a:endParaRPr lang="en-US" altLang="ja-JP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dirty="0" smtClean="0"/>
              <a:t>まとめ</a:t>
            </a:r>
            <a:endParaRPr lang="en-GB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1951044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D0DCFB8-B12C-4AB7-B733-B36F649750D4}" type="slidenum">
              <a:rPr lang="en-US" altLang="ja-JP" smtClean="0"/>
              <a:pPr/>
              <a:t>46</a:t>
            </a:fld>
            <a:endParaRPr lang="en-US" altLang="ja-JP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324977052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D0DCFB8-B12C-4AB7-B733-B36F649750D4}" type="slidenum">
              <a:rPr lang="en-US" altLang="ja-JP" smtClean="0"/>
              <a:pPr/>
              <a:t>47</a:t>
            </a:fld>
            <a:endParaRPr lang="en-US" altLang="ja-JP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129482702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D0DCFB8-B12C-4AB7-B733-B36F649750D4}" type="slidenum">
              <a:rPr lang="en-US" altLang="ja-JP" smtClean="0"/>
              <a:pPr/>
              <a:t>48</a:t>
            </a:fld>
            <a:endParaRPr lang="en-US" altLang="ja-JP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237063169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601863B-A197-42F2-8D38-49D833141850}" type="slidenum">
              <a:rPr lang="en-US" altLang="ja-JP" smtClean="0"/>
              <a:pPr/>
              <a:t>49</a:t>
            </a:fld>
            <a:endParaRPr lang="en-US" altLang="ja-JP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327517524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45A735C-7CE2-456B-880B-56FBF8ADCA9B}" type="slidenum">
              <a:rPr lang="en-US" altLang="ja-JP" smtClean="0"/>
              <a:pPr/>
              <a:t>50</a:t>
            </a:fld>
            <a:endParaRPr lang="en-US" altLang="ja-JP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32300718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D3ADD11-0E00-485C-86F2-1495AA470F6A}" type="slidenum">
              <a:rPr lang="en-US" altLang="ja-JP" smtClean="0"/>
              <a:pPr/>
              <a:t>51</a:t>
            </a:fld>
            <a:endParaRPr lang="en-US" altLang="ja-JP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547388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DD6EEF2-7DB0-40C0-A10F-D7E120F4BB9F}" type="slidenum">
              <a:rPr lang="en-US" altLang="ja-JP" smtClean="0"/>
              <a:pPr/>
              <a:t>5</a:t>
            </a:fld>
            <a:endParaRPr lang="en-US" altLang="ja-JP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smtClean="0"/>
          </a:p>
        </p:txBody>
      </p:sp>
    </p:spTree>
    <p:extLst>
      <p:ext uri="{BB962C8B-B14F-4D97-AF65-F5344CB8AC3E}">
        <p14:creationId xmlns:p14="http://schemas.microsoft.com/office/powerpoint/2010/main" val="536824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C1B6A57-EDD7-45CE-93E1-693365823143}" type="slidenum">
              <a:rPr lang="en-US" altLang="ja-JP" smtClean="0"/>
              <a:pPr/>
              <a:t>6</a:t>
            </a:fld>
            <a:endParaRPr lang="en-US" altLang="ja-JP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dirty="0" smtClean="0"/>
              <a:t>結論から言うと・・・</a:t>
            </a:r>
            <a:endParaRPr lang="en-US" altLang="ja-JP" dirty="0" smtClean="0"/>
          </a:p>
          <a:p>
            <a:pPr eaLnBrk="1" hangingPunct="1"/>
            <a:r>
              <a:rPr lang="ja-JP" altLang="en-US" dirty="0" smtClean="0"/>
              <a:t>そして質問です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907392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C1B6A57-EDD7-45CE-93E1-693365823143}" type="slidenum">
              <a:rPr lang="en-US" altLang="ja-JP" smtClean="0"/>
              <a:pPr/>
              <a:t>7</a:t>
            </a:fld>
            <a:endParaRPr lang="en-US" altLang="ja-JP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9781343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C1B6A57-EDD7-45CE-93E1-693365823143}" type="slidenum">
              <a:rPr lang="en-US" altLang="ja-JP" smtClean="0"/>
              <a:pPr/>
              <a:t>8</a:t>
            </a:fld>
            <a:endParaRPr lang="en-US" altLang="ja-JP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9762809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56926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40004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23081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06159" indent="-2415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C1B6A57-EDD7-45CE-93E1-693365823143}" type="slidenum">
              <a:rPr lang="en-US" altLang="ja-JP" smtClean="0"/>
              <a:pPr/>
              <a:t>9</a:t>
            </a:fld>
            <a:endParaRPr lang="en-US" altLang="ja-JP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328383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 rot="19237452">
            <a:off x="4622800" y="5191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GB" altLang="ja-JP" smtClean="0">
              <a:ea typeface="ＭＳ Ｐゴシック" panose="020B0600070205080204" pitchFamily="50" charset="-128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96975"/>
            <a:ext cx="7772400" cy="1470025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ja-JP" noProof="0" dirty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527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ja-JP" noProof="0" dirty="0" smtClean="0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0C569-993E-45F1-84EF-B2A8A97E68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31137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32F2F-2CCE-423F-B413-6C854C9AA1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73929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4926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4926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BB136-3F08-4C0B-BA1B-1E4179F0977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22215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タイトルとグラ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グラフ プレースホルダー 2"/>
          <p:cNvSpPr>
            <a:spLocks noGrp="1"/>
          </p:cNvSpPr>
          <p:nvPr>
            <p:ph type="chart" idx="1"/>
          </p:nvPr>
        </p:nvSpPr>
        <p:spPr>
          <a:xfrm>
            <a:off x="457200" y="1066800"/>
            <a:ext cx="8229600" cy="3700463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3C04E-9010-4176-9051-006C277C143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55718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37004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37004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D7A2A-3DDC-4BA8-8A34-2B015D9777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9618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73996" y="304800"/>
            <a:ext cx="7198404" cy="985500"/>
          </a:xfr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73996" y="1290300"/>
            <a:ext cx="7198404" cy="5019019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B244F-DC39-4CFD-88B0-F16B145AA1B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80954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73D05-B582-46AF-9E9B-285B6AB8DB6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9165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37004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37004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23EDF-F3DD-4F8A-AB24-9ABD81DF101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09158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80461-8E51-4DF5-9F51-9D90C87C3B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9843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C5A86-692D-47AC-9E68-C7A3734DF5D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59982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73341-0061-4F5E-9872-156B73386B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09968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C263A-4C41-46AA-A685-628A6B8BCC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50610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2CD96-7C42-46B4-A1C4-7EA2935F8BC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62231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370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895F69A6-7A24-4F61-921C-B95DB93E3E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2.jpg"/><Relationship Id="rId5" Type="http://schemas.openxmlformats.org/officeDocument/2006/relationships/image" Target="../media/image3.png"/><Relationship Id="rId10" Type="http://schemas.openxmlformats.org/officeDocument/2006/relationships/image" Target="../media/image11.jp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2.jp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diagramColors" Target="../diagrams/colors1.xml"/><Relationship Id="rId5" Type="http://schemas.openxmlformats.org/officeDocument/2006/relationships/image" Target="../media/image3.png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2.png"/><Relationship Id="rId9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image" Target="../media/image16.tmp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diagramColors" Target="../diagrams/colors4.xml"/><Relationship Id="rId5" Type="http://schemas.openxmlformats.org/officeDocument/2006/relationships/image" Target="../media/image3.png"/><Relationship Id="rId10" Type="http://schemas.openxmlformats.org/officeDocument/2006/relationships/diagramQuickStyle" Target="../diagrams/quickStyle4.xml"/><Relationship Id="rId4" Type="http://schemas.openxmlformats.org/officeDocument/2006/relationships/image" Target="../media/image2.png"/><Relationship Id="rId9" Type="http://schemas.openxmlformats.org/officeDocument/2006/relationships/diagramLayout" Target="../diagrams/layout4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diagramData" Target="../diagrams/data6.xml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microsoft.com/office/2007/relationships/diagramDrawing" Target="../diagrams/drawing5.xml"/><Relationship Id="rId17" Type="http://schemas.microsoft.com/office/2007/relationships/diagramDrawing" Target="../diagrams/drawing6.xml"/><Relationship Id="rId2" Type="http://schemas.openxmlformats.org/officeDocument/2006/relationships/notesSlide" Target="../notesSlides/notesSlide29.xml"/><Relationship Id="rId16" Type="http://schemas.openxmlformats.org/officeDocument/2006/relationships/diagramColors" Target="../diagrams/colors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diagramColors" Target="../diagrams/colors5.xml"/><Relationship Id="rId5" Type="http://schemas.openxmlformats.org/officeDocument/2006/relationships/image" Target="../media/image3.png"/><Relationship Id="rId1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5.xml"/><Relationship Id="rId4" Type="http://schemas.openxmlformats.org/officeDocument/2006/relationships/image" Target="../media/image2.png"/><Relationship Id="rId9" Type="http://schemas.openxmlformats.org/officeDocument/2006/relationships/diagramLayout" Target="../diagrams/layout5.xml"/><Relationship Id="rId14" Type="http://schemas.openxmlformats.org/officeDocument/2006/relationships/diagramLayout" Target="../diagrams/layout6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13" Type="http://schemas.openxmlformats.org/officeDocument/2006/relationships/image" Target="../media/image16.tmp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microsoft.com/office/2007/relationships/diagramDrawing" Target="../diagrams/drawing7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diagramColors" Target="../diagrams/colors7.xml"/><Relationship Id="rId5" Type="http://schemas.openxmlformats.org/officeDocument/2006/relationships/image" Target="../media/image3.png"/><Relationship Id="rId10" Type="http://schemas.openxmlformats.org/officeDocument/2006/relationships/diagramQuickStyle" Target="../diagrams/quickStyle7.xml"/><Relationship Id="rId4" Type="http://schemas.openxmlformats.org/officeDocument/2006/relationships/image" Target="../media/image2.png"/><Relationship Id="rId9" Type="http://schemas.openxmlformats.org/officeDocument/2006/relationships/diagramLayout" Target="../diagrams/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tmp"/><Relationship Id="rId13" Type="http://schemas.microsoft.com/office/2007/relationships/diagramDrawing" Target="../diagrams/drawing8.xml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diagramColors" Target="../diagrams/colors8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diagramQuickStyle" Target="../diagrams/quickStyle8.xml"/><Relationship Id="rId5" Type="http://schemas.openxmlformats.org/officeDocument/2006/relationships/image" Target="../media/image3.png"/><Relationship Id="rId10" Type="http://schemas.openxmlformats.org/officeDocument/2006/relationships/diagramLayout" Target="../diagrams/layout8.xml"/><Relationship Id="rId4" Type="http://schemas.openxmlformats.org/officeDocument/2006/relationships/image" Target="../media/image2.png"/><Relationship Id="rId9" Type="http://schemas.openxmlformats.org/officeDocument/2006/relationships/diagramData" Target="../diagrams/data8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diagramColors" Target="../diagrams/colors2.xml"/><Relationship Id="rId5" Type="http://schemas.openxmlformats.org/officeDocument/2006/relationships/image" Target="../media/image3.png"/><Relationship Id="rId10" Type="http://schemas.openxmlformats.org/officeDocument/2006/relationships/diagramQuickStyle" Target="../diagrams/quickStyle2.xml"/><Relationship Id="rId4" Type="http://schemas.openxmlformats.org/officeDocument/2006/relationships/image" Target="../media/image2.png"/><Relationship Id="rId9" Type="http://schemas.openxmlformats.org/officeDocument/2006/relationships/diagramLayout" Target="../diagrams/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tmp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tmp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microsoft.com/office/2007/relationships/diagramDrawing" Target="../diagrams/drawing9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diagramColors" Target="../diagrams/colors9.xml"/><Relationship Id="rId5" Type="http://schemas.openxmlformats.org/officeDocument/2006/relationships/image" Target="../media/image3.png"/><Relationship Id="rId10" Type="http://schemas.openxmlformats.org/officeDocument/2006/relationships/diagramQuickStyle" Target="../diagrams/quickStyle9.xml"/><Relationship Id="rId4" Type="http://schemas.openxmlformats.org/officeDocument/2006/relationships/image" Target="../media/image2.png"/><Relationship Id="rId9" Type="http://schemas.openxmlformats.org/officeDocument/2006/relationships/diagramLayout" Target="../diagrams/layout9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diagramColors" Target="../diagrams/colors3.xml"/><Relationship Id="rId5" Type="http://schemas.openxmlformats.org/officeDocument/2006/relationships/image" Target="../media/image3.png"/><Relationship Id="rId10" Type="http://schemas.openxmlformats.org/officeDocument/2006/relationships/diagramQuickStyle" Target="../diagrams/quickStyle3.xml"/><Relationship Id="rId4" Type="http://schemas.openxmlformats.org/officeDocument/2006/relationships/image" Target="../media/image2.png"/><Relationship Id="rId9" Type="http://schemas.openxmlformats.org/officeDocument/2006/relationships/diagramLayout" Target="../diagrams/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use.jp/sqip/symposium/timetable/files/ronbun_B1-4.pdf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10" Type="http://schemas.openxmlformats.org/officeDocument/2006/relationships/hyperlink" Target="http://itpro.nikkeibp.co.jp/article/OPINION/20090409/328065/?ST=management&amp;P=2" TargetMode="External"/><Relationship Id="rId4" Type="http://schemas.openxmlformats.org/officeDocument/2006/relationships/image" Target="../media/image4.png"/><Relationship Id="rId9" Type="http://schemas.openxmlformats.org/officeDocument/2006/relationships/hyperlink" Target="http://itpro.nikkeibp.co.jp/article/COLUMN/20090525/330593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2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01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100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99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98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-42863"/>
            <a:ext cx="10082708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" name="Text Box 103"/>
          <p:cNvSpPr txBox="1">
            <a:spLocks noChangeArrowheads="1"/>
          </p:cNvSpPr>
          <p:nvPr/>
        </p:nvSpPr>
        <p:spPr bwMode="auto">
          <a:xfrm>
            <a:off x="609600" y="2724150"/>
            <a:ext cx="792480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ts val="100"/>
              </a:lnSpc>
              <a:spcBef>
                <a:spcPct val="50000"/>
              </a:spcBef>
              <a:defRPr/>
            </a:pPr>
            <a:r>
              <a:rPr kumimoji="1" lang="ja-JP" altLang="en-US" sz="6000">
                <a:solidFill>
                  <a:prstClr val="black"/>
                </a:solidFill>
                <a:latin typeface="Calibri Light" panose="020F0302020204030204"/>
                <a:ea typeface="ＭＳ Ｐゴシック" panose="020B0600070205080204" pitchFamily="50" charset="-128"/>
                <a:cs typeface="+mj-cs"/>
              </a:rPr>
              <a:t>第１２章　ケース紹介</a:t>
            </a:r>
            <a:endParaRPr lang="en-US" altLang="ja-JP" sz="9600" dirty="0">
              <a:ea typeface="ＭＳ Ｐゴシック" panose="020B0600070205080204" pitchFamily="50" charset="-128"/>
            </a:endParaRPr>
          </a:p>
        </p:txBody>
      </p:sp>
      <p:sp>
        <p:nvSpPr>
          <p:cNvPr id="5128" name="Rectangle 105"/>
          <p:cNvSpPr>
            <a:spLocks noChangeArrowheads="1"/>
          </p:cNvSpPr>
          <p:nvPr/>
        </p:nvSpPr>
        <p:spPr bwMode="auto">
          <a:xfrm>
            <a:off x="5715000" y="166688"/>
            <a:ext cx="1447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5129" name="サブタイトル 2"/>
          <p:cNvSpPr txBox="1">
            <a:spLocks/>
          </p:cNvSpPr>
          <p:nvPr/>
        </p:nvSpPr>
        <p:spPr bwMode="auto">
          <a:xfrm>
            <a:off x="984455" y="3557588"/>
            <a:ext cx="598170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Tx/>
              <a:buNone/>
            </a:pPr>
            <a:r>
              <a:rPr kumimoji="1" lang="ja-JP" altLang="en-US" sz="36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チーム学習</a:t>
            </a:r>
            <a:endParaRPr kumimoji="1" lang="en-US" altLang="ja-JP" sz="3600" dirty="0">
              <a:solidFill>
                <a:srgbClr val="000000"/>
              </a:solidFill>
              <a:latin typeface="Calibri" panose="020F0502020204030204" pitchFamily="34" charset="0"/>
              <a:ea typeface="ＭＳ Ｐゴシック" panose="020B0600070205080204" pitchFamily="50" charset="-128"/>
            </a:endParaRPr>
          </a:p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Tx/>
              <a:buNone/>
            </a:pPr>
            <a:r>
              <a:rPr kumimoji="1" lang="en-US" altLang="ja-JP" sz="2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「意見交換」と「ディスカッション」の</a:t>
            </a:r>
            <a:r>
              <a:rPr kumimoji="1" lang="ja-JP" altLang="en-US" sz="2400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見直し</a:t>
            </a:r>
            <a:endParaRPr kumimoji="1" lang="en-US" altLang="ja-JP" sz="2400" dirty="0">
              <a:solidFill>
                <a:srgbClr val="000000"/>
              </a:solidFill>
              <a:latin typeface="Calibri" panose="020F0502020204030204" pitchFamily="34" charset="0"/>
              <a:ea typeface="ＭＳ Ｐゴシック" panose="020B0600070205080204" pitchFamily="50" charset="-128"/>
            </a:endParaRPr>
          </a:p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Tx/>
              <a:buNone/>
            </a:pPr>
            <a:endParaRPr kumimoji="1" lang="en-US" altLang="ja-JP" sz="2400" dirty="0" smtClean="0">
              <a:solidFill>
                <a:srgbClr val="000000"/>
              </a:solidFill>
              <a:latin typeface="Calibri" panose="020F0502020204030204" pitchFamily="34" charset="0"/>
              <a:ea typeface="ＭＳ Ｐゴシック" panose="020B0600070205080204" pitchFamily="50" charset="-128"/>
            </a:endParaRPr>
          </a:p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Tx/>
              <a:buNone/>
            </a:pPr>
            <a:r>
              <a:rPr kumimoji="1" lang="ja-JP" altLang="en-US" sz="2400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　　　　　　　　　　　　　　　　　　チャオズ</a:t>
            </a:r>
            <a:r>
              <a:rPr kumimoji="1" lang="ja-JP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　　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9078" b="100000" l="3409" r="943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695" y="3877581"/>
            <a:ext cx="2334478" cy="186758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8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59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60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61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8"/>
          <a:stretch>
            <a:fillRect/>
          </a:stretch>
        </p:blipFill>
        <p:spPr bwMode="auto">
          <a:xfrm>
            <a:off x="0" y="0"/>
            <a:ext cx="18669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2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ext Box 72"/>
          <p:cNvSpPr txBox="1">
            <a:spLocks noChangeArrowheads="1"/>
          </p:cNvSpPr>
          <p:nvPr/>
        </p:nvSpPr>
        <p:spPr bwMode="auto">
          <a:xfrm>
            <a:off x="69342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01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11272" name="タイトル 2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99313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要約</a:t>
            </a:r>
          </a:p>
        </p:txBody>
      </p:sp>
      <p:sp>
        <p:nvSpPr>
          <p:cNvPr id="11273" name="コンテンツ プレースホルダー 3"/>
          <p:cNvSpPr>
            <a:spLocks noGrp="1"/>
          </p:cNvSpPr>
          <p:nvPr>
            <p:ph idx="1"/>
          </p:nvPr>
        </p:nvSpPr>
        <p:spPr>
          <a:xfrm>
            <a:off x="992188" y="1290638"/>
            <a:ext cx="7199312" cy="5018087"/>
          </a:xfrm>
        </p:spPr>
        <p:txBody>
          <a:bodyPr/>
          <a:lstStyle/>
          <a:p>
            <a:pPr algn="l">
              <a:buFont typeface="Wingdings" panose="05000000000000000000" pitchFamily="2" charset="2"/>
              <a:buChar char="u"/>
            </a:pPr>
            <a:r>
              <a:rPr lang="ja-JP" altLang="en-US" dirty="0" smtClean="0"/>
              <a:t>　チーム学習の</a:t>
            </a:r>
            <a:r>
              <a:rPr lang="ja-JP" altLang="ja-JP" dirty="0" smtClean="0"/>
              <a:t>ディシプリン</a:t>
            </a:r>
            <a:endParaRPr lang="en-US" altLang="ja-JP" dirty="0" smtClean="0"/>
          </a:p>
          <a:p>
            <a:pPr marL="0" lvl="0" indent="0">
              <a:buNone/>
            </a:pPr>
            <a:endParaRPr lang="en-US" altLang="ja-JP" dirty="0" smtClean="0"/>
          </a:p>
          <a:p>
            <a:pPr marL="0" lvl="0" indent="0" algn="ctr">
              <a:buNone/>
            </a:pPr>
            <a:r>
              <a:rPr lang="ja-JP" altLang="en-US" sz="4000" b="1" dirty="0" smtClean="0"/>
              <a:t>　</a:t>
            </a:r>
            <a:endParaRPr lang="en-US" altLang="ja-JP" sz="4000" b="1" dirty="0"/>
          </a:p>
          <a:p>
            <a:pPr marL="0" lvl="0" indent="0" algn="ctr">
              <a:buNone/>
            </a:pPr>
            <a:endParaRPr lang="en-US" altLang="ja-JP" sz="2800" b="1" dirty="0" smtClean="0"/>
          </a:p>
          <a:p>
            <a:pPr marL="0" lvl="0" indent="0" algn="ctr">
              <a:buNone/>
            </a:pPr>
            <a:r>
              <a:rPr lang="ja-JP" altLang="en-US" sz="4000" b="1" dirty="0" smtClean="0"/>
              <a:t>　</a:t>
            </a:r>
            <a:endParaRPr lang="en-US" altLang="ja-JP" sz="4000" b="1" dirty="0" smtClean="0"/>
          </a:p>
          <a:p>
            <a:pPr marL="0" indent="0" algn="l">
              <a:buNone/>
            </a:pPr>
            <a:endParaRPr lang="en-US" altLang="ja-JP" sz="1100" dirty="0" smtClean="0"/>
          </a:p>
          <a:p>
            <a:pPr marL="0" indent="0" algn="l">
              <a:buNone/>
            </a:pPr>
            <a:r>
              <a:rPr lang="ja-JP" altLang="en-US" sz="2800" dirty="0" smtClean="0"/>
              <a:t>　⇒</a:t>
            </a:r>
            <a:r>
              <a:rPr lang="ja-JP" altLang="ja-JP" sz="2800" dirty="0"/>
              <a:t>区別してバランスをとることが大切</a:t>
            </a:r>
          </a:p>
          <a:p>
            <a:pPr marL="0" indent="0" algn="l">
              <a:buNone/>
            </a:pPr>
            <a:endParaRPr lang="ja-JP" altLang="ja-JP" sz="2800" dirty="0"/>
          </a:p>
          <a:p>
            <a:pPr marL="0" lvl="0" indent="0" algn="ctr">
              <a:buNone/>
            </a:pPr>
            <a:endParaRPr lang="ja-JP" altLang="ja-JP" sz="2800" b="1" dirty="0"/>
          </a:p>
        </p:txBody>
      </p:sp>
      <p:sp>
        <p:nvSpPr>
          <p:cNvPr id="4" name="角丸四角形 3"/>
          <p:cNvSpPr/>
          <p:nvPr/>
        </p:nvSpPr>
        <p:spPr bwMode="auto">
          <a:xfrm>
            <a:off x="1511660" y="2289262"/>
            <a:ext cx="3348372" cy="9001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意見交換</a:t>
            </a:r>
          </a:p>
        </p:txBody>
      </p:sp>
      <p:sp>
        <p:nvSpPr>
          <p:cNvPr id="14" name="角丸四角形 13"/>
          <p:cNvSpPr/>
          <p:nvPr/>
        </p:nvSpPr>
        <p:spPr bwMode="auto">
          <a:xfrm>
            <a:off x="1511660" y="3452682"/>
            <a:ext cx="4716524" cy="9001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ディスカッション</a:t>
            </a:r>
          </a:p>
        </p:txBody>
      </p:sp>
    </p:spTree>
    <p:extLst>
      <p:ext uri="{BB962C8B-B14F-4D97-AF65-F5344CB8AC3E}">
        <p14:creationId xmlns:p14="http://schemas.microsoft.com/office/powerpoint/2010/main" val="31283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8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59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60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61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8"/>
          <a:stretch>
            <a:fillRect/>
          </a:stretch>
        </p:blipFill>
        <p:spPr bwMode="auto">
          <a:xfrm>
            <a:off x="0" y="0"/>
            <a:ext cx="18669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2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ext Box 72"/>
          <p:cNvSpPr txBox="1">
            <a:spLocks noChangeArrowheads="1"/>
          </p:cNvSpPr>
          <p:nvPr/>
        </p:nvSpPr>
        <p:spPr bwMode="auto">
          <a:xfrm>
            <a:off x="69342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01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25608" name="タイトル 2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99313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要約</a:t>
            </a:r>
          </a:p>
        </p:txBody>
      </p:sp>
      <p:sp>
        <p:nvSpPr>
          <p:cNvPr id="25609" name="コンテンツ プレースホルダー 3"/>
          <p:cNvSpPr>
            <a:spLocks noGrp="1"/>
          </p:cNvSpPr>
          <p:nvPr>
            <p:ph idx="1"/>
          </p:nvPr>
        </p:nvSpPr>
        <p:spPr>
          <a:xfrm>
            <a:off x="992188" y="1290638"/>
            <a:ext cx="7199312" cy="5018087"/>
          </a:xfrm>
        </p:spPr>
        <p:txBody>
          <a:bodyPr/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　</a:t>
            </a:r>
            <a:r>
              <a:rPr kumimoji="1" lang="ja-JP" altLang="en-US" dirty="0" smtClean="0">
                <a:solidFill>
                  <a:srgbClr val="FF0000"/>
                </a:solidFill>
                <a:ea typeface="ＭＳ Ｐゴシック" panose="020B0600070205080204" pitchFamily="50" charset="-128"/>
              </a:rPr>
              <a:t>意見交換</a:t>
            </a: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の基本条件</a:t>
            </a:r>
            <a:endParaRPr kumimoji="1" lang="en-US" altLang="ja-JP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  <a:p>
            <a:pPr marL="971550" lvl="1" indent="-514350">
              <a:buFont typeface="+mj-lt"/>
              <a:buAutoNum type="arabicPeriod"/>
            </a:pPr>
            <a:r>
              <a:rPr kumimoji="1" lang="ja-JP" altLang="en-US" u="sng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自分の意見を「呈示する」</a:t>
            </a:r>
            <a:endParaRPr kumimoji="1" lang="en-US" altLang="ja-JP" u="sng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  <a:p>
            <a:pPr marL="857250" lvl="2" indent="0">
              <a:buNone/>
            </a:pP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自分たちの様々な</a:t>
            </a:r>
            <a:r>
              <a:rPr kumimoji="1" lang="ja-JP" altLang="en-US" dirty="0" smtClean="0">
                <a:solidFill>
                  <a:srgbClr val="FF0000"/>
                </a:solidFill>
                <a:ea typeface="ＭＳ Ｐゴシック" panose="020B0600070205080204" pitchFamily="50" charset="-128"/>
              </a:rPr>
              <a:t>意見を聴き</a:t>
            </a: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、話し合う</a:t>
            </a:r>
            <a:endParaRPr kumimoji="1" lang="en-US" altLang="ja-JP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  <a:p>
            <a:pPr marL="457200" lvl="1" indent="0">
              <a:spcBef>
                <a:spcPts val="1800"/>
              </a:spcBef>
              <a:buNone/>
            </a:pPr>
            <a:endParaRPr kumimoji="1" lang="en-US" altLang="ja-JP" u="sng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51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8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59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60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61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8"/>
          <a:stretch>
            <a:fillRect/>
          </a:stretch>
        </p:blipFill>
        <p:spPr bwMode="auto">
          <a:xfrm>
            <a:off x="0" y="0"/>
            <a:ext cx="18669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2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ext Box 72"/>
          <p:cNvSpPr txBox="1">
            <a:spLocks noChangeArrowheads="1"/>
          </p:cNvSpPr>
          <p:nvPr/>
        </p:nvSpPr>
        <p:spPr bwMode="auto">
          <a:xfrm>
            <a:off x="69342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01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25608" name="タイトル 2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99313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要約</a:t>
            </a:r>
          </a:p>
        </p:txBody>
      </p:sp>
      <p:sp>
        <p:nvSpPr>
          <p:cNvPr id="25609" name="コンテンツ プレースホルダー 3"/>
          <p:cNvSpPr>
            <a:spLocks noGrp="1"/>
          </p:cNvSpPr>
          <p:nvPr>
            <p:ph idx="1"/>
          </p:nvPr>
        </p:nvSpPr>
        <p:spPr>
          <a:xfrm>
            <a:off x="992188" y="1290638"/>
            <a:ext cx="7199312" cy="5018087"/>
          </a:xfrm>
        </p:spPr>
        <p:txBody>
          <a:bodyPr/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　</a:t>
            </a:r>
            <a:r>
              <a:rPr kumimoji="1" lang="ja-JP" altLang="en-US" dirty="0" smtClean="0">
                <a:solidFill>
                  <a:srgbClr val="FF0000"/>
                </a:solidFill>
                <a:ea typeface="ＭＳ Ｐゴシック" panose="020B0600070205080204" pitchFamily="50" charset="-128"/>
              </a:rPr>
              <a:t>意見交換</a:t>
            </a: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の基本条件</a:t>
            </a:r>
            <a:endParaRPr kumimoji="1" lang="en-US" altLang="ja-JP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  <a:p>
            <a:pPr marL="971550" lvl="1" indent="-514350">
              <a:buFont typeface="+mj-lt"/>
              <a:buAutoNum type="arabicPeriod"/>
            </a:pPr>
            <a:r>
              <a:rPr kumimoji="1" lang="ja-JP" altLang="en-US" u="sng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自分の意見を「呈示する」</a:t>
            </a:r>
            <a:endParaRPr kumimoji="1" lang="en-US" altLang="ja-JP" u="sng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  <a:p>
            <a:pPr marL="857250" lvl="2" indent="0">
              <a:buNone/>
            </a:pP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自分たちの様々な</a:t>
            </a:r>
            <a:r>
              <a:rPr kumimoji="1" lang="ja-JP" altLang="en-US" dirty="0" smtClean="0">
                <a:solidFill>
                  <a:srgbClr val="FF0000"/>
                </a:solidFill>
                <a:ea typeface="ＭＳ Ｐゴシック" panose="020B0600070205080204" pitchFamily="50" charset="-128"/>
              </a:rPr>
              <a:t>意見を聴き</a:t>
            </a: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、話し合う</a:t>
            </a:r>
            <a:endParaRPr kumimoji="1" lang="en-US" altLang="ja-JP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  <a:p>
            <a:pPr marL="971550" lvl="1" indent="-514350">
              <a:spcBef>
                <a:spcPts val="1800"/>
              </a:spcBef>
              <a:buFont typeface="+mj-lt"/>
              <a:buAutoNum type="arabicPeriod"/>
            </a:pPr>
            <a:r>
              <a:rPr kumimoji="1" lang="ja-JP" altLang="en-US" u="sng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お互いを仲間とみなす</a:t>
            </a:r>
            <a:endParaRPr kumimoji="1" lang="en-US" altLang="ja-JP" u="sng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  <a:p>
            <a:pPr marL="857250" lvl="2" indent="0">
              <a:buNone/>
            </a:pP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メンバーが自発性をもつことが大切</a:t>
            </a:r>
            <a:endParaRPr kumimoji="1" lang="en-US" altLang="ja-JP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  <a:p>
            <a:pPr marL="857250" lvl="2" indent="0">
              <a:buNone/>
            </a:pP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留意点：権力の違いは排除し、</a:t>
            </a:r>
            <a:r>
              <a:rPr kumimoji="1" lang="ja-JP" altLang="en-US" dirty="0" smtClean="0">
                <a:solidFill>
                  <a:srgbClr val="FF0000"/>
                </a:solidFill>
                <a:ea typeface="ＭＳ Ｐゴシック" panose="020B0600070205080204" pitchFamily="50" charset="-128"/>
              </a:rPr>
              <a:t>公正に</a:t>
            </a: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話し合う</a:t>
            </a:r>
            <a:endParaRPr kumimoji="1" lang="en-US" altLang="ja-JP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020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8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59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60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61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8"/>
          <a:stretch>
            <a:fillRect/>
          </a:stretch>
        </p:blipFill>
        <p:spPr bwMode="auto">
          <a:xfrm>
            <a:off x="0" y="0"/>
            <a:ext cx="18669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2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ext Box 72"/>
          <p:cNvSpPr txBox="1">
            <a:spLocks noChangeArrowheads="1"/>
          </p:cNvSpPr>
          <p:nvPr/>
        </p:nvSpPr>
        <p:spPr bwMode="auto">
          <a:xfrm>
            <a:off x="69342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01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25608" name="タイトル 2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99313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要約</a:t>
            </a:r>
          </a:p>
        </p:txBody>
      </p:sp>
      <p:sp>
        <p:nvSpPr>
          <p:cNvPr id="25609" name="コンテンツ プレースホルダー 3"/>
          <p:cNvSpPr>
            <a:spLocks noGrp="1"/>
          </p:cNvSpPr>
          <p:nvPr>
            <p:ph idx="1"/>
          </p:nvPr>
        </p:nvSpPr>
        <p:spPr>
          <a:xfrm>
            <a:off x="992188" y="1290638"/>
            <a:ext cx="7199312" cy="5018087"/>
          </a:xfrm>
        </p:spPr>
        <p:txBody>
          <a:bodyPr/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　</a:t>
            </a:r>
            <a:r>
              <a:rPr kumimoji="1" lang="ja-JP" altLang="en-US" dirty="0" smtClean="0">
                <a:solidFill>
                  <a:srgbClr val="FF0000"/>
                </a:solidFill>
                <a:ea typeface="ＭＳ Ｐゴシック" panose="020B0600070205080204" pitchFamily="50" charset="-128"/>
              </a:rPr>
              <a:t>意見交換</a:t>
            </a: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の基本条件</a:t>
            </a:r>
            <a:endParaRPr kumimoji="1" lang="en-US" altLang="ja-JP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  <a:p>
            <a:pPr marL="971550" lvl="1" indent="-514350">
              <a:buFont typeface="+mj-lt"/>
              <a:buAutoNum type="arabicPeriod"/>
            </a:pPr>
            <a:r>
              <a:rPr kumimoji="1" lang="ja-JP" altLang="en-US" u="sng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自分の意見を「呈示する」</a:t>
            </a:r>
            <a:endParaRPr kumimoji="1" lang="en-US" altLang="ja-JP" u="sng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  <a:p>
            <a:pPr marL="857250" lvl="2" indent="0">
              <a:buNone/>
            </a:pP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自分たちの様々な</a:t>
            </a:r>
            <a:r>
              <a:rPr kumimoji="1" lang="ja-JP" altLang="en-US" dirty="0" smtClean="0">
                <a:solidFill>
                  <a:srgbClr val="FF0000"/>
                </a:solidFill>
                <a:ea typeface="ＭＳ Ｐゴシック" panose="020B0600070205080204" pitchFamily="50" charset="-128"/>
              </a:rPr>
              <a:t>意見を聴き</a:t>
            </a: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、話し合う</a:t>
            </a:r>
            <a:endParaRPr kumimoji="1" lang="en-US" altLang="ja-JP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  <a:p>
            <a:pPr marL="971550" lvl="1" indent="-514350">
              <a:spcBef>
                <a:spcPts val="1800"/>
              </a:spcBef>
              <a:buFont typeface="+mj-lt"/>
              <a:buAutoNum type="arabicPeriod"/>
            </a:pPr>
            <a:r>
              <a:rPr kumimoji="1" lang="ja-JP" altLang="en-US" u="sng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お互いを仲間とみなす</a:t>
            </a:r>
            <a:endParaRPr kumimoji="1" lang="en-US" altLang="ja-JP" u="sng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  <a:p>
            <a:pPr marL="857250" lvl="2" indent="0">
              <a:buNone/>
            </a:pP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メンバーが自発性をもつことが大切</a:t>
            </a:r>
            <a:endParaRPr kumimoji="1" lang="en-US" altLang="ja-JP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  <a:p>
            <a:pPr marL="857250" lvl="2" indent="0">
              <a:buNone/>
            </a:pP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留意点：権力の違いは排除し、</a:t>
            </a:r>
            <a:r>
              <a:rPr kumimoji="1" lang="ja-JP" altLang="en-US" dirty="0" smtClean="0">
                <a:solidFill>
                  <a:srgbClr val="FF0000"/>
                </a:solidFill>
                <a:ea typeface="ＭＳ Ｐゴシック" panose="020B0600070205080204" pitchFamily="50" charset="-128"/>
              </a:rPr>
              <a:t>公正に</a:t>
            </a: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話し合う</a:t>
            </a:r>
            <a:endParaRPr kumimoji="1" lang="en-US" altLang="ja-JP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  <a:p>
            <a:pPr marL="971550" lvl="1" indent="-514350">
              <a:spcBef>
                <a:spcPts val="1800"/>
              </a:spcBef>
              <a:buFont typeface="+mj-lt"/>
              <a:buAutoNum type="arabicPeriod"/>
            </a:pPr>
            <a:r>
              <a:rPr kumimoji="1" lang="ja-JP" altLang="en-US" u="sng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状況を把握している「進行役」が必要</a:t>
            </a:r>
            <a:endParaRPr kumimoji="1" lang="en-US" altLang="ja-JP" dirty="0">
              <a:solidFill>
                <a:srgbClr val="262626"/>
              </a:solidFill>
              <a:ea typeface="ＭＳ Ｐゴシック" panose="020B0600070205080204" pitchFamily="50" charset="-128"/>
            </a:endParaRPr>
          </a:p>
          <a:p>
            <a:pPr marL="857250" lvl="2" indent="0">
              <a:spcBef>
                <a:spcPts val="1800"/>
              </a:spcBef>
              <a:buNone/>
            </a:pPr>
            <a:r>
              <a:rPr kumimoji="1" lang="ja-JP" altLang="en-US" u="sng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意見交換の流れに影響を与える人</a:t>
            </a:r>
            <a:endParaRPr kumimoji="1" lang="en-US" altLang="ja-JP" u="sng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939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8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59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60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61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8"/>
          <a:stretch>
            <a:fillRect/>
          </a:stretch>
        </p:blipFill>
        <p:spPr bwMode="auto">
          <a:xfrm>
            <a:off x="0" y="0"/>
            <a:ext cx="18669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2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ext Box 72"/>
          <p:cNvSpPr txBox="1">
            <a:spLocks noChangeArrowheads="1"/>
          </p:cNvSpPr>
          <p:nvPr/>
        </p:nvSpPr>
        <p:spPr bwMode="auto">
          <a:xfrm>
            <a:off x="69342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01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25608" name="タイトル 2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99313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要約</a:t>
            </a:r>
          </a:p>
        </p:txBody>
      </p:sp>
      <p:sp>
        <p:nvSpPr>
          <p:cNvPr id="25609" name="コンテンツ プレースホルダー 3"/>
          <p:cNvSpPr>
            <a:spLocks noGrp="1"/>
          </p:cNvSpPr>
          <p:nvPr>
            <p:ph idx="1"/>
          </p:nvPr>
        </p:nvSpPr>
        <p:spPr>
          <a:xfrm>
            <a:off x="992188" y="1290638"/>
            <a:ext cx="7199312" cy="5018087"/>
          </a:xfrm>
        </p:spPr>
        <p:txBody>
          <a:bodyPr/>
          <a:lstStyle/>
          <a:p>
            <a:pPr marL="0" lvl="0" indent="0">
              <a:buNone/>
            </a:pPr>
            <a:endParaRPr lang="en-US" altLang="ja-JP" dirty="0" smtClean="0"/>
          </a:p>
          <a:p>
            <a:pPr marL="0" lvl="0" indent="0">
              <a:buNone/>
            </a:pPr>
            <a:r>
              <a:rPr lang="ja-JP" altLang="en-US" dirty="0" smtClean="0"/>
              <a:t>　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</a:t>
            </a:r>
            <a:r>
              <a:rPr lang="ja-JP" altLang="ja-JP" dirty="0" smtClean="0"/>
              <a:t>自分</a:t>
            </a:r>
            <a:r>
              <a:rPr lang="ja-JP" altLang="ja-JP" dirty="0"/>
              <a:t>を守るために考えを隠す</a:t>
            </a:r>
            <a:r>
              <a:rPr lang="ja-JP" altLang="ja-JP" dirty="0" smtClean="0"/>
              <a:t>こと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</a:t>
            </a:r>
            <a:r>
              <a:rPr lang="ja-JP" altLang="ja-JP" dirty="0" smtClean="0"/>
              <a:t>→</a:t>
            </a:r>
            <a:r>
              <a:rPr lang="ja-JP" altLang="ja-JP" dirty="0"/>
              <a:t>チーム学習の機会</a:t>
            </a:r>
            <a:r>
              <a:rPr lang="ja-JP" altLang="ja-JP" dirty="0" smtClean="0"/>
              <a:t>損失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　</a:t>
            </a:r>
            <a:endParaRPr kumimoji="1" lang="ja-JP" altLang="en-US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1288418" y="1443060"/>
            <a:ext cx="3141340" cy="9361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防御慣例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8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59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60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61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8"/>
          <a:stretch>
            <a:fillRect/>
          </a:stretch>
        </p:blipFill>
        <p:spPr bwMode="auto">
          <a:xfrm>
            <a:off x="0" y="0"/>
            <a:ext cx="18669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2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ext Box 72"/>
          <p:cNvSpPr txBox="1">
            <a:spLocks noChangeArrowheads="1"/>
          </p:cNvSpPr>
          <p:nvPr/>
        </p:nvSpPr>
        <p:spPr bwMode="auto">
          <a:xfrm>
            <a:off x="69342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01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25608" name="タイトル 2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99313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要約</a:t>
            </a:r>
          </a:p>
        </p:txBody>
      </p:sp>
      <p:sp>
        <p:nvSpPr>
          <p:cNvPr id="25609" name="コンテンツ プレースホルダー 3"/>
          <p:cNvSpPr>
            <a:spLocks noGrp="1"/>
          </p:cNvSpPr>
          <p:nvPr>
            <p:ph idx="1"/>
          </p:nvPr>
        </p:nvSpPr>
        <p:spPr>
          <a:xfrm>
            <a:off x="992188" y="1290638"/>
            <a:ext cx="7199312" cy="5018087"/>
          </a:xfrm>
        </p:spPr>
        <p:txBody>
          <a:bodyPr/>
          <a:lstStyle/>
          <a:p>
            <a:pPr marL="0" lvl="0" indent="0">
              <a:buNone/>
            </a:pPr>
            <a:endParaRPr lang="en-US" altLang="ja-JP" dirty="0" smtClean="0"/>
          </a:p>
          <a:p>
            <a:pPr marL="0" lvl="0" indent="0">
              <a:buNone/>
            </a:pPr>
            <a:r>
              <a:rPr lang="ja-JP" altLang="en-US" dirty="0" smtClean="0"/>
              <a:t>　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</a:t>
            </a:r>
            <a:r>
              <a:rPr lang="ja-JP" altLang="ja-JP" dirty="0" smtClean="0"/>
              <a:t>自分</a:t>
            </a:r>
            <a:r>
              <a:rPr lang="ja-JP" altLang="ja-JP" dirty="0"/>
              <a:t>を守るために考えを隠す</a:t>
            </a:r>
            <a:r>
              <a:rPr lang="ja-JP" altLang="ja-JP" dirty="0" smtClean="0"/>
              <a:t>こと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</a:t>
            </a:r>
            <a:r>
              <a:rPr lang="ja-JP" altLang="ja-JP" dirty="0" smtClean="0"/>
              <a:t>→</a:t>
            </a:r>
            <a:r>
              <a:rPr lang="ja-JP" altLang="ja-JP" dirty="0"/>
              <a:t>チーム学習の機会</a:t>
            </a:r>
            <a:r>
              <a:rPr lang="ja-JP" altLang="ja-JP" dirty="0" smtClean="0"/>
              <a:t>損失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　</a:t>
            </a:r>
            <a:r>
              <a:rPr lang="ja-JP" altLang="ja-JP" dirty="0" smtClean="0"/>
              <a:t>優れたチーム</a:t>
            </a:r>
            <a:r>
              <a:rPr lang="ja-JP" altLang="en-US" dirty="0" smtClean="0"/>
              <a:t>は、</a:t>
            </a:r>
            <a:r>
              <a:rPr lang="ja-JP" altLang="ja-JP" dirty="0" smtClean="0"/>
              <a:t>衝突</a:t>
            </a:r>
            <a:r>
              <a:rPr lang="ja-JP" altLang="ja-JP" dirty="0"/>
              <a:t>に</a:t>
            </a:r>
            <a:r>
              <a:rPr lang="ja-JP" altLang="ja-JP" dirty="0" smtClean="0"/>
              <a:t>直面</a:t>
            </a:r>
            <a:r>
              <a:rPr lang="ja-JP" altLang="en-US" dirty="0" smtClean="0"/>
              <a:t>しても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</a:t>
            </a:r>
            <a:r>
              <a:rPr lang="ja-JP" altLang="ja-JP" dirty="0" smtClean="0">
                <a:solidFill>
                  <a:srgbClr val="FF0000"/>
                </a:solidFill>
              </a:rPr>
              <a:t>学習</a:t>
            </a:r>
            <a:r>
              <a:rPr lang="ja-JP" altLang="ja-JP" dirty="0">
                <a:solidFill>
                  <a:srgbClr val="FF0000"/>
                </a:solidFill>
              </a:rPr>
              <a:t>に変え</a:t>
            </a:r>
            <a:r>
              <a:rPr lang="ja-JP" altLang="ja-JP" dirty="0" smtClean="0"/>
              <a:t>対処</a:t>
            </a:r>
            <a:r>
              <a:rPr lang="ja-JP" altLang="en-US" dirty="0" smtClean="0"/>
              <a:t>する</a:t>
            </a:r>
            <a:endParaRPr lang="ja-JP" altLang="ja-JP" dirty="0"/>
          </a:p>
          <a:p>
            <a:pPr marL="0" indent="0">
              <a:buNone/>
            </a:pPr>
            <a:endParaRPr kumimoji="1" lang="ja-JP" altLang="en-US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1288418" y="1443060"/>
            <a:ext cx="3141340" cy="9361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防御慣例</a:t>
            </a:r>
          </a:p>
        </p:txBody>
      </p:sp>
    </p:spTree>
    <p:extLst>
      <p:ext uri="{BB962C8B-B14F-4D97-AF65-F5344CB8AC3E}">
        <p14:creationId xmlns:p14="http://schemas.microsoft.com/office/powerpoint/2010/main" val="2224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8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59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60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458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61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8"/>
          <a:stretch>
            <a:fillRect/>
          </a:stretch>
        </p:blipFill>
        <p:spPr bwMode="auto">
          <a:xfrm>
            <a:off x="0" y="0"/>
            <a:ext cx="18669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2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ext Box 72"/>
          <p:cNvSpPr txBox="1">
            <a:spLocks noChangeArrowheads="1"/>
          </p:cNvSpPr>
          <p:nvPr/>
        </p:nvSpPr>
        <p:spPr bwMode="auto">
          <a:xfrm>
            <a:off x="69342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01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25608" name="タイトル 2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99313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要約</a:t>
            </a:r>
          </a:p>
        </p:txBody>
      </p:sp>
      <p:sp>
        <p:nvSpPr>
          <p:cNvPr id="25609" name="コンテンツ プレースホルダー 3"/>
          <p:cNvSpPr>
            <a:spLocks noGrp="1"/>
          </p:cNvSpPr>
          <p:nvPr>
            <p:ph idx="1"/>
          </p:nvPr>
        </p:nvSpPr>
        <p:spPr>
          <a:xfrm>
            <a:off x="992188" y="1290638"/>
            <a:ext cx="7199312" cy="5018087"/>
          </a:xfrm>
        </p:spPr>
        <p:txBody>
          <a:bodyPr/>
          <a:lstStyle/>
          <a:p>
            <a:pPr marL="0" lvl="0" indent="0">
              <a:buNone/>
            </a:pPr>
            <a:r>
              <a:rPr lang="ja-JP" altLang="en-US" dirty="0" smtClean="0"/>
              <a:t>　</a:t>
            </a:r>
            <a:r>
              <a:rPr lang="ja-JP" altLang="ja-JP" u="sng" dirty="0" smtClean="0"/>
              <a:t>システム原型</a:t>
            </a:r>
            <a:r>
              <a:rPr lang="ja-JP" altLang="en-US" u="sng" dirty="0" smtClean="0"/>
              <a:t>＝言葉を与える</a:t>
            </a:r>
            <a:endParaRPr lang="en-US" altLang="ja-JP" u="sng" dirty="0" smtClean="0"/>
          </a:p>
          <a:p>
            <a:pPr marL="857250" lvl="2" indent="0">
              <a:buNone/>
            </a:pPr>
            <a:r>
              <a:rPr lang="ja-JP" altLang="ja-JP" sz="2600" dirty="0" smtClean="0"/>
              <a:t>根本的</a:t>
            </a:r>
            <a:r>
              <a:rPr lang="ja-JP" altLang="ja-JP" sz="2600" dirty="0"/>
              <a:t>な</a:t>
            </a:r>
            <a:r>
              <a:rPr lang="ja-JP" altLang="ja-JP" sz="2600" dirty="0" smtClean="0"/>
              <a:t>基準</a:t>
            </a:r>
            <a:r>
              <a:rPr lang="ja-JP" altLang="en-US" sz="2600" dirty="0" smtClean="0"/>
              <a:t>を</a:t>
            </a:r>
            <a:r>
              <a:rPr lang="ja-JP" altLang="ja-JP" sz="2600" dirty="0" smtClean="0"/>
              <a:t>言葉</a:t>
            </a:r>
            <a:r>
              <a:rPr lang="ja-JP" altLang="ja-JP" sz="2600" dirty="0"/>
              <a:t>での</a:t>
            </a:r>
            <a:r>
              <a:rPr lang="ja-JP" altLang="ja-JP" sz="2600" dirty="0" smtClean="0"/>
              <a:t>説明</a:t>
            </a:r>
            <a:r>
              <a:rPr lang="ja-JP" altLang="en-US" sz="2600" dirty="0" smtClean="0"/>
              <a:t>が</a:t>
            </a:r>
            <a:r>
              <a:rPr lang="ja-JP" altLang="ja-JP" sz="2600" dirty="0" smtClean="0"/>
              <a:t>可能</a:t>
            </a:r>
            <a:endParaRPr lang="ja-JP" altLang="ja-JP" sz="2600" dirty="0"/>
          </a:p>
          <a:p>
            <a:pPr marL="0" indent="0">
              <a:spcBef>
                <a:spcPts val="1800"/>
              </a:spcBef>
              <a:buNone/>
            </a:pPr>
            <a:r>
              <a:rPr lang="ja-JP" altLang="en-US" dirty="0" smtClean="0"/>
              <a:t>　⇒</a:t>
            </a:r>
            <a:r>
              <a:rPr lang="ja-JP" altLang="en-US" dirty="0" smtClean="0">
                <a:solidFill>
                  <a:srgbClr val="FF0000"/>
                </a:solidFill>
              </a:rPr>
              <a:t>言語をうまく使う</a:t>
            </a:r>
            <a:r>
              <a:rPr lang="ja-JP" altLang="en-US" dirty="0" smtClean="0"/>
              <a:t>ことで、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>
                <a:solidFill>
                  <a:srgbClr val="FF0000"/>
                </a:solidFill>
              </a:rPr>
              <a:t>　　有効にチームが学習</a:t>
            </a:r>
            <a:r>
              <a:rPr lang="ja-JP" altLang="en-US" dirty="0" smtClean="0"/>
              <a:t>できる</a:t>
            </a:r>
          </a:p>
        </p:txBody>
      </p:sp>
    </p:spTree>
    <p:extLst>
      <p:ext uri="{BB962C8B-B14F-4D97-AF65-F5344CB8AC3E}">
        <p14:creationId xmlns:p14="http://schemas.microsoft.com/office/powerpoint/2010/main" val="239664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8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59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60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458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61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8"/>
          <a:stretch>
            <a:fillRect/>
          </a:stretch>
        </p:blipFill>
        <p:spPr bwMode="auto">
          <a:xfrm>
            <a:off x="0" y="0"/>
            <a:ext cx="18669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2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ext Box 72"/>
          <p:cNvSpPr txBox="1">
            <a:spLocks noChangeArrowheads="1"/>
          </p:cNvSpPr>
          <p:nvPr/>
        </p:nvSpPr>
        <p:spPr bwMode="auto">
          <a:xfrm>
            <a:off x="69342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01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25608" name="タイトル 2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99313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要約</a:t>
            </a:r>
          </a:p>
        </p:txBody>
      </p:sp>
      <p:sp>
        <p:nvSpPr>
          <p:cNvPr id="25609" name="コンテンツ プレースホルダー 3"/>
          <p:cNvSpPr>
            <a:spLocks noGrp="1"/>
          </p:cNvSpPr>
          <p:nvPr>
            <p:ph idx="1"/>
          </p:nvPr>
        </p:nvSpPr>
        <p:spPr>
          <a:xfrm>
            <a:off x="992188" y="1290638"/>
            <a:ext cx="7199312" cy="5018087"/>
          </a:xfrm>
        </p:spPr>
        <p:txBody>
          <a:bodyPr/>
          <a:lstStyle/>
          <a:p>
            <a:pPr marL="0" lvl="0" indent="0">
              <a:buNone/>
            </a:pPr>
            <a:r>
              <a:rPr lang="ja-JP" altLang="en-US" dirty="0" smtClean="0"/>
              <a:t>　</a:t>
            </a:r>
            <a:r>
              <a:rPr lang="ja-JP" altLang="ja-JP" u="sng" dirty="0" smtClean="0"/>
              <a:t>システム原型</a:t>
            </a:r>
            <a:r>
              <a:rPr lang="ja-JP" altLang="en-US" u="sng" dirty="0" smtClean="0"/>
              <a:t>＝言葉を与える</a:t>
            </a:r>
            <a:endParaRPr lang="en-US" altLang="ja-JP" u="sng" dirty="0" smtClean="0"/>
          </a:p>
          <a:p>
            <a:pPr marL="857250" lvl="2" indent="0">
              <a:buNone/>
            </a:pPr>
            <a:r>
              <a:rPr lang="ja-JP" altLang="ja-JP" sz="2600" dirty="0" smtClean="0"/>
              <a:t>根本的</a:t>
            </a:r>
            <a:r>
              <a:rPr lang="ja-JP" altLang="ja-JP" sz="2600" dirty="0"/>
              <a:t>な</a:t>
            </a:r>
            <a:r>
              <a:rPr lang="ja-JP" altLang="ja-JP" sz="2600" dirty="0" smtClean="0"/>
              <a:t>基準</a:t>
            </a:r>
            <a:r>
              <a:rPr lang="ja-JP" altLang="en-US" sz="2600" dirty="0" smtClean="0"/>
              <a:t>を</a:t>
            </a:r>
            <a:r>
              <a:rPr lang="ja-JP" altLang="ja-JP" sz="2600" dirty="0" smtClean="0"/>
              <a:t>言葉</a:t>
            </a:r>
            <a:r>
              <a:rPr lang="ja-JP" altLang="ja-JP" sz="2600" dirty="0"/>
              <a:t>での</a:t>
            </a:r>
            <a:r>
              <a:rPr lang="ja-JP" altLang="ja-JP" sz="2600" dirty="0" smtClean="0"/>
              <a:t>説明</a:t>
            </a:r>
            <a:r>
              <a:rPr lang="ja-JP" altLang="en-US" sz="2600" dirty="0" smtClean="0"/>
              <a:t>が</a:t>
            </a:r>
            <a:r>
              <a:rPr lang="ja-JP" altLang="ja-JP" sz="2600" dirty="0" smtClean="0"/>
              <a:t>可能</a:t>
            </a:r>
            <a:endParaRPr lang="ja-JP" altLang="ja-JP" sz="2600" dirty="0"/>
          </a:p>
          <a:p>
            <a:pPr marL="0" indent="0">
              <a:spcBef>
                <a:spcPts val="1800"/>
              </a:spcBef>
              <a:buNone/>
            </a:pPr>
            <a:r>
              <a:rPr lang="ja-JP" altLang="en-US" dirty="0" smtClean="0"/>
              <a:t>　⇒</a:t>
            </a:r>
            <a:r>
              <a:rPr lang="ja-JP" altLang="en-US" dirty="0" smtClean="0">
                <a:solidFill>
                  <a:srgbClr val="FF0000"/>
                </a:solidFill>
              </a:rPr>
              <a:t>言語をうまく使う</a:t>
            </a:r>
            <a:r>
              <a:rPr lang="ja-JP" altLang="en-US" dirty="0" smtClean="0"/>
              <a:t>ことで、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>
                <a:solidFill>
                  <a:srgbClr val="FF0000"/>
                </a:solidFill>
              </a:rPr>
              <a:t>　　有効にチームが学習</a:t>
            </a:r>
            <a:r>
              <a:rPr lang="ja-JP" altLang="en-US" dirty="0" smtClean="0"/>
              <a:t>できる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492" y="3969060"/>
            <a:ext cx="3418678" cy="2173972"/>
          </a:xfrm>
          <a:prstGeom prst="rect">
            <a:avLst/>
          </a:prstGeom>
        </p:spPr>
      </p:pic>
      <p:sp>
        <p:nvSpPr>
          <p:cNvPr id="4" name="角丸四角形吹き出し 3"/>
          <p:cNvSpPr/>
          <p:nvPr/>
        </p:nvSpPr>
        <p:spPr bwMode="auto">
          <a:xfrm>
            <a:off x="5436096" y="3969060"/>
            <a:ext cx="2564904" cy="1260140"/>
          </a:xfrm>
          <a:prstGeom prst="wedgeRoundRectCallout">
            <a:avLst>
              <a:gd name="adj1" fmla="val -109384"/>
              <a:gd name="adj2" fmla="val -12892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これは</a:t>
            </a:r>
            <a:r>
              <a:rPr kumimoji="0" lang="ja-JP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○○</a:t>
            </a:r>
            <a:r>
              <a:rPr kumimoji="0" lang="ja-JP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の</a:t>
            </a:r>
            <a:endParaRPr kumimoji="0" lang="en-US" altLang="ja-JP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ケースだ</a:t>
            </a:r>
          </a:p>
        </p:txBody>
      </p:sp>
    </p:spTree>
    <p:extLst>
      <p:ext uri="{BB962C8B-B14F-4D97-AF65-F5344CB8AC3E}">
        <p14:creationId xmlns:p14="http://schemas.microsoft.com/office/powerpoint/2010/main" val="73502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1106" b="-1"/>
          <a:stretch/>
        </p:blipFill>
        <p:spPr>
          <a:xfrm>
            <a:off x="0" y="-27384"/>
            <a:ext cx="9144508" cy="688538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548" y="-7504"/>
            <a:ext cx="7198404" cy="985500"/>
          </a:xfrm>
        </p:spPr>
        <p:txBody>
          <a:bodyPr/>
          <a:lstStyle/>
          <a:p>
            <a:r>
              <a:rPr kumimoji="1" lang="ja-JP" altLang="en-US" dirty="0" smtClean="0"/>
              <a:t>クイズ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26804" y="973359"/>
            <a:ext cx="7198404" cy="1889372"/>
          </a:xfrm>
        </p:spPr>
        <p:txBody>
          <a:bodyPr/>
          <a:lstStyle/>
          <a:p>
            <a:r>
              <a:rPr kumimoji="1" lang="ja-JP" altLang="en-US" sz="2400" dirty="0" smtClean="0">
                <a:solidFill>
                  <a:schemeClr val="bg1"/>
                </a:solidFill>
              </a:rPr>
              <a:t>あなたはある高校のサッカー部に所属し、高校生以下の世界大会の日本代表に選ばれている</a:t>
            </a:r>
            <a:endParaRPr kumimoji="1" lang="en-US" altLang="ja-JP" sz="2400" dirty="0" smtClean="0">
              <a:solidFill>
                <a:schemeClr val="bg1"/>
              </a:solidFill>
            </a:endParaRPr>
          </a:p>
          <a:p>
            <a:r>
              <a:rPr kumimoji="1" lang="ja-JP" altLang="en-US" sz="2400" dirty="0" smtClean="0">
                <a:solidFill>
                  <a:schemeClr val="bg1"/>
                </a:solidFill>
              </a:rPr>
              <a:t>サッカー部では毎日放課後練習を行い、</a:t>
            </a:r>
            <a:endParaRPr kumimoji="1" lang="en-US" altLang="ja-JP" sz="2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kumimoji="1" lang="ja-JP" altLang="en-US" sz="2400" dirty="0" smtClean="0">
                <a:solidFill>
                  <a:schemeClr val="bg1"/>
                </a:solidFill>
              </a:rPr>
              <a:t>　週に一度、外部から有名な指導者を招いている</a:t>
            </a:r>
            <a:endParaRPr kumimoji="1" lang="en-US" altLang="ja-JP" sz="2400" dirty="0" smtClean="0">
              <a:solidFill>
                <a:schemeClr val="bg1"/>
              </a:solidFill>
            </a:endParaRPr>
          </a:p>
          <a:p>
            <a:r>
              <a:rPr kumimoji="1" lang="ja-JP" altLang="en-US" sz="2400" dirty="0" smtClean="0">
                <a:solidFill>
                  <a:schemeClr val="bg1"/>
                </a:solidFill>
              </a:rPr>
              <a:t>しかし、チームはなぜか勝つことが出来ない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5576" y="3311864"/>
            <a:ext cx="7740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kumimoji="1" lang="en-US" altLang="ja-JP" sz="3600" u="sng" dirty="0">
                <a:solidFill>
                  <a:schemeClr val="bg1"/>
                </a:solidFill>
              </a:rPr>
              <a:t>Q.</a:t>
            </a:r>
            <a:r>
              <a:rPr kumimoji="1" lang="ja-JP" altLang="en-US" sz="3600" u="sng" dirty="0">
                <a:solidFill>
                  <a:schemeClr val="bg1"/>
                </a:solidFill>
              </a:rPr>
              <a:t>さて、あなたならどうしますか</a:t>
            </a:r>
            <a:r>
              <a:rPr kumimoji="1" lang="ja-JP" altLang="en-US" sz="3600" u="sng" dirty="0" smtClean="0">
                <a:solidFill>
                  <a:schemeClr val="bg1"/>
                </a:solidFill>
              </a:rPr>
              <a:t>？</a:t>
            </a:r>
            <a:endParaRPr kumimoji="1" lang="en-US" altLang="ja-JP" sz="3600" u="sng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311860" y="3958195"/>
            <a:ext cx="54714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chemeClr val="bg1"/>
                </a:solidFill>
              </a:rPr>
              <a:t>勝てない理由を考え</a:t>
            </a:r>
            <a:r>
              <a:rPr kumimoji="1" lang="ja-JP" altLang="en-US" sz="3200" dirty="0" smtClean="0">
                <a:solidFill>
                  <a:schemeClr val="bg1"/>
                </a:solidFill>
              </a:rPr>
              <a:t>、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kumimoji="1" lang="ja-JP" altLang="en-US" sz="3200" dirty="0" smtClean="0">
                <a:solidFill>
                  <a:schemeClr val="bg1"/>
                </a:solidFill>
              </a:rPr>
              <a:t>解決</a:t>
            </a:r>
            <a:r>
              <a:rPr kumimoji="1" lang="ja-JP" altLang="en-US" sz="3200" dirty="0">
                <a:solidFill>
                  <a:schemeClr val="bg1"/>
                </a:solidFill>
              </a:rPr>
              <a:t>策を考えてください</a:t>
            </a:r>
            <a:r>
              <a:rPr kumimoji="1" lang="ja-JP" altLang="en-US" sz="3200" dirty="0" smtClean="0">
                <a:solidFill>
                  <a:schemeClr val="bg1"/>
                </a:solidFill>
              </a:rPr>
              <a:t>。</a:t>
            </a:r>
            <a:endParaRPr kumimoji="1" lang="en-US" altLang="ja-JP" sz="3200" dirty="0" smtClean="0">
              <a:solidFill>
                <a:schemeClr val="bg1"/>
              </a:solidFill>
            </a:endParaRPr>
          </a:p>
          <a:p>
            <a:pPr algn="r"/>
            <a:endParaRPr kumimoji="1" lang="en-US" altLang="ja-JP" sz="2800" dirty="0" smtClean="0">
              <a:solidFill>
                <a:schemeClr val="bg1"/>
              </a:solidFill>
            </a:endParaRPr>
          </a:p>
          <a:p>
            <a:pPr algn="r"/>
            <a:r>
              <a:rPr kumimoji="1" lang="ja-JP" altLang="en-US" sz="2800" dirty="0" smtClean="0">
                <a:solidFill>
                  <a:schemeClr val="bg1"/>
                </a:solidFill>
              </a:rPr>
              <a:t>グループワーク</a:t>
            </a:r>
            <a:endParaRPr kumimoji="1" lang="en-US" altLang="ja-JP" sz="2800" dirty="0" smtClean="0">
              <a:solidFill>
                <a:schemeClr val="bg1"/>
              </a:solidFill>
            </a:endParaRPr>
          </a:p>
          <a:p>
            <a:pPr algn="r"/>
            <a:r>
              <a:rPr kumimoji="1" lang="ja-JP" altLang="en-US" sz="2800" dirty="0" smtClean="0">
                <a:solidFill>
                  <a:schemeClr val="bg1"/>
                </a:solidFill>
              </a:rPr>
              <a:t>制限時間３分</a:t>
            </a:r>
            <a:endParaRPr kumimoji="1" lang="en-US" altLang="ja-JP" sz="2800" dirty="0">
              <a:solidFill>
                <a:schemeClr val="bg1"/>
              </a:solidFill>
            </a:endParaRPr>
          </a:p>
          <a:p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747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1106" b="-1"/>
          <a:stretch/>
        </p:blipFill>
        <p:spPr>
          <a:xfrm>
            <a:off x="-508" y="-27384"/>
            <a:ext cx="9144508" cy="688538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5556" y="0"/>
            <a:ext cx="7198404" cy="985500"/>
          </a:xfrm>
        </p:spPr>
        <p:txBody>
          <a:bodyPr/>
          <a:lstStyle/>
          <a:p>
            <a:r>
              <a:rPr kumimoji="1" lang="ja-JP" altLang="en-US" dirty="0" smtClean="0"/>
              <a:t>解答例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5302" y="1016790"/>
            <a:ext cx="7992888" cy="5259506"/>
          </a:xfrm>
        </p:spPr>
        <p:txBody>
          <a:bodyPr/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個人・チームの技術力は足りている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練習量も十分である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dirty="0" smtClean="0">
                <a:solidFill>
                  <a:schemeClr val="bg1"/>
                </a:solidFill>
              </a:rPr>
              <a:t>　⇒グランドで行うことはもうやりきった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dirty="0" smtClean="0">
                <a:solidFill>
                  <a:schemeClr val="bg1"/>
                </a:solidFill>
              </a:rPr>
              <a:t>　</a:t>
            </a:r>
            <a:endParaRPr kumimoji="1" lang="en-US" altLang="ja-JP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10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4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55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56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7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58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38"/>
          <a:stretch>
            <a:fillRect/>
          </a:stretch>
        </p:blipFill>
        <p:spPr bwMode="auto">
          <a:xfrm>
            <a:off x="0" y="0"/>
            <a:ext cx="1943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タイトル 8"/>
          <p:cNvSpPr>
            <a:spLocks noGrp="1"/>
          </p:cNvSpPr>
          <p:nvPr>
            <p:ph type="title"/>
          </p:nvPr>
        </p:nvSpPr>
        <p:spPr>
          <a:xfrm>
            <a:off x="958850" y="304800"/>
            <a:ext cx="7199313" cy="985838"/>
          </a:xfrm>
        </p:spPr>
        <p:txBody>
          <a:bodyPr/>
          <a:lstStyle/>
          <a:p>
            <a:r>
              <a:rPr kumimoji="1" lang="ja-JP" altLang="en-US" smtClean="0">
                <a:ea typeface="ＭＳ Ｐゴシック" panose="020B0600070205080204" pitchFamily="50" charset="-128"/>
              </a:rPr>
              <a:t>本日のタイムライン</a:t>
            </a:r>
          </a:p>
        </p:txBody>
      </p:sp>
      <p:sp>
        <p:nvSpPr>
          <p:cNvPr id="7176" name="コンテンツ プレースホルダー 9"/>
          <p:cNvSpPr>
            <a:spLocks noGrp="1"/>
          </p:cNvSpPr>
          <p:nvPr>
            <p:ph idx="1"/>
          </p:nvPr>
        </p:nvSpPr>
        <p:spPr>
          <a:xfrm>
            <a:off x="1495425" y="1611313"/>
            <a:ext cx="7197725" cy="5018087"/>
          </a:xfrm>
        </p:spPr>
        <p:txBody>
          <a:bodyPr/>
          <a:lstStyle/>
          <a:p>
            <a:pPr marL="514350" indent="-514350" algn="l">
              <a:lnSpc>
                <a:spcPct val="200000"/>
              </a:lnSpc>
              <a:buFontTx/>
              <a:buAutoNum type="arabicPeriod"/>
            </a:pP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要約</a:t>
            </a:r>
            <a:endParaRPr kumimoji="1" lang="en-US" altLang="ja-JP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  <a:p>
            <a:pPr marL="514350" indent="-514350" algn="l">
              <a:lnSpc>
                <a:spcPct val="200000"/>
              </a:lnSpc>
              <a:buFontTx/>
              <a:buAutoNum type="arabicPeriod"/>
            </a:pP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ケース紹介</a:t>
            </a:r>
            <a:endParaRPr kumimoji="1" lang="en-US" altLang="ja-JP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  <a:p>
            <a:pPr marL="514350" indent="-514350" algn="l">
              <a:lnSpc>
                <a:spcPct val="200000"/>
              </a:lnSpc>
              <a:buFontTx/>
              <a:buAutoNum type="arabicPeriod"/>
            </a:pP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まとめ</a:t>
            </a:r>
            <a:endParaRPr kumimoji="1" lang="en-US" altLang="ja-JP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  <a:p>
            <a:pPr marL="514350" indent="-514350" algn="l">
              <a:buFontTx/>
              <a:buNone/>
            </a:pPr>
            <a:endParaRPr kumimoji="1" lang="ja-JP" altLang="en-US" dirty="0" smtClean="0">
              <a:solidFill>
                <a:srgbClr val="262626"/>
              </a:solidFill>
              <a:ea typeface="ＭＳ Ｐゴシック" panose="020B0600070205080204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1106" b="-1"/>
          <a:stretch/>
        </p:blipFill>
        <p:spPr>
          <a:xfrm>
            <a:off x="-508" y="-27384"/>
            <a:ext cx="9144508" cy="688538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5556" y="0"/>
            <a:ext cx="7198404" cy="985500"/>
          </a:xfrm>
        </p:spPr>
        <p:txBody>
          <a:bodyPr/>
          <a:lstStyle/>
          <a:p>
            <a:r>
              <a:rPr kumimoji="1" lang="ja-JP" altLang="en-US" dirty="0" smtClean="0"/>
              <a:t>解答例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5302" y="1016790"/>
            <a:ext cx="7992888" cy="5259506"/>
          </a:xfrm>
        </p:spPr>
        <p:txBody>
          <a:bodyPr/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個人・チームの技術力は足りている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練習量も十分である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dirty="0" smtClean="0">
                <a:solidFill>
                  <a:schemeClr val="bg1"/>
                </a:solidFill>
              </a:rPr>
              <a:t>　⇒グランドで行うことはもうやりきった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dirty="0" smtClean="0">
                <a:solidFill>
                  <a:schemeClr val="bg1"/>
                </a:solidFill>
              </a:rPr>
              <a:t>　⇒練習後のミーティングで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kumimoji="1" lang="ja-JP" altLang="en-US" dirty="0" smtClean="0">
                <a:solidFill>
                  <a:schemeClr val="bg1"/>
                </a:solidFill>
              </a:rPr>
              <a:t>　　　　　　　　改善点があるべき！！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dirty="0" smtClean="0">
                <a:solidFill>
                  <a:schemeClr val="bg1"/>
                </a:solidFill>
              </a:rPr>
              <a:t>　</a:t>
            </a:r>
            <a:endParaRPr kumimoji="1" lang="en-US" altLang="ja-JP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8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0" r="11106" b="-1"/>
          <a:stretch/>
        </p:blipFill>
        <p:spPr>
          <a:xfrm>
            <a:off x="-508" y="-27384"/>
            <a:ext cx="9144508" cy="688538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5556" y="0"/>
            <a:ext cx="7198404" cy="985500"/>
          </a:xfrm>
        </p:spPr>
        <p:txBody>
          <a:bodyPr/>
          <a:lstStyle/>
          <a:p>
            <a:r>
              <a:rPr kumimoji="1" lang="ja-JP" altLang="en-US" dirty="0" smtClean="0"/>
              <a:t>解答例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5302" y="1016790"/>
            <a:ext cx="7992888" cy="5259506"/>
          </a:xfrm>
        </p:spPr>
        <p:txBody>
          <a:bodyPr/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問題点：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kumimoji="1" lang="ja-JP" altLang="en-US" dirty="0" smtClean="0">
                <a:solidFill>
                  <a:schemeClr val="bg1"/>
                </a:solidFill>
              </a:rPr>
              <a:t>　　　</a:t>
            </a:r>
            <a:r>
              <a:rPr kumimoji="1" lang="ja-JP" altLang="en-US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チームワークの欠如</a:t>
            </a:r>
            <a:endParaRPr kumimoji="1" lang="en-US" altLang="ja-JP" sz="3600" b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r>
              <a:rPr kumimoji="1" lang="ja-JP" altLang="en-US" dirty="0" smtClean="0">
                <a:solidFill>
                  <a:schemeClr val="bg1"/>
                </a:solidFill>
              </a:rPr>
              <a:t>（本音を言い合えない→プレーにも影響）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kumimoji="1" lang="en-US" altLang="ja-JP" sz="2000" dirty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改善点：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kumimoji="1" lang="ja-JP" altLang="en-US" dirty="0" smtClean="0">
                <a:solidFill>
                  <a:schemeClr val="bg1"/>
                </a:solidFill>
              </a:rPr>
              <a:t>　　ミーティングで</a:t>
            </a:r>
            <a:r>
              <a:rPr kumimoji="1" lang="ja-JP" altLang="en-US" sz="3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意見交換を導入</a:t>
            </a:r>
            <a:r>
              <a:rPr kumimoji="1" lang="ja-JP" altLang="en-US" dirty="0" smtClean="0">
                <a:solidFill>
                  <a:schemeClr val="bg1"/>
                </a:solidFill>
              </a:rPr>
              <a:t>する</a:t>
            </a:r>
            <a:endParaRPr kumimoji="1" lang="en-US" altLang="ja-JP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00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8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59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60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61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8"/>
          <a:stretch>
            <a:fillRect/>
          </a:stretch>
        </p:blipFill>
        <p:spPr bwMode="auto">
          <a:xfrm>
            <a:off x="0" y="0"/>
            <a:ext cx="18669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2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ext Box 72"/>
          <p:cNvSpPr txBox="1">
            <a:spLocks noChangeArrowheads="1"/>
          </p:cNvSpPr>
          <p:nvPr/>
        </p:nvSpPr>
        <p:spPr bwMode="auto">
          <a:xfrm>
            <a:off x="69342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01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25608" name="タイトル 2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99313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要約</a:t>
            </a:r>
          </a:p>
        </p:txBody>
      </p:sp>
      <p:sp>
        <p:nvSpPr>
          <p:cNvPr id="25609" name="コンテンツ プレースホルダー 3"/>
          <p:cNvSpPr>
            <a:spLocks noGrp="1"/>
          </p:cNvSpPr>
          <p:nvPr>
            <p:ph idx="1"/>
          </p:nvPr>
        </p:nvSpPr>
        <p:spPr>
          <a:xfrm>
            <a:off x="992188" y="1290638"/>
            <a:ext cx="7199312" cy="5018087"/>
          </a:xfrm>
        </p:spPr>
        <p:txBody>
          <a:bodyPr/>
          <a:lstStyle/>
          <a:p>
            <a:pPr>
              <a:buFont typeface="Wingdings" panose="05000000000000000000" pitchFamily="2" charset="2"/>
              <a:buChar char="u"/>
            </a:pPr>
            <a:r>
              <a:rPr lang="ja-JP" altLang="en-US" dirty="0"/>
              <a:t> </a:t>
            </a:r>
            <a:r>
              <a:rPr lang="ja-JP" altLang="en-US" dirty="0" smtClean="0"/>
              <a:t>今回の目的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u"/>
            </a:pPr>
            <a:endParaRPr lang="en-US" altLang="ja-JP" dirty="0"/>
          </a:p>
          <a:p>
            <a:pPr>
              <a:buFont typeface="Wingdings" panose="05000000000000000000" pitchFamily="2" charset="2"/>
              <a:buChar char="u"/>
            </a:pPr>
            <a:endParaRPr lang="en-US" altLang="ja-JP" dirty="0" smtClean="0"/>
          </a:p>
          <a:p>
            <a:pPr>
              <a:buFont typeface="Wingdings" panose="05000000000000000000" pitchFamily="2" charset="2"/>
              <a:buChar char="u"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　チーム学習のディシプリン</a:t>
            </a:r>
            <a:endParaRPr lang="en-US" altLang="ja-JP" dirty="0" smtClean="0"/>
          </a:p>
        </p:txBody>
      </p:sp>
      <p:sp>
        <p:nvSpPr>
          <p:cNvPr id="3" name="角丸四角形 2"/>
          <p:cNvSpPr/>
          <p:nvPr/>
        </p:nvSpPr>
        <p:spPr bwMode="auto">
          <a:xfrm>
            <a:off x="1428498" y="2005781"/>
            <a:ext cx="6314406" cy="1448844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400050" lvl="1" algn="ctr">
              <a:spcBef>
                <a:spcPct val="20000"/>
              </a:spcBef>
            </a:pPr>
            <a:r>
              <a:rPr lang="ja-JP" altLang="ja-JP" sz="320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</a:rPr>
              <a:t>チーム単位での真の学習を</a:t>
            </a:r>
            <a:endParaRPr lang="en-US" altLang="ja-JP" sz="3200" dirty="0">
              <a:solidFill>
                <a:srgbClr val="000000">
                  <a:lumMod val="85000"/>
                  <a:lumOff val="15000"/>
                </a:srgbClr>
              </a:solidFill>
              <a:latin typeface="Arial"/>
            </a:endParaRPr>
          </a:p>
          <a:p>
            <a:pPr marL="400050" lvl="1" algn="ctr">
              <a:spcBef>
                <a:spcPct val="20000"/>
              </a:spcBef>
            </a:pPr>
            <a:r>
              <a:rPr lang="ja-JP" altLang="ja-JP" sz="3200" dirty="0">
                <a:solidFill>
                  <a:srgbClr val="FF0000"/>
                </a:solidFill>
                <a:latin typeface="Arial"/>
              </a:rPr>
              <a:t>イメージ</a:t>
            </a:r>
            <a:r>
              <a:rPr lang="ja-JP" altLang="ja-JP" sz="320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</a:rPr>
              <a:t>できること</a:t>
            </a:r>
            <a:endParaRPr kumimoji="1" lang="ja-JP" altLang="en-US" sz="3200" dirty="0">
              <a:solidFill>
                <a:srgbClr val="262626"/>
              </a:solidFill>
              <a:latin typeface="Arial"/>
              <a:ea typeface="ＭＳ Ｐゴシック" panose="020B0600070205080204" pitchFamily="50" charset="-128"/>
            </a:endParaRPr>
          </a:p>
        </p:txBody>
      </p:sp>
      <p:sp>
        <p:nvSpPr>
          <p:cNvPr id="13" name="角丸四角形 12"/>
          <p:cNvSpPr/>
          <p:nvPr/>
        </p:nvSpPr>
        <p:spPr bwMode="auto">
          <a:xfrm>
            <a:off x="1914525" y="4296803"/>
            <a:ext cx="3348372" cy="9001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</a:rPr>
              <a:t>意見交換</a:t>
            </a:r>
          </a:p>
        </p:txBody>
      </p:sp>
      <p:sp>
        <p:nvSpPr>
          <p:cNvPr id="14" name="角丸四角形 13"/>
          <p:cNvSpPr/>
          <p:nvPr/>
        </p:nvSpPr>
        <p:spPr bwMode="auto">
          <a:xfrm>
            <a:off x="1897126" y="5392172"/>
            <a:ext cx="4716524" cy="9001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</a:rPr>
              <a:t>ディスカッション</a:t>
            </a:r>
          </a:p>
        </p:txBody>
      </p:sp>
    </p:spTree>
    <p:extLst>
      <p:ext uri="{BB962C8B-B14F-4D97-AF65-F5344CB8AC3E}">
        <p14:creationId xmlns:p14="http://schemas.microsoft.com/office/powerpoint/2010/main" val="270690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8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59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60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61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8"/>
          <a:stretch>
            <a:fillRect/>
          </a:stretch>
        </p:blipFill>
        <p:spPr bwMode="auto">
          <a:xfrm>
            <a:off x="0" y="0"/>
            <a:ext cx="18669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2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ext Box 72"/>
          <p:cNvSpPr txBox="1">
            <a:spLocks noChangeArrowheads="1"/>
          </p:cNvSpPr>
          <p:nvPr/>
        </p:nvSpPr>
        <p:spPr bwMode="auto">
          <a:xfrm>
            <a:off x="69342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01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25608" name="タイトル 2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99313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要約</a:t>
            </a:r>
          </a:p>
        </p:txBody>
      </p:sp>
      <p:sp>
        <p:nvSpPr>
          <p:cNvPr id="25609" name="コンテンツ プレースホルダー 3"/>
          <p:cNvSpPr>
            <a:spLocks noGrp="1"/>
          </p:cNvSpPr>
          <p:nvPr>
            <p:ph idx="1"/>
          </p:nvPr>
        </p:nvSpPr>
        <p:spPr>
          <a:xfrm>
            <a:off x="992188" y="1290638"/>
            <a:ext cx="7199312" cy="5018087"/>
          </a:xfrm>
        </p:spPr>
        <p:txBody>
          <a:bodyPr/>
          <a:lstStyle/>
          <a:p>
            <a:pPr>
              <a:buFont typeface="Wingdings" panose="05000000000000000000" pitchFamily="2" charset="2"/>
              <a:buChar char="u"/>
            </a:pPr>
            <a:r>
              <a:rPr lang="ja-JP" altLang="en-US" dirty="0"/>
              <a:t> </a:t>
            </a:r>
            <a:r>
              <a:rPr lang="ja-JP" altLang="en-US" dirty="0" smtClean="0"/>
              <a:t>今回の目的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u"/>
            </a:pPr>
            <a:endParaRPr lang="en-US" altLang="ja-JP" dirty="0"/>
          </a:p>
          <a:p>
            <a:pPr>
              <a:buFont typeface="Wingdings" panose="05000000000000000000" pitchFamily="2" charset="2"/>
              <a:buChar char="u"/>
            </a:pPr>
            <a:endParaRPr lang="en-US" altLang="ja-JP" dirty="0" smtClean="0"/>
          </a:p>
          <a:p>
            <a:pPr>
              <a:buFont typeface="Wingdings" panose="05000000000000000000" pitchFamily="2" charset="2"/>
              <a:buChar char="u"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　チーム学習のディシプリン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　</a:t>
            </a:r>
            <a:r>
              <a:rPr lang="ja-JP" altLang="en-US" sz="4000" dirty="0" smtClean="0"/>
              <a:t>⇒今回の焦点はこっち</a:t>
            </a:r>
            <a:endParaRPr lang="en-US" altLang="ja-JP" sz="4000" dirty="0" smtClean="0"/>
          </a:p>
        </p:txBody>
      </p:sp>
      <p:sp>
        <p:nvSpPr>
          <p:cNvPr id="3" name="角丸四角形 2"/>
          <p:cNvSpPr/>
          <p:nvPr/>
        </p:nvSpPr>
        <p:spPr bwMode="auto">
          <a:xfrm>
            <a:off x="1428498" y="2005781"/>
            <a:ext cx="6314406" cy="1448844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400050" lvl="1" algn="ctr">
              <a:spcBef>
                <a:spcPct val="20000"/>
              </a:spcBef>
            </a:pPr>
            <a:r>
              <a:rPr lang="ja-JP" altLang="ja-JP" sz="320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</a:rPr>
              <a:t>チーム単位での真の学習を</a:t>
            </a:r>
            <a:endParaRPr lang="en-US" altLang="ja-JP" sz="3200" dirty="0">
              <a:solidFill>
                <a:srgbClr val="000000">
                  <a:lumMod val="85000"/>
                  <a:lumOff val="15000"/>
                </a:srgbClr>
              </a:solidFill>
              <a:latin typeface="Arial"/>
            </a:endParaRPr>
          </a:p>
          <a:p>
            <a:pPr marL="400050" lvl="1" algn="ctr">
              <a:spcBef>
                <a:spcPct val="20000"/>
              </a:spcBef>
            </a:pPr>
            <a:r>
              <a:rPr lang="ja-JP" altLang="ja-JP" sz="3200" dirty="0">
                <a:solidFill>
                  <a:srgbClr val="FF0000"/>
                </a:solidFill>
                <a:latin typeface="Arial"/>
              </a:rPr>
              <a:t>イメージ</a:t>
            </a:r>
            <a:r>
              <a:rPr lang="ja-JP" altLang="ja-JP" sz="320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</a:rPr>
              <a:t>できること</a:t>
            </a:r>
            <a:endParaRPr kumimoji="1" lang="ja-JP" altLang="en-US" sz="3200" dirty="0">
              <a:solidFill>
                <a:srgbClr val="262626"/>
              </a:solidFill>
              <a:latin typeface="Arial"/>
              <a:ea typeface="ＭＳ Ｐゴシック" panose="020B0600070205080204" pitchFamily="50" charset="-128"/>
            </a:endParaRPr>
          </a:p>
        </p:txBody>
      </p:sp>
      <p:sp>
        <p:nvSpPr>
          <p:cNvPr id="13" name="角丸四角形 12"/>
          <p:cNvSpPr/>
          <p:nvPr/>
        </p:nvSpPr>
        <p:spPr bwMode="auto">
          <a:xfrm>
            <a:off x="1914525" y="4296803"/>
            <a:ext cx="3348372" cy="9001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</a:rPr>
              <a:t>意見交換</a:t>
            </a:r>
          </a:p>
        </p:txBody>
      </p:sp>
    </p:spTree>
    <p:extLst>
      <p:ext uri="{BB962C8B-B14F-4D97-AF65-F5344CB8AC3E}">
        <p14:creationId xmlns:p14="http://schemas.microsoft.com/office/powerpoint/2010/main" val="87281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39944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39945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1158875" y="1239838"/>
            <a:ext cx="7208838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</a:t>
            </a:r>
            <a:endParaRPr lang="en-US" altLang="ja-JP" dirty="0" smtClean="0">
              <a:ea typeface="ＭＳ Ｐゴシック" panose="020B060007020508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25" y="1928397"/>
            <a:ext cx="3410092" cy="1404156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376377" y="5972825"/>
            <a:ext cx="6853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フェリカネットワークス株式会社</a:t>
            </a:r>
            <a:r>
              <a:rPr lang="en-US" altLang="ja-JP" dirty="0" smtClean="0"/>
              <a:t>http</a:t>
            </a:r>
            <a:r>
              <a:rPr lang="en-US" altLang="ja-JP" dirty="0"/>
              <a:t>://www.felicanetworks.co.jp/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39944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39945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1158875" y="1239838"/>
            <a:ext cx="7208838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</a:t>
            </a:r>
            <a:endParaRPr lang="en-US" altLang="ja-JP" dirty="0" smtClean="0">
              <a:ea typeface="ＭＳ Ｐゴシック" panose="020B060007020508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25" y="3116048"/>
            <a:ext cx="3410092" cy="2834363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25" y="1928397"/>
            <a:ext cx="3410092" cy="1404156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1376377" y="5972825"/>
            <a:ext cx="6853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フェリカネットワークス株式会社</a:t>
            </a:r>
            <a:r>
              <a:rPr lang="en-US" altLang="ja-JP" dirty="0" smtClean="0"/>
              <a:t>http</a:t>
            </a:r>
            <a:r>
              <a:rPr lang="en-US" altLang="ja-JP" dirty="0"/>
              <a:t>://www.felicanetworks.co.jp/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734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39944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39945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1158875" y="1239838"/>
            <a:ext cx="7208838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</a:t>
            </a:r>
            <a:endParaRPr lang="en-US" altLang="ja-JP" dirty="0" smtClean="0">
              <a:ea typeface="ＭＳ Ｐゴシック" panose="020B060007020508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25" y="3116048"/>
            <a:ext cx="3410092" cy="2834363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25" y="1928397"/>
            <a:ext cx="3410092" cy="140415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90" r="26375" b="388"/>
          <a:stretch/>
        </p:blipFill>
        <p:spPr>
          <a:xfrm>
            <a:off x="5276300" y="2303605"/>
            <a:ext cx="3075538" cy="205838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6" t="12507" r="19330" b="11315"/>
          <a:stretch/>
        </p:blipFill>
        <p:spPr>
          <a:xfrm>
            <a:off x="5689201" y="4365103"/>
            <a:ext cx="2195168" cy="1574575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1376377" y="5972825"/>
            <a:ext cx="6853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フェリカネットワークス株式会社</a:t>
            </a:r>
            <a:r>
              <a:rPr lang="en-US" altLang="ja-JP" dirty="0" smtClean="0"/>
              <a:t>http</a:t>
            </a:r>
            <a:r>
              <a:rPr lang="en-US" altLang="ja-JP" dirty="0"/>
              <a:t>://www.felicanetworks.co.jp/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812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1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3066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2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3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4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5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68616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68617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1158875" y="1239838"/>
            <a:ext cx="7208838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</a:t>
            </a: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eaLnBrk="1" hangingPunct="1">
              <a:defRPr/>
            </a:pPr>
            <a:r>
              <a:rPr lang="ja-JP" altLang="en-US" dirty="0">
                <a:ea typeface="ＭＳ Ｐゴシック" panose="020B0600070205080204" pitchFamily="50" charset="-128"/>
              </a:rPr>
              <a:t>設立</a:t>
            </a:r>
            <a:r>
              <a:rPr lang="en-US" altLang="ja-JP" dirty="0">
                <a:ea typeface="ＭＳ Ｐゴシック" panose="020B0600070205080204" pitchFamily="50" charset="-128"/>
              </a:rPr>
              <a:t>2004</a:t>
            </a:r>
            <a:r>
              <a:rPr lang="ja-JP" altLang="en-US" dirty="0" smtClean="0">
                <a:ea typeface="ＭＳ Ｐゴシック" panose="020B0600070205080204" pitchFamily="50" charset="-128"/>
              </a:rPr>
              <a:t>年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1</a:t>
            </a:r>
            <a:r>
              <a:rPr lang="ja-JP" altLang="en-US" dirty="0">
                <a:ea typeface="ＭＳ Ｐゴシック" panose="020B0600070205080204" pitchFamily="50" charset="-128"/>
              </a:rPr>
              <a:t>月</a:t>
            </a:r>
            <a:r>
              <a:rPr lang="en-US" altLang="ja-JP" dirty="0">
                <a:ea typeface="ＭＳ Ｐゴシック" panose="020B0600070205080204" pitchFamily="50" charset="-128"/>
              </a:rPr>
              <a:t>7</a:t>
            </a:r>
            <a:r>
              <a:rPr lang="ja-JP" altLang="en-US" dirty="0" smtClean="0">
                <a:ea typeface="ＭＳ Ｐゴシック" panose="020B0600070205080204" pitchFamily="50" charset="-128"/>
              </a:rPr>
              <a:t>日</a:t>
            </a: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eaLnBrk="1" hangingPunct="1">
              <a:defRPr/>
            </a:pPr>
            <a:r>
              <a:rPr lang="ja-JP" altLang="en-US" dirty="0">
                <a:ea typeface="ＭＳ Ｐゴシック" panose="020B0600070205080204" pitchFamily="50" charset="-128"/>
              </a:rPr>
              <a:t>代表取締役</a:t>
            </a:r>
            <a:r>
              <a:rPr lang="ja-JP" altLang="en-US" dirty="0" smtClean="0">
                <a:ea typeface="ＭＳ Ｐゴシック" panose="020B0600070205080204" pitchFamily="50" charset="-128"/>
              </a:rPr>
              <a:t>社長　眞鍋マリオ</a:t>
            </a: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eaLnBrk="1" hangingPunct="1"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親会社：ソニー、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NTT</a:t>
            </a:r>
            <a:r>
              <a:rPr lang="ja-JP" altLang="en-US" dirty="0" smtClean="0">
                <a:ea typeface="ＭＳ Ｐゴシック" panose="020B0600070205080204" pitchFamily="50" charset="-128"/>
              </a:rPr>
              <a:t>ドコモなど</a:t>
            </a:r>
            <a:endParaRPr lang="en-US" altLang="ja-JP" dirty="0" smtClean="0">
              <a:ea typeface="ＭＳ Ｐゴシック" panose="020B0600070205080204" pitchFamily="50" charset="-128"/>
            </a:endParaRPr>
          </a:p>
          <a:p>
            <a:r>
              <a:rPr lang="ja-JP" altLang="en-US" dirty="0" smtClean="0"/>
              <a:t>デバイス</a:t>
            </a:r>
            <a:r>
              <a:rPr lang="ja-JP" altLang="en-US" dirty="0"/>
              <a:t>・</a:t>
            </a:r>
            <a:r>
              <a:rPr lang="en-US" altLang="ja-JP" dirty="0"/>
              <a:t>OS</a:t>
            </a:r>
            <a:r>
              <a:rPr lang="ja-JP" altLang="en-US" dirty="0"/>
              <a:t>の</a:t>
            </a:r>
            <a:r>
              <a:rPr lang="ja-JP" altLang="en-US" dirty="0" smtClean="0"/>
              <a:t>開発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→</a:t>
            </a:r>
            <a:r>
              <a:rPr lang="ja-JP" altLang="en-US" dirty="0" smtClean="0">
                <a:solidFill>
                  <a:srgbClr val="FF0000"/>
                </a:solidFill>
              </a:rPr>
              <a:t>モバイル</a:t>
            </a:r>
            <a:r>
              <a:rPr lang="en-US" altLang="ja-JP" dirty="0" err="1">
                <a:solidFill>
                  <a:srgbClr val="FF0000"/>
                </a:solidFill>
              </a:rPr>
              <a:t>FeliCa</a:t>
            </a: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IC</a:t>
            </a:r>
            <a:r>
              <a:rPr lang="ja-JP" altLang="en-US" dirty="0" smtClean="0">
                <a:solidFill>
                  <a:srgbClr val="FF0000"/>
                </a:solidFill>
              </a:rPr>
              <a:t>チップ</a:t>
            </a:r>
            <a:r>
              <a:rPr lang="ja-JP" altLang="en-US" dirty="0" smtClean="0"/>
              <a:t>搭載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　「</a:t>
            </a:r>
            <a:r>
              <a:rPr lang="ja-JP" altLang="en-US" b="1" dirty="0"/>
              <a:t>おサイフケータイ</a:t>
            </a:r>
            <a:r>
              <a:rPr lang="en-US" altLang="ja-JP" b="1" dirty="0"/>
              <a:t>® </a:t>
            </a:r>
            <a:r>
              <a:rPr lang="ja-JP" altLang="en-US" dirty="0" smtClean="0"/>
              <a:t>」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>
                <a:ea typeface="ＭＳ Ｐゴシック" panose="020B0600070205080204" pitchFamily="50" charset="-128"/>
              </a:rPr>
              <a:t>　　　（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2004</a:t>
            </a:r>
            <a:r>
              <a:rPr lang="ja-JP" altLang="en-US" dirty="0" smtClean="0">
                <a:ea typeface="ＭＳ Ｐゴシック" panose="020B0600070205080204" pitchFamily="50" charset="-128"/>
              </a:rPr>
              <a:t>年７月リリース）</a:t>
            </a:r>
            <a:endParaRPr lang="en-US" altLang="ja-JP" dirty="0" smtClean="0">
              <a:ea typeface="ＭＳ Ｐゴシック" panose="020B0600070205080204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164" y="1343716"/>
            <a:ext cx="1524000" cy="1617232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6" t="12507" r="19330" b="11315"/>
          <a:stretch/>
        </p:blipFill>
        <p:spPr>
          <a:xfrm>
            <a:off x="6442117" y="4905164"/>
            <a:ext cx="1750926" cy="1255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3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049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4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5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6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7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66568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66569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3" name="角丸四角形吹き出し 2"/>
          <p:cNvSpPr/>
          <p:nvPr/>
        </p:nvSpPr>
        <p:spPr bwMode="auto">
          <a:xfrm>
            <a:off x="1339232" y="1772816"/>
            <a:ext cx="4896544" cy="900100"/>
          </a:xfrm>
          <a:prstGeom prst="wedgeRoundRectCallout">
            <a:avLst>
              <a:gd name="adj1" fmla="val 55415"/>
              <a:gd name="adj2" fmla="val 111655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indent="0" algn="ctr" eaLnBrk="1" hangingPunct="1">
              <a:buNone/>
              <a:defRPr/>
            </a:pPr>
            <a:r>
              <a:rPr lang="ja-JP" altLang="en-US" sz="2400" dirty="0"/>
              <a:t>「</a:t>
            </a:r>
            <a:r>
              <a:rPr lang="ja-JP" altLang="en-US" sz="2400" dirty="0">
                <a:solidFill>
                  <a:srgbClr val="FF0000"/>
                </a:solidFill>
              </a:rPr>
              <a:t>対話</a:t>
            </a:r>
            <a:r>
              <a:rPr lang="ja-JP" altLang="en-US" sz="2400" dirty="0"/>
              <a:t>のない現場で、良いソフトが出来上がるはずがない」</a:t>
            </a:r>
            <a:endParaRPr lang="en-US" altLang="ja-JP" sz="2400" dirty="0"/>
          </a:p>
        </p:txBody>
      </p:sp>
      <p:sp>
        <p:nvSpPr>
          <p:cNvPr id="4" name="角丸四角形吹き出し 3"/>
          <p:cNvSpPr/>
          <p:nvPr/>
        </p:nvSpPr>
        <p:spPr bwMode="auto">
          <a:xfrm>
            <a:off x="1403648" y="3234469"/>
            <a:ext cx="4572508" cy="986619"/>
          </a:xfrm>
          <a:prstGeom prst="wedgeRoundRectCallout">
            <a:avLst>
              <a:gd name="adj1" fmla="val 62494"/>
              <a:gd name="adj2" fmla="val 33001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ja-JP" altLang="en-US" sz="2400" dirty="0"/>
              <a:t>メンバー同士が</a:t>
            </a:r>
            <a:r>
              <a:rPr lang="ja-JP" altLang="en-US" sz="2400" dirty="0">
                <a:solidFill>
                  <a:srgbClr val="FF0000"/>
                </a:solidFill>
              </a:rPr>
              <a:t>対話</a:t>
            </a:r>
            <a:r>
              <a:rPr lang="ja-JP" altLang="en-US" sz="2400" dirty="0" smtClean="0">
                <a:solidFill>
                  <a:srgbClr val="FF0000"/>
                </a:solidFill>
              </a:rPr>
              <a:t>しやすい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pPr algn="ctr" eaLnBrk="1" hangingPunct="1"/>
            <a:r>
              <a:rPr lang="ja-JP" altLang="en-US" sz="2400" dirty="0" smtClean="0">
                <a:solidFill>
                  <a:srgbClr val="FF0000"/>
                </a:solidFill>
              </a:rPr>
              <a:t>雰囲気</a:t>
            </a:r>
            <a:r>
              <a:rPr lang="ja-JP" altLang="en-US" sz="2400" dirty="0"/>
              <a:t>を作るのはとても重要</a:t>
            </a:r>
            <a:endParaRPr kumimoji="0" lang="ja-JP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8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714" y="2154474"/>
            <a:ext cx="2009124" cy="215999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6235776" y="4343039"/>
            <a:ext cx="2556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開発２部２課長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栗田氏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1566069" y="5459851"/>
            <a:ext cx="701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日経コンピュータ，</a:t>
            </a:r>
            <a:r>
              <a:rPr lang="en-US" altLang="ja-JP" dirty="0" smtClean="0"/>
              <a:t>2009/04/13</a:t>
            </a:r>
          </a:p>
          <a:p>
            <a:r>
              <a:rPr lang="en-US" altLang="ja-JP" dirty="0" smtClean="0"/>
              <a:t>http</a:t>
            </a:r>
            <a:r>
              <a:rPr lang="en-US" altLang="ja-JP" dirty="0"/>
              <a:t>://itpro.nikkeibp.co.jp/article/OPINION/20090409/328065/?ST=management&amp;P=2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41993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929098" y="1277374"/>
            <a:ext cx="7780338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endParaRPr lang="en-US" altLang="ja-JP" b="1" dirty="0" smtClean="0"/>
          </a:p>
          <a:p>
            <a:pPr marL="0" indent="0" eaLnBrk="1" hangingPunct="1">
              <a:buNone/>
              <a:defRPr/>
            </a:pPr>
            <a:endParaRPr lang="en-US" altLang="ja-JP" b="1" dirty="0"/>
          </a:p>
          <a:p>
            <a:pPr lvl="1" eaLnBrk="1" hangingPunct="1">
              <a:buFont typeface="Wingdings" panose="05000000000000000000" pitchFamily="2" charset="2"/>
              <a:buChar char="u"/>
              <a:defRPr/>
            </a:pPr>
            <a:r>
              <a:rPr lang="ja-JP" altLang="en-US" dirty="0" smtClean="0"/>
              <a:t>チームのコミュニケーション力の改善</a:t>
            </a:r>
            <a:endParaRPr lang="en-US" altLang="ja-JP" dirty="0" smtClean="0"/>
          </a:p>
          <a:p>
            <a:pPr lvl="1" eaLnBrk="1" hangingPunct="1">
              <a:buFont typeface="Wingdings" panose="05000000000000000000" pitchFamily="2" charset="2"/>
              <a:buChar char="u"/>
              <a:defRPr/>
            </a:pPr>
            <a:r>
              <a:rPr lang="ja-JP" altLang="en-US" dirty="0" smtClean="0"/>
              <a:t>一体感</a:t>
            </a:r>
            <a:r>
              <a:rPr lang="ja-JP" altLang="en-US" dirty="0"/>
              <a:t>や仲間意識の</a:t>
            </a:r>
            <a:r>
              <a:rPr lang="ja-JP" altLang="en-US" dirty="0" smtClean="0"/>
              <a:t>醸成</a:t>
            </a:r>
            <a:endParaRPr lang="en-US" altLang="ja-JP" dirty="0" smtClean="0"/>
          </a:p>
          <a:p>
            <a:pPr lvl="1" eaLnBrk="1" hangingPunct="1">
              <a:buFont typeface="Wingdings" panose="05000000000000000000" pitchFamily="2" charset="2"/>
              <a:buChar char="u"/>
              <a:defRPr/>
            </a:pPr>
            <a:r>
              <a:rPr lang="ja-JP" altLang="en-US" dirty="0" smtClean="0"/>
              <a:t>仕事</a:t>
            </a:r>
            <a:r>
              <a:rPr lang="ja-JP" altLang="en-US" dirty="0"/>
              <a:t>の意味や意義を再確認できる</a:t>
            </a:r>
            <a:r>
              <a:rPr lang="ja-JP" altLang="en-US" dirty="0" smtClean="0"/>
              <a:t>仕組み</a:t>
            </a:r>
          </a:p>
        </p:txBody>
      </p:sp>
      <p:sp>
        <p:nvSpPr>
          <p:cNvPr id="2" name="角丸四角形 1"/>
          <p:cNvSpPr/>
          <p:nvPr/>
        </p:nvSpPr>
        <p:spPr bwMode="auto">
          <a:xfrm>
            <a:off x="2123728" y="1444150"/>
            <a:ext cx="4896544" cy="79208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eaLnBrk="1" hangingPunct="1">
              <a:spcBef>
                <a:spcPct val="20000"/>
              </a:spcBef>
              <a:defRPr/>
            </a:pPr>
            <a:r>
              <a:rPr lang="ja-JP" altLang="en-US" sz="3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</a:rPr>
              <a:t>　</a:t>
            </a:r>
            <a:r>
              <a:rPr lang="ja-JP" altLang="en-US" sz="32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</a:rPr>
              <a:t>チームビルディング</a:t>
            </a:r>
            <a:endParaRPr lang="en-US" altLang="ja-JP" sz="3200" b="1" dirty="0" smtClean="0">
              <a:solidFill>
                <a:srgbClr val="000000">
                  <a:lumMod val="85000"/>
                  <a:lumOff val="15000"/>
                </a:srgbClr>
              </a:solidFill>
              <a:latin typeface="Arial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269367" y="5762194"/>
            <a:ext cx="6960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フェリカネットワークス株式会社「チームビルディングから組織文化へ」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http</a:t>
            </a:r>
            <a:r>
              <a:rPr lang="en-US" altLang="ja-JP" dirty="0">
                <a:ea typeface="ＭＳ Ｐゴシック" panose="020B0600070205080204" pitchFamily="50" charset="-128"/>
              </a:rPr>
              <a:t>://www.juse.jp/sqip/symposium/timetable/files/ronbun_B1-4.pdf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8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59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60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1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8"/>
          <a:stretch>
            <a:fillRect/>
          </a:stretch>
        </p:blipFill>
        <p:spPr bwMode="auto">
          <a:xfrm>
            <a:off x="0" y="0"/>
            <a:ext cx="18669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2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ext Box 72"/>
          <p:cNvSpPr txBox="1">
            <a:spLocks noChangeArrowheads="1"/>
          </p:cNvSpPr>
          <p:nvPr/>
        </p:nvSpPr>
        <p:spPr bwMode="auto">
          <a:xfrm>
            <a:off x="69342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01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9224" name="タイトル 2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99313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要約</a:t>
            </a:r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206591"/>
              </p:ext>
            </p:extLst>
          </p:nvPr>
        </p:nvGraphicFramePr>
        <p:xfrm>
          <a:off x="992188" y="1290638"/>
          <a:ext cx="7199312" cy="5018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1132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41993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929098" y="1277374"/>
            <a:ext cx="7780338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endParaRPr lang="en-US" altLang="ja-JP" b="1" dirty="0" smtClean="0"/>
          </a:p>
          <a:p>
            <a:pPr marL="0" indent="0" eaLnBrk="1" hangingPunct="1">
              <a:buNone/>
              <a:defRPr/>
            </a:pPr>
            <a:endParaRPr lang="en-US" altLang="ja-JP" b="1" dirty="0"/>
          </a:p>
          <a:p>
            <a:pPr lvl="1" eaLnBrk="1" hangingPunct="1">
              <a:buFont typeface="Wingdings" panose="05000000000000000000" pitchFamily="2" charset="2"/>
              <a:buChar char="u"/>
              <a:defRPr/>
            </a:pPr>
            <a:r>
              <a:rPr lang="ja-JP" altLang="en-US" dirty="0" smtClean="0"/>
              <a:t>チームのコミュニケーション力の改善</a:t>
            </a:r>
            <a:endParaRPr lang="en-US" altLang="ja-JP" dirty="0" smtClean="0"/>
          </a:p>
          <a:p>
            <a:pPr lvl="1" eaLnBrk="1" hangingPunct="1">
              <a:buFont typeface="Wingdings" panose="05000000000000000000" pitchFamily="2" charset="2"/>
              <a:buChar char="u"/>
              <a:defRPr/>
            </a:pPr>
            <a:r>
              <a:rPr lang="ja-JP" altLang="en-US" dirty="0" smtClean="0"/>
              <a:t>一体感</a:t>
            </a:r>
            <a:r>
              <a:rPr lang="ja-JP" altLang="en-US" dirty="0"/>
              <a:t>や仲間意識の</a:t>
            </a:r>
            <a:r>
              <a:rPr lang="ja-JP" altLang="en-US" dirty="0" smtClean="0"/>
              <a:t>醸成</a:t>
            </a:r>
            <a:endParaRPr lang="en-US" altLang="ja-JP" dirty="0" smtClean="0"/>
          </a:p>
          <a:p>
            <a:pPr lvl="1" eaLnBrk="1" hangingPunct="1">
              <a:buFont typeface="Wingdings" panose="05000000000000000000" pitchFamily="2" charset="2"/>
              <a:buChar char="u"/>
              <a:defRPr/>
            </a:pPr>
            <a:r>
              <a:rPr lang="ja-JP" altLang="en-US" dirty="0" smtClean="0"/>
              <a:t>仕事</a:t>
            </a:r>
            <a:r>
              <a:rPr lang="ja-JP" altLang="en-US" dirty="0"/>
              <a:t>の意味や意義を再確認できる</a:t>
            </a:r>
            <a:r>
              <a:rPr lang="ja-JP" altLang="en-US" dirty="0" smtClean="0"/>
              <a:t>仕組み</a:t>
            </a:r>
          </a:p>
        </p:txBody>
      </p:sp>
      <p:sp>
        <p:nvSpPr>
          <p:cNvPr id="2" name="角丸四角形 1"/>
          <p:cNvSpPr/>
          <p:nvPr/>
        </p:nvSpPr>
        <p:spPr bwMode="auto">
          <a:xfrm>
            <a:off x="2123728" y="1444150"/>
            <a:ext cx="4896544" cy="79208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eaLnBrk="1" hangingPunct="1">
              <a:spcBef>
                <a:spcPct val="20000"/>
              </a:spcBef>
              <a:defRPr/>
            </a:pPr>
            <a:r>
              <a:rPr lang="ja-JP" altLang="en-US" sz="3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</a:rPr>
              <a:t>　</a:t>
            </a:r>
            <a:r>
              <a:rPr lang="ja-JP" altLang="en-US" sz="32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</a:rPr>
              <a:t>チームビルディング</a:t>
            </a:r>
            <a:endParaRPr lang="en-US" altLang="ja-JP" sz="3200" b="1" dirty="0" smtClean="0">
              <a:solidFill>
                <a:srgbClr val="000000">
                  <a:lumMod val="85000"/>
                  <a:lumOff val="15000"/>
                </a:srgbClr>
              </a:solidFill>
              <a:latin typeface="Arial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1554507" y="4456356"/>
            <a:ext cx="5844487" cy="918141"/>
            <a:chOff x="2774950" y="5258809"/>
            <a:chExt cx="5117845" cy="918141"/>
          </a:xfrm>
        </p:grpSpPr>
        <p:sp>
          <p:nvSpPr>
            <p:cNvPr id="41992" name="Rectangle 45"/>
            <p:cNvSpPr>
              <a:spLocks noChangeArrowheads="1"/>
            </p:cNvSpPr>
            <p:nvPr/>
          </p:nvSpPr>
          <p:spPr bwMode="auto">
            <a:xfrm>
              <a:off x="2774950" y="5807062"/>
              <a:ext cx="184150" cy="369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ja-JP" sz="1800">
                <a:ea typeface="ＭＳ Ｐゴシック" panose="020B0600070205080204" pitchFamily="50" charset="-128"/>
              </a:endParaRPr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3366793" y="5258809"/>
              <a:ext cx="4526002" cy="914400"/>
              <a:chOff x="3504921" y="4897079"/>
              <a:chExt cx="4526002" cy="914400"/>
            </a:xfrm>
          </p:grpSpPr>
          <p:sp>
            <p:nvSpPr>
              <p:cNvPr id="3" name="円/楕円 2"/>
              <p:cNvSpPr/>
              <p:nvPr/>
            </p:nvSpPr>
            <p:spPr bwMode="auto">
              <a:xfrm>
                <a:off x="3504921" y="4897079"/>
                <a:ext cx="1320986" cy="9144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en-US" sz="3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rPr>
                  <a:t>人</a:t>
                </a:r>
              </a:p>
            </p:txBody>
          </p:sp>
          <p:sp>
            <p:nvSpPr>
              <p:cNvPr id="14" name="円/楕円 13"/>
              <p:cNvSpPr/>
              <p:nvPr/>
            </p:nvSpPr>
            <p:spPr bwMode="auto">
              <a:xfrm>
                <a:off x="4910838" y="4897079"/>
                <a:ext cx="1320986" cy="9144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en-US" sz="2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rPr>
                  <a:t>技術</a:t>
                </a:r>
              </a:p>
            </p:txBody>
          </p:sp>
          <p:sp>
            <p:nvSpPr>
              <p:cNvPr id="5" name="上矢印 4"/>
              <p:cNvSpPr/>
              <p:nvPr/>
            </p:nvSpPr>
            <p:spPr bwMode="auto">
              <a:xfrm rot="5400000">
                <a:off x="6101608" y="5135415"/>
                <a:ext cx="715874" cy="371252"/>
              </a:xfrm>
              <a:prstGeom prst="upArrow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 cap="flat" cmpd="sng" algn="ctr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" name="円/楕円 16"/>
              <p:cNvSpPr/>
              <p:nvPr/>
            </p:nvSpPr>
            <p:spPr bwMode="auto">
              <a:xfrm>
                <a:off x="6679070" y="4897079"/>
                <a:ext cx="1351853" cy="91440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en-US" sz="2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rPr>
                  <a:t>品質</a:t>
                </a:r>
              </a:p>
            </p:txBody>
          </p:sp>
        </p:grpSp>
        <p:sp>
          <p:nvSpPr>
            <p:cNvPr id="7" name="テキスト ボックス 6"/>
            <p:cNvSpPr txBox="1"/>
            <p:nvPr/>
          </p:nvSpPr>
          <p:spPr>
            <a:xfrm>
              <a:off x="4444976" y="5390384"/>
              <a:ext cx="4947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dirty="0" smtClean="0"/>
                <a:t>＋</a:t>
              </a:r>
              <a:endParaRPr kumimoji="1" lang="ja-JP" altLang="en-US" sz="3200" dirty="0"/>
            </a:p>
          </p:txBody>
        </p:sp>
      </p:grpSp>
      <p:sp>
        <p:nvSpPr>
          <p:cNvPr id="19" name="正方形/長方形 18"/>
          <p:cNvSpPr/>
          <p:nvPr/>
        </p:nvSpPr>
        <p:spPr>
          <a:xfrm>
            <a:off x="1269367" y="5762194"/>
            <a:ext cx="6960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フェリカネットワークス株式会社「チームビルディングから組織文化へ」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http</a:t>
            </a:r>
            <a:r>
              <a:rPr lang="en-US" altLang="ja-JP" dirty="0">
                <a:ea typeface="ＭＳ Ｐゴシック" panose="020B0600070205080204" pitchFamily="50" charset="-128"/>
              </a:rPr>
              <a:t>://www.juse.jp/sqip/symposium/timetable/files/ronbun_B1-4.pdf</a:t>
            </a:r>
          </a:p>
        </p:txBody>
      </p:sp>
    </p:spTree>
    <p:extLst>
      <p:ext uri="{BB962C8B-B14F-4D97-AF65-F5344CB8AC3E}">
        <p14:creationId xmlns:p14="http://schemas.microsoft.com/office/powerpoint/2010/main" val="142228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7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1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52232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52233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2" name="角丸四角形 1"/>
          <p:cNvSpPr/>
          <p:nvPr/>
        </p:nvSpPr>
        <p:spPr bwMode="auto">
          <a:xfrm>
            <a:off x="1544850" y="1408113"/>
            <a:ext cx="6684750" cy="79208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ja-JP" altLang="en-US" sz="3600" dirty="0" smtClean="0">
                <a:ea typeface="ＭＳ Ｐゴシック" panose="020B0600070205080204" pitchFamily="50" charset="-128"/>
              </a:rPr>
              <a:t>チームビルディング</a:t>
            </a:r>
            <a:r>
              <a:rPr lang="ja-JP" altLang="en-US" sz="3600" dirty="0">
                <a:ea typeface="ＭＳ Ｐゴシック" panose="020B0600070205080204" pitchFamily="50" charset="-128"/>
              </a:rPr>
              <a:t>合宿研修</a:t>
            </a:r>
            <a:endParaRPr kumimoji="0" lang="ja-JP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986631" y="1153438"/>
            <a:ext cx="7208838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endParaRPr lang="en-US" altLang="ja-JP" dirty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　</a:t>
            </a:r>
            <a:endParaRPr lang="en-US" altLang="ja-JP" sz="4000" dirty="0" smtClean="0">
              <a:ea typeface="ＭＳ Ｐゴシック" panose="020B0600070205080204" pitchFamily="50" charset="-128"/>
            </a:endParaRP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ja-JP" altLang="en-US" dirty="0" smtClean="0"/>
              <a:t>参加メンバ</a:t>
            </a:r>
            <a:endParaRPr lang="en-US" altLang="ja-JP" dirty="0" smtClean="0"/>
          </a:p>
          <a:p>
            <a:pPr marL="914400" lvl="2" indent="0" eaLnBrk="1" hangingPunct="1">
              <a:buNone/>
              <a:defRPr/>
            </a:pPr>
            <a:r>
              <a:rPr lang="ja-JP" altLang="en-US" dirty="0" smtClean="0"/>
              <a:t>約</a:t>
            </a:r>
            <a:r>
              <a:rPr lang="en-US" altLang="ja-JP" dirty="0"/>
              <a:t>50</a:t>
            </a:r>
            <a:r>
              <a:rPr lang="ja-JP" altLang="en-US" dirty="0"/>
              <a:t>～</a:t>
            </a:r>
            <a:r>
              <a:rPr lang="en-US" altLang="ja-JP" dirty="0"/>
              <a:t>60</a:t>
            </a:r>
            <a:r>
              <a:rPr lang="ja-JP" altLang="en-US" dirty="0" smtClean="0"/>
              <a:t>人</a:t>
            </a:r>
            <a:endParaRPr lang="en-US" altLang="ja-JP" dirty="0" smtClean="0"/>
          </a:p>
          <a:p>
            <a:pPr marL="914400" lvl="2" indent="0" eaLnBrk="1" hangingPunct="1">
              <a:buNone/>
              <a:defRPr/>
            </a:pPr>
            <a:r>
              <a:rPr lang="ja-JP" altLang="en-US" dirty="0" smtClean="0"/>
              <a:t>平均年齢</a:t>
            </a:r>
            <a:r>
              <a:rPr lang="en-US" altLang="ja-JP" dirty="0" smtClean="0"/>
              <a:t>30</a:t>
            </a:r>
            <a:r>
              <a:rPr lang="ja-JP" altLang="en-US" dirty="0" smtClean="0"/>
              <a:t>歳前後</a:t>
            </a:r>
            <a:endParaRPr lang="en-US" altLang="ja-JP" dirty="0" smtClean="0"/>
          </a:p>
          <a:p>
            <a:pPr marL="914400" lvl="2" indent="0" eaLnBrk="1" hangingPunct="1">
              <a:buNone/>
              <a:defRPr/>
            </a:pPr>
            <a:r>
              <a:rPr lang="ja-JP" altLang="en-US" dirty="0" smtClean="0"/>
              <a:t>所属や立場は関係なし</a:t>
            </a:r>
            <a:endParaRPr lang="en-US" altLang="ja-JP" dirty="0"/>
          </a:p>
          <a:p>
            <a:pPr marL="971550" lvl="1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ja-JP" altLang="en-US" dirty="0" smtClean="0">
                <a:latin typeface="+mn-ea"/>
              </a:rPr>
              <a:t>研修日数　一泊二日</a:t>
            </a:r>
            <a:endParaRPr lang="en-US" altLang="ja-JP" dirty="0" smtClean="0">
              <a:latin typeface="+mn-ea"/>
            </a:endParaRPr>
          </a:p>
          <a:p>
            <a:pPr marL="971550" lvl="1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ja-JP" altLang="en-US" dirty="0" smtClean="0">
                <a:solidFill>
                  <a:srgbClr val="FF0000"/>
                </a:solidFill>
              </a:rPr>
              <a:t>コミュニケーション力</a:t>
            </a:r>
            <a:r>
              <a:rPr lang="ja-JP" altLang="en-US" dirty="0"/>
              <a:t>を</a:t>
            </a:r>
            <a:r>
              <a:rPr lang="ja-JP" altLang="en-US" dirty="0" smtClean="0"/>
              <a:t>強化するため</a:t>
            </a:r>
            <a:endParaRPr lang="en-US" altLang="ja-JP" dirty="0" smtClean="0"/>
          </a:p>
          <a:p>
            <a:pPr marL="514350" lvl="1" indent="0" eaLnBrk="1" hangingPunct="1">
              <a:buNone/>
              <a:defRPr/>
            </a:pPr>
            <a:r>
              <a:rPr lang="ja-JP" altLang="en-US" dirty="0" smtClean="0"/>
              <a:t>　の</a:t>
            </a:r>
            <a:r>
              <a:rPr lang="ja-JP" altLang="en-US" dirty="0"/>
              <a:t>講義や演習</a:t>
            </a:r>
            <a:endParaRPr lang="en-US" altLang="ja-JP" dirty="0" smtClean="0">
              <a:latin typeface="+mn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3" t="651" r="15273" b="70474"/>
          <a:stretch/>
        </p:blipFill>
        <p:spPr>
          <a:xfrm>
            <a:off x="5170060" y="2439036"/>
            <a:ext cx="3103594" cy="1632085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596790" y="5863323"/>
            <a:ext cx="71465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 smtClean="0"/>
              <a:t>日経</a:t>
            </a:r>
            <a:r>
              <a:rPr lang="ja-JP" altLang="en-US" sz="1600" dirty="0"/>
              <a:t>コンピュータ </a:t>
            </a:r>
            <a:r>
              <a:rPr lang="en-US" altLang="ja-JP" sz="1600" dirty="0"/>
              <a:t>2009</a:t>
            </a:r>
            <a:r>
              <a:rPr lang="ja-JP" altLang="en-US" sz="1600" dirty="0"/>
              <a:t>年</a:t>
            </a:r>
            <a:r>
              <a:rPr lang="en-US" altLang="ja-JP" sz="1600" dirty="0"/>
              <a:t>1</a:t>
            </a:r>
            <a:r>
              <a:rPr lang="ja-JP" altLang="en-US" sz="1600" dirty="0"/>
              <a:t>月</a:t>
            </a:r>
            <a:r>
              <a:rPr lang="en-US" altLang="ja-JP" sz="1600" dirty="0"/>
              <a:t>15</a:t>
            </a:r>
            <a:r>
              <a:rPr lang="ja-JP" altLang="en-US" sz="1600" dirty="0"/>
              <a:t>日号</a:t>
            </a:r>
            <a:r>
              <a:rPr lang="en-US" altLang="ja-JP" sz="1600" dirty="0" smtClean="0"/>
              <a:t>pp.86-91</a:t>
            </a:r>
          </a:p>
          <a:p>
            <a:r>
              <a:rPr lang="ja-JP" altLang="en-US" sz="1600" dirty="0" smtClean="0"/>
              <a:t>http</a:t>
            </a:r>
            <a:r>
              <a:rPr lang="ja-JP" altLang="en-US" sz="1600" dirty="0"/>
              <a:t>://itpro.nikkeibp.co.jp/article/COLUMN/20090525/330593/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7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46088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46089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1158875" y="1239838"/>
            <a:ext cx="7208838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フェリカのチームビルディング</a:t>
            </a: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endParaRPr lang="en-US" altLang="ja-JP" dirty="0" smtClean="0"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269367" y="5762194"/>
            <a:ext cx="6960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フェリカネットワークス株式会社「チームビルディングから組織文化へ」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http</a:t>
            </a:r>
            <a:r>
              <a:rPr lang="en-US" altLang="ja-JP" dirty="0">
                <a:ea typeface="ＭＳ Ｐゴシック" panose="020B0600070205080204" pitchFamily="50" charset="-128"/>
              </a:rPr>
              <a:t>://www.juse.jp/sqip/symposium/timetable/files/ronbun_B1-4.pdf</a:t>
            </a:r>
          </a:p>
        </p:txBody>
      </p:sp>
      <p:graphicFrame>
        <p:nvGraphicFramePr>
          <p:cNvPr id="14" name="図表 13"/>
          <p:cNvGraphicFramePr/>
          <p:nvPr>
            <p:extLst>
              <p:ext uri="{D42A27DB-BD31-4B8C-83A1-F6EECF244321}">
                <p14:modId xmlns:p14="http://schemas.microsoft.com/office/powerpoint/2010/main" val="2000497215"/>
              </p:ext>
            </p:extLst>
          </p:nvPr>
        </p:nvGraphicFramePr>
        <p:xfrm>
          <a:off x="1359911" y="-315416"/>
          <a:ext cx="7203786" cy="5301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3" name="図 2" descr="http://jasst.jp/archives/jasst08w/pdf/S5.pdf - Internet Explorer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7" t="27327" r="40944" b="20744"/>
          <a:stretch/>
        </p:blipFill>
        <p:spPr>
          <a:xfrm>
            <a:off x="2446685" y="2958473"/>
            <a:ext cx="4320480" cy="25562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7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46088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46089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1158875" y="1239838"/>
            <a:ext cx="7208838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フェリカのチームビルディング</a:t>
            </a: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endParaRPr lang="en-US" altLang="ja-JP" dirty="0" smtClean="0"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269367" y="5762194"/>
            <a:ext cx="6960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フェリカネットワークス株式会社「チームビルディングから組織文化へ」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http</a:t>
            </a:r>
            <a:r>
              <a:rPr lang="en-US" altLang="ja-JP" dirty="0">
                <a:ea typeface="ＭＳ Ｐゴシック" panose="020B0600070205080204" pitchFamily="50" charset="-128"/>
              </a:rPr>
              <a:t>://www.juse.jp/sqip/symposium/timetable/files/ronbun_B1-4.pdf</a:t>
            </a:r>
          </a:p>
        </p:txBody>
      </p:sp>
      <p:graphicFrame>
        <p:nvGraphicFramePr>
          <p:cNvPr id="14" name="図表 13"/>
          <p:cNvGraphicFramePr/>
          <p:nvPr>
            <p:extLst/>
          </p:nvPr>
        </p:nvGraphicFramePr>
        <p:xfrm>
          <a:off x="1359911" y="-315416"/>
          <a:ext cx="7203786" cy="5301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2727203809"/>
              </p:ext>
            </p:extLst>
          </p:nvPr>
        </p:nvGraphicFramePr>
        <p:xfrm>
          <a:off x="1345631" y="1580719"/>
          <a:ext cx="72247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345631" y="4163834"/>
            <a:ext cx="3492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kumimoji="1" lang="ja-JP" altLang="en-US" sz="2400" dirty="0"/>
              <a:t>「コミュニケーション</a:t>
            </a:r>
            <a:endParaRPr kumimoji="1" lang="en-US" altLang="ja-JP" sz="2400" dirty="0"/>
          </a:p>
          <a:p>
            <a:pPr algn="ctr">
              <a:spcBef>
                <a:spcPts val="0"/>
              </a:spcBef>
            </a:pPr>
            <a:r>
              <a:rPr kumimoji="1" lang="ja-JP" altLang="en-US" sz="2400" dirty="0"/>
              <a:t>を大切にする」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という</a:t>
            </a:r>
            <a:r>
              <a:rPr kumimoji="1" lang="ja-JP" altLang="en-US" sz="2400" dirty="0">
                <a:solidFill>
                  <a:srgbClr val="FF0000"/>
                </a:solidFill>
              </a:rPr>
              <a:t>共通</a:t>
            </a:r>
            <a:r>
              <a:rPr kumimoji="1" lang="ja-JP" altLang="en-US" sz="2400" dirty="0" smtClean="0">
                <a:solidFill>
                  <a:srgbClr val="FF0000"/>
                </a:solidFill>
              </a:rPr>
              <a:t>認識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094396" y="4160075"/>
            <a:ext cx="30195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kumimoji="1" lang="ja-JP" altLang="en-US" sz="2400" dirty="0"/>
              <a:t>メンバが</a:t>
            </a:r>
            <a:r>
              <a:rPr kumimoji="1" lang="ja-JP" altLang="en-US" sz="2400" dirty="0">
                <a:solidFill>
                  <a:srgbClr val="FF0000"/>
                </a:solidFill>
              </a:rPr>
              <a:t>自主的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 algn="ctr">
              <a:spcBef>
                <a:spcPts val="0"/>
              </a:spcBef>
            </a:pPr>
            <a:r>
              <a:rPr kumimoji="1" lang="ja-JP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に考え</a:t>
            </a:r>
            <a:r>
              <a:rPr kumimoji="1" lang="ja-JP" altLang="en-US" sz="2400" dirty="0"/>
              <a:t>議論し、</a:t>
            </a:r>
            <a:endParaRPr kumimoji="1" lang="en-US" altLang="ja-JP" sz="2400" dirty="0"/>
          </a:p>
          <a:p>
            <a:pPr algn="ctr">
              <a:spcBef>
                <a:spcPts val="0"/>
              </a:spcBef>
            </a:pPr>
            <a:r>
              <a:rPr kumimoji="1" lang="ja-JP" altLang="en-US" sz="2400" dirty="0"/>
              <a:t>業務を</a:t>
            </a:r>
            <a:r>
              <a:rPr kumimoji="1" lang="ja-JP" altLang="en-US" sz="2400" dirty="0" smtClean="0"/>
              <a:t>すすめる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53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7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46088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46089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1158875" y="1239838"/>
            <a:ext cx="7208838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フェリカのチームビルディング</a:t>
            </a: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endParaRPr lang="en-US" altLang="ja-JP" dirty="0" smtClean="0"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269367" y="5762194"/>
            <a:ext cx="6960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フェリカネットワークス株式会社「チームビルディングから組織文化へ」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http</a:t>
            </a:r>
            <a:r>
              <a:rPr lang="en-US" altLang="ja-JP" dirty="0">
                <a:ea typeface="ＭＳ Ｐゴシック" panose="020B0600070205080204" pitchFamily="50" charset="-128"/>
              </a:rPr>
              <a:t>://www.juse.jp/sqip/symposium/timetable/files/ronbun_B1-4.pdf</a:t>
            </a:r>
          </a:p>
        </p:txBody>
      </p:sp>
      <p:graphicFrame>
        <p:nvGraphicFramePr>
          <p:cNvPr id="14" name="図表 13"/>
          <p:cNvGraphicFramePr/>
          <p:nvPr>
            <p:extLst>
              <p:ext uri="{D42A27DB-BD31-4B8C-83A1-F6EECF244321}">
                <p14:modId xmlns:p14="http://schemas.microsoft.com/office/powerpoint/2010/main" val="55841555"/>
              </p:ext>
            </p:extLst>
          </p:nvPr>
        </p:nvGraphicFramePr>
        <p:xfrm>
          <a:off x="1359911" y="-315416"/>
          <a:ext cx="7203786" cy="5301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3" name="図 2" descr="http://jasst.jp/archives/jasst08w/pdf/S5.pdf - Internet Explorer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7" t="27327" r="40944" b="20744"/>
          <a:stretch/>
        </p:blipFill>
        <p:spPr>
          <a:xfrm>
            <a:off x="2446685" y="2958473"/>
            <a:ext cx="4320480" cy="2556284"/>
          </a:xfrm>
          <a:prstGeom prst="rect">
            <a:avLst/>
          </a:prstGeom>
        </p:spPr>
      </p:pic>
      <p:cxnSp>
        <p:nvCxnSpPr>
          <p:cNvPr id="15" name="直線矢印コネクタ 14"/>
          <p:cNvCxnSpPr/>
          <p:nvPr/>
        </p:nvCxnSpPr>
        <p:spPr bwMode="auto">
          <a:xfrm flipV="1">
            <a:off x="4139952" y="3609020"/>
            <a:ext cx="576064" cy="828092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8958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3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50184" name="Rectangle 45"/>
          <p:cNvSpPr>
            <a:spLocks noChangeArrowheads="1"/>
          </p:cNvSpPr>
          <p:nvPr/>
        </p:nvSpPr>
        <p:spPr bwMode="auto">
          <a:xfrm>
            <a:off x="2590800" y="5786005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50185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1158875" y="1234643"/>
            <a:ext cx="7208838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②期 チーム学習の発展期のテーマ</a:t>
            </a:r>
            <a:endParaRPr lang="en-US" altLang="ja-JP" dirty="0" smtClean="0">
              <a:ea typeface="ＭＳ Ｐゴシック" panose="020B0600070205080204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1571991" y="2132856"/>
            <a:ext cx="6069868" cy="3042038"/>
            <a:chOff x="2159732" y="2474091"/>
            <a:chExt cx="6069868" cy="3042038"/>
          </a:xfrm>
        </p:grpSpPr>
        <p:sp>
          <p:nvSpPr>
            <p:cNvPr id="3" name="正方形/長方形 2"/>
            <p:cNvSpPr/>
            <p:nvPr/>
          </p:nvSpPr>
          <p:spPr bwMode="auto">
            <a:xfrm>
              <a:off x="2159732" y="4611936"/>
              <a:ext cx="6069868" cy="90419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2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人と人と</a:t>
              </a:r>
              <a:r>
                <a:rPr kumimoji="0" lang="ja-JP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しての</a:t>
              </a:r>
              <a:endParaRPr kumimoji="0" lang="en-US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コミュニケーション（</a:t>
              </a:r>
              <a:r>
                <a:rPr kumimoji="0" lang="en-US" altLang="ja-JP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HC</a:t>
              </a:r>
              <a:r>
                <a:rPr kumimoji="0" lang="ja-JP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）</a:t>
              </a:r>
            </a:p>
          </p:txBody>
        </p:sp>
        <p:sp>
          <p:nvSpPr>
            <p:cNvPr id="4" name="二等辺三角形 3"/>
            <p:cNvSpPr/>
            <p:nvPr/>
          </p:nvSpPr>
          <p:spPr bwMode="auto">
            <a:xfrm>
              <a:off x="2159732" y="2474091"/>
              <a:ext cx="6069868" cy="1613167"/>
            </a:xfrm>
            <a:prstGeom prst="triangle">
              <a:avLst>
                <a:gd name="adj" fmla="val 49315"/>
              </a:avLst>
            </a:prstGeom>
            <a:solidFill>
              <a:schemeClr val="bg2">
                <a:lumMod val="75000"/>
              </a:schemeClr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技術者としての</a:t>
              </a:r>
              <a:endParaRPr kumimoji="0" lang="en-US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コミュニケーション</a:t>
              </a:r>
            </a:p>
          </p:txBody>
        </p:sp>
        <p:sp>
          <p:nvSpPr>
            <p:cNvPr id="5" name="上矢印 4"/>
            <p:cNvSpPr/>
            <p:nvPr/>
          </p:nvSpPr>
          <p:spPr bwMode="auto">
            <a:xfrm>
              <a:off x="4598310" y="4099627"/>
              <a:ext cx="1192712" cy="498021"/>
            </a:xfrm>
            <a:prstGeom prst="upArrow">
              <a:avLst/>
            </a:prstGeom>
            <a:solidFill>
              <a:srgbClr val="FFFFFF"/>
            </a:solidFill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5" name="正方形/長方形 14"/>
          <p:cNvSpPr/>
          <p:nvPr/>
        </p:nvSpPr>
        <p:spPr>
          <a:xfrm>
            <a:off x="1269367" y="5762194"/>
            <a:ext cx="6960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フェリカネットワークス株式会社「チームビルディングから組織文化へ」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http</a:t>
            </a:r>
            <a:r>
              <a:rPr lang="en-US" altLang="ja-JP" dirty="0">
                <a:ea typeface="ＭＳ Ｐゴシック" panose="020B0600070205080204" pitchFamily="50" charset="-128"/>
              </a:rPr>
              <a:t>://www.juse.jp/sqip/symposium/timetable/files/ronbun_B1-4.pdf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759441" y="3313417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（</a:t>
            </a:r>
            <a:r>
              <a:rPr kumimoji="1" lang="en-US" altLang="ja-JP" sz="2400" dirty="0" smtClean="0"/>
              <a:t>TC</a:t>
            </a:r>
            <a:r>
              <a:rPr kumimoji="1" lang="ja-JP" altLang="en-US" sz="2400" dirty="0" smtClean="0"/>
              <a:t>）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3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50184" name="Rectangle 45"/>
          <p:cNvSpPr>
            <a:spLocks noChangeArrowheads="1"/>
          </p:cNvSpPr>
          <p:nvPr/>
        </p:nvSpPr>
        <p:spPr bwMode="auto">
          <a:xfrm>
            <a:off x="2590800" y="5786005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50185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1158875" y="1234643"/>
            <a:ext cx="7208838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②期 チーム学習の発展期のテーマ</a:t>
            </a:r>
            <a:endParaRPr lang="en-US" altLang="ja-JP" dirty="0" smtClean="0">
              <a:ea typeface="ＭＳ Ｐゴシック" panose="020B0600070205080204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1571991" y="2132856"/>
            <a:ext cx="6069868" cy="3042038"/>
            <a:chOff x="2159732" y="2474091"/>
            <a:chExt cx="6069868" cy="3042038"/>
          </a:xfrm>
        </p:grpSpPr>
        <p:sp>
          <p:nvSpPr>
            <p:cNvPr id="3" name="正方形/長方形 2"/>
            <p:cNvSpPr/>
            <p:nvPr/>
          </p:nvSpPr>
          <p:spPr bwMode="auto">
            <a:xfrm>
              <a:off x="2159732" y="4611936"/>
              <a:ext cx="6069868" cy="90419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28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人と人と</a:t>
              </a:r>
              <a:r>
                <a:rPr kumimoji="0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しての</a:t>
              </a:r>
              <a:endParaRPr kumimoji="0" lang="en-US" altLang="ja-JP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コミュニケーション（</a:t>
              </a:r>
              <a:r>
                <a:rPr kumimoji="0" lang="en-US" altLang="ja-JP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HC</a:t>
              </a:r>
              <a:r>
                <a:rPr kumimoji="0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）</a:t>
              </a:r>
            </a:p>
          </p:txBody>
        </p:sp>
        <p:sp>
          <p:nvSpPr>
            <p:cNvPr id="4" name="二等辺三角形 3"/>
            <p:cNvSpPr/>
            <p:nvPr/>
          </p:nvSpPr>
          <p:spPr bwMode="auto">
            <a:xfrm>
              <a:off x="2159732" y="2474091"/>
              <a:ext cx="6069868" cy="1613167"/>
            </a:xfrm>
            <a:prstGeom prst="triangle">
              <a:avLst>
                <a:gd name="adj" fmla="val 49315"/>
              </a:avLst>
            </a:prstGeom>
            <a:solidFill>
              <a:schemeClr val="bg2">
                <a:lumMod val="75000"/>
              </a:schemeClr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技術者としての</a:t>
              </a:r>
              <a:endParaRPr kumimoji="0" lang="en-US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コミュニケーション</a:t>
              </a:r>
            </a:p>
          </p:txBody>
        </p:sp>
        <p:sp>
          <p:nvSpPr>
            <p:cNvPr id="5" name="上矢印 4"/>
            <p:cNvSpPr/>
            <p:nvPr/>
          </p:nvSpPr>
          <p:spPr bwMode="auto">
            <a:xfrm>
              <a:off x="4598310" y="4099627"/>
              <a:ext cx="1192712" cy="498021"/>
            </a:xfrm>
            <a:prstGeom prst="upArrow">
              <a:avLst/>
            </a:prstGeom>
            <a:solidFill>
              <a:srgbClr val="FFFFFF"/>
            </a:solidFill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5" name="正方形/長方形 14"/>
          <p:cNvSpPr/>
          <p:nvPr/>
        </p:nvSpPr>
        <p:spPr>
          <a:xfrm>
            <a:off x="1269367" y="5762194"/>
            <a:ext cx="6960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フェリカネットワークス株式会社「チームビルディングから組織文化へ」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http</a:t>
            </a:r>
            <a:r>
              <a:rPr lang="en-US" altLang="ja-JP" dirty="0">
                <a:ea typeface="ＭＳ Ｐゴシック" panose="020B0600070205080204" pitchFamily="50" charset="-128"/>
              </a:rPr>
              <a:t>://www.juse.jp/sqip/symposium/timetable/files/ronbun_B1-4.pdf</a:t>
            </a:r>
          </a:p>
        </p:txBody>
      </p:sp>
      <p:sp>
        <p:nvSpPr>
          <p:cNvPr id="2" name="爆発 1 1"/>
          <p:cNvSpPr/>
          <p:nvPr/>
        </p:nvSpPr>
        <p:spPr bwMode="auto">
          <a:xfrm>
            <a:off x="1320578" y="1759641"/>
            <a:ext cx="4331542" cy="1372529"/>
          </a:xfrm>
          <a:prstGeom prst="irregularSeal1">
            <a:avLst/>
          </a:pr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実践的な信頼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849765" y="3313417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（</a:t>
            </a:r>
            <a:r>
              <a:rPr kumimoji="1" lang="en-US" altLang="ja-JP" sz="2400" dirty="0" smtClean="0"/>
              <a:t>TC</a:t>
            </a:r>
            <a:r>
              <a:rPr kumimoji="1" lang="ja-JP" altLang="en-US" sz="2400" dirty="0" smtClean="0"/>
              <a:t>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2501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3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50184" name="Rectangle 45"/>
          <p:cNvSpPr>
            <a:spLocks noChangeArrowheads="1"/>
          </p:cNvSpPr>
          <p:nvPr/>
        </p:nvSpPr>
        <p:spPr bwMode="auto">
          <a:xfrm>
            <a:off x="2590800" y="5786005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50185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1158875" y="1234643"/>
            <a:ext cx="7208838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②期 チーム学習の発展期のテーマ</a:t>
            </a:r>
            <a:endParaRPr lang="en-US" altLang="ja-JP" dirty="0" smtClean="0">
              <a:ea typeface="ＭＳ Ｐゴシック" panose="020B0600070205080204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1571991" y="2132856"/>
            <a:ext cx="6069868" cy="3042038"/>
            <a:chOff x="2159732" y="2474091"/>
            <a:chExt cx="6069868" cy="3042038"/>
          </a:xfrm>
        </p:grpSpPr>
        <p:sp>
          <p:nvSpPr>
            <p:cNvPr id="3" name="正方形/長方形 2"/>
            <p:cNvSpPr/>
            <p:nvPr/>
          </p:nvSpPr>
          <p:spPr bwMode="auto">
            <a:xfrm>
              <a:off x="2159732" y="4611936"/>
              <a:ext cx="6069868" cy="90419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28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人と人と</a:t>
              </a:r>
              <a:r>
                <a:rPr kumimoji="0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しての</a:t>
              </a:r>
              <a:endParaRPr kumimoji="0" lang="en-US" altLang="ja-JP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コミュニケーション（</a:t>
              </a:r>
              <a:r>
                <a:rPr kumimoji="0" lang="en-US" altLang="ja-JP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HC</a:t>
              </a:r>
              <a:r>
                <a:rPr kumimoji="0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）</a:t>
              </a:r>
            </a:p>
          </p:txBody>
        </p:sp>
        <p:sp>
          <p:nvSpPr>
            <p:cNvPr id="4" name="二等辺三角形 3"/>
            <p:cNvSpPr/>
            <p:nvPr/>
          </p:nvSpPr>
          <p:spPr bwMode="auto">
            <a:xfrm>
              <a:off x="2159732" y="2474091"/>
              <a:ext cx="6069868" cy="1613167"/>
            </a:xfrm>
            <a:prstGeom prst="triangle">
              <a:avLst>
                <a:gd name="adj" fmla="val 49315"/>
              </a:avLst>
            </a:prstGeom>
            <a:solidFill>
              <a:schemeClr val="bg2">
                <a:lumMod val="75000"/>
              </a:schemeClr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技術者としての</a:t>
              </a:r>
              <a:endParaRPr kumimoji="0" lang="en-US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コミュニケーション</a:t>
              </a:r>
            </a:p>
          </p:txBody>
        </p:sp>
        <p:sp>
          <p:nvSpPr>
            <p:cNvPr id="5" name="上矢印 4"/>
            <p:cNvSpPr/>
            <p:nvPr/>
          </p:nvSpPr>
          <p:spPr bwMode="auto">
            <a:xfrm>
              <a:off x="4598310" y="4099627"/>
              <a:ext cx="1192712" cy="498021"/>
            </a:xfrm>
            <a:prstGeom prst="upArrow">
              <a:avLst/>
            </a:prstGeom>
            <a:solidFill>
              <a:srgbClr val="FFFFFF"/>
            </a:solidFill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5" name="正方形/長方形 14"/>
          <p:cNvSpPr/>
          <p:nvPr/>
        </p:nvSpPr>
        <p:spPr>
          <a:xfrm>
            <a:off x="1269367" y="5762194"/>
            <a:ext cx="6960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フェリカネットワークス株式会社「チームビルディングから組織文化へ」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http</a:t>
            </a:r>
            <a:r>
              <a:rPr lang="en-US" altLang="ja-JP" dirty="0">
                <a:ea typeface="ＭＳ Ｐゴシック" panose="020B0600070205080204" pitchFamily="50" charset="-128"/>
              </a:rPr>
              <a:t>://www.juse.jp/sqip/symposium/timetable/files/ronbun_B1-4.pdf</a:t>
            </a:r>
          </a:p>
        </p:txBody>
      </p:sp>
      <p:sp>
        <p:nvSpPr>
          <p:cNvPr id="2" name="爆発 1 1"/>
          <p:cNvSpPr/>
          <p:nvPr/>
        </p:nvSpPr>
        <p:spPr bwMode="auto">
          <a:xfrm>
            <a:off x="1320578" y="1759641"/>
            <a:ext cx="4331542" cy="1372529"/>
          </a:xfrm>
          <a:prstGeom prst="irregularSeal1">
            <a:avLst/>
          </a:pr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実践的な信頼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849765" y="3313417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（</a:t>
            </a:r>
            <a:r>
              <a:rPr kumimoji="1" lang="en-US" altLang="ja-JP" sz="2400" dirty="0" smtClean="0"/>
              <a:t>TC</a:t>
            </a:r>
            <a:r>
              <a:rPr kumimoji="1" lang="ja-JP" altLang="en-US" sz="2400" dirty="0" smtClean="0"/>
              <a:t>）</a:t>
            </a:r>
            <a:endParaRPr kumimoji="1" lang="ja-JP" altLang="en-US" sz="2400" dirty="0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201" y="1902473"/>
            <a:ext cx="1304936" cy="978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092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3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60424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60425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1158875" y="1239838"/>
            <a:ext cx="7208838" cy="51911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u"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②期 合宿研修での講義・演習テーマ</a:t>
            </a:r>
            <a:endParaRPr lang="en-US" altLang="ja-JP" dirty="0" smtClean="0">
              <a:ea typeface="ＭＳ Ｐゴシック" panose="020B0600070205080204" pitchFamily="50" charset="-128"/>
            </a:endParaRPr>
          </a:p>
        </p:txBody>
      </p:sp>
      <p:pic>
        <p:nvPicPr>
          <p:cNvPr id="2" name="図 1" descr="チーム学習.pdf (保護) - Adobe Reader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8" t="42686" r="35432" b="29521"/>
          <a:stretch/>
        </p:blipFill>
        <p:spPr>
          <a:xfrm>
            <a:off x="1204913" y="1808820"/>
            <a:ext cx="7501703" cy="2808312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1342103" y="5696884"/>
            <a:ext cx="6960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フェリカネットワークス株式会社「チームビルディングから組織文化へ」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http</a:t>
            </a:r>
            <a:r>
              <a:rPr lang="en-US" altLang="ja-JP" dirty="0">
                <a:ea typeface="ＭＳ Ｐゴシック" panose="020B0600070205080204" pitchFamily="50" charset="-128"/>
              </a:rPr>
              <a:t>://www.juse.jp/sqip/symposium/timetable/files/ronbun_B1-4.pdf</a:t>
            </a:r>
          </a:p>
        </p:txBody>
      </p:sp>
      <p:graphicFrame>
        <p:nvGraphicFramePr>
          <p:cNvPr id="16" name="図表 15"/>
          <p:cNvGraphicFramePr/>
          <p:nvPr>
            <p:extLst>
              <p:ext uri="{D42A27DB-BD31-4B8C-83A1-F6EECF244321}">
                <p14:modId xmlns:p14="http://schemas.microsoft.com/office/powerpoint/2010/main" val="337688045"/>
              </p:ext>
            </p:extLst>
          </p:nvPr>
        </p:nvGraphicFramePr>
        <p:xfrm>
          <a:off x="1342103" y="3125008"/>
          <a:ext cx="72247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3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4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5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6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7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56328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56329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4" name="角丸四角形 3"/>
          <p:cNvSpPr/>
          <p:nvPr/>
        </p:nvSpPr>
        <p:spPr bwMode="auto">
          <a:xfrm>
            <a:off x="1341016" y="1576767"/>
            <a:ext cx="3960440" cy="151216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人と人と</a:t>
            </a:r>
            <a:r>
              <a:rPr kumimoji="0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しての</a:t>
            </a:r>
            <a:endParaRPr kumimoji="0" lang="en-US" altLang="ja-JP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コミュニケーション</a:t>
            </a:r>
            <a:endParaRPr kumimoji="0" lang="en-US" altLang="ja-JP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（ＨＣ）</a:t>
            </a:r>
          </a:p>
        </p:txBody>
      </p:sp>
      <p:pic>
        <p:nvPicPr>
          <p:cNvPr id="2" name="コンテンツ プレースホルダー 1"/>
          <p:cNvPicPr>
            <a:picLocks noGrp="1" noChangeAspect="1"/>
          </p:cNvPicPr>
          <p:nvPr>
            <p:ph idx="1"/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31" t="34948" r="1176" b="32199"/>
          <a:stretch/>
        </p:blipFill>
        <p:spPr>
          <a:xfrm>
            <a:off x="4851771" y="1771062"/>
            <a:ext cx="3377829" cy="1869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角丸四角形 12"/>
          <p:cNvSpPr/>
          <p:nvPr/>
        </p:nvSpPr>
        <p:spPr bwMode="auto">
          <a:xfrm>
            <a:off x="1351508" y="3605628"/>
            <a:ext cx="3960440" cy="151216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技術者としての</a:t>
            </a:r>
            <a:endParaRPr kumimoji="0" lang="en-US" altLang="ja-JP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コミュニケーション</a:t>
            </a:r>
            <a:endParaRPr kumimoji="0" lang="en-US" altLang="ja-JP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（ＴＣ）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18" t="67226" r="1571" b="782"/>
          <a:stretch/>
        </p:blipFill>
        <p:spPr>
          <a:xfrm>
            <a:off x="4851771" y="4060966"/>
            <a:ext cx="3384376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テキスト ボックス 4"/>
          <p:cNvSpPr txBox="1"/>
          <p:nvPr/>
        </p:nvSpPr>
        <p:spPr>
          <a:xfrm>
            <a:off x="1751465" y="5172945"/>
            <a:ext cx="3116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システムテスト、技術文書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1596790" y="5863323"/>
            <a:ext cx="71465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 smtClean="0"/>
              <a:t>日経</a:t>
            </a:r>
            <a:r>
              <a:rPr lang="ja-JP" altLang="en-US" sz="1600" dirty="0"/>
              <a:t>コンピュータ </a:t>
            </a:r>
            <a:r>
              <a:rPr lang="en-US" altLang="ja-JP" sz="1600" dirty="0"/>
              <a:t>2009</a:t>
            </a:r>
            <a:r>
              <a:rPr lang="ja-JP" altLang="en-US" sz="1600" dirty="0"/>
              <a:t>年</a:t>
            </a:r>
            <a:r>
              <a:rPr lang="en-US" altLang="ja-JP" sz="1600" dirty="0"/>
              <a:t>1</a:t>
            </a:r>
            <a:r>
              <a:rPr lang="ja-JP" altLang="en-US" sz="1600" dirty="0"/>
              <a:t>月</a:t>
            </a:r>
            <a:r>
              <a:rPr lang="en-US" altLang="ja-JP" sz="1600" dirty="0"/>
              <a:t>15</a:t>
            </a:r>
            <a:r>
              <a:rPr lang="ja-JP" altLang="en-US" sz="1600" dirty="0"/>
              <a:t>日号</a:t>
            </a:r>
            <a:r>
              <a:rPr lang="en-US" altLang="ja-JP" sz="1600" dirty="0" smtClean="0"/>
              <a:t>pp.86-91</a:t>
            </a:r>
          </a:p>
          <a:p>
            <a:r>
              <a:rPr lang="ja-JP" altLang="en-US" sz="1600" dirty="0" smtClean="0"/>
              <a:t>http</a:t>
            </a:r>
            <a:r>
              <a:rPr lang="ja-JP" altLang="en-US" sz="1600" dirty="0"/>
              <a:t>://itpro.nikkeibp.co.jp/article/COLUMN/20090525/330593/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51464" y="3181147"/>
            <a:ext cx="3324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伝言ゲーム、ものづくり体験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8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59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60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1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8"/>
          <a:stretch>
            <a:fillRect/>
          </a:stretch>
        </p:blipFill>
        <p:spPr bwMode="auto">
          <a:xfrm>
            <a:off x="0" y="0"/>
            <a:ext cx="18669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2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ext Box 72"/>
          <p:cNvSpPr txBox="1">
            <a:spLocks noChangeArrowheads="1"/>
          </p:cNvSpPr>
          <p:nvPr/>
        </p:nvSpPr>
        <p:spPr bwMode="auto">
          <a:xfrm>
            <a:off x="69342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01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9224" name="タイトル 2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99313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要約</a:t>
            </a:r>
          </a:p>
        </p:txBody>
      </p:sp>
      <p:graphicFrame>
        <p:nvGraphicFramePr>
          <p:cNvPr id="11" name="コンテンツ プレースホルダー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5369489"/>
              </p:ext>
            </p:extLst>
          </p:nvPr>
        </p:nvGraphicFramePr>
        <p:xfrm>
          <a:off x="992188" y="1290638"/>
          <a:ext cx="7199312" cy="5018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66996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5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6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7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8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9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54280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54281" name="タイトル 1"/>
          <p:cNvSpPr>
            <a:spLocks noGrp="1"/>
          </p:cNvSpPr>
          <p:nvPr>
            <p:ph type="title"/>
          </p:nvPr>
        </p:nvSpPr>
        <p:spPr>
          <a:xfrm>
            <a:off x="1143000" y="197188"/>
            <a:ext cx="7198404" cy="985500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58874" y="1211263"/>
            <a:ext cx="7517582" cy="5170065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　</a:t>
            </a:r>
          </a:p>
        </p:txBody>
      </p:sp>
      <p:sp>
        <p:nvSpPr>
          <p:cNvPr id="4" name="角丸四角形吹き出し 3"/>
          <p:cNvSpPr/>
          <p:nvPr/>
        </p:nvSpPr>
        <p:spPr bwMode="auto">
          <a:xfrm>
            <a:off x="1485553" y="1514296"/>
            <a:ext cx="4597200" cy="2267483"/>
          </a:xfrm>
          <a:prstGeom prst="wedgeRoundRectCallout">
            <a:avLst>
              <a:gd name="adj1" fmla="val 65360"/>
              <a:gd name="adj2" fmla="val -4880"/>
              <a:gd name="adj3" fmla="val 16667"/>
            </a:avLst>
          </a:prstGeom>
          <a:noFill/>
          <a:ln w="2857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プロジェクトにおける様々なことを</a:t>
            </a:r>
            <a:endParaRPr kumimoji="0" lang="en-US" altLang="ja-JP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オープンに話せる機会が欲しい！！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342103" y="5696884"/>
            <a:ext cx="6960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フェリカネットワークス株式会社「チームビルディングから組織文化へ」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http</a:t>
            </a:r>
            <a:r>
              <a:rPr lang="en-US" altLang="ja-JP" dirty="0">
                <a:ea typeface="ＭＳ Ｐゴシック" panose="020B0600070205080204" pitchFamily="50" charset="-128"/>
              </a:rPr>
              <a:t>://www.juse.jp/sqip/symposium/timetable/files/ronbun_B1-4.pdf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154" y="1476594"/>
            <a:ext cx="1824568" cy="3242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5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6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7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8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9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54280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54281" name="タイトル 1"/>
          <p:cNvSpPr>
            <a:spLocks noGrp="1"/>
          </p:cNvSpPr>
          <p:nvPr>
            <p:ph type="title"/>
          </p:nvPr>
        </p:nvSpPr>
        <p:spPr>
          <a:xfrm>
            <a:off x="1143000" y="197188"/>
            <a:ext cx="7198404" cy="985500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58874" y="1211263"/>
            <a:ext cx="7517582" cy="5170065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　</a:t>
            </a:r>
          </a:p>
        </p:txBody>
      </p:sp>
      <p:sp>
        <p:nvSpPr>
          <p:cNvPr id="4" name="角丸四角形吹き出し 3"/>
          <p:cNvSpPr/>
          <p:nvPr/>
        </p:nvSpPr>
        <p:spPr bwMode="auto">
          <a:xfrm>
            <a:off x="1485553" y="1514296"/>
            <a:ext cx="4597200" cy="2267483"/>
          </a:xfrm>
          <a:prstGeom prst="wedgeRoundRectCallout">
            <a:avLst>
              <a:gd name="adj1" fmla="val 65360"/>
              <a:gd name="adj2" fmla="val -4880"/>
              <a:gd name="adj3" fmla="val 16667"/>
            </a:avLst>
          </a:prstGeom>
          <a:noFill/>
          <a:ln w="2857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プロジェクトにおける様々なことを</a:t>
            </a:r>
            <a:endParaRPr kumimoji="0" lang="en-US" altLang="ja-JP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オープンに話せる機会が欲しい！！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342103" y="5696884"/>
            <a:ext cx="6960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フェリカネットワークス株式会社「チームビルディングから組織文化へ」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http</a:t>
            </a:r>
            <a:r>
              <a:rPr lang="en-US" altLang="ja-JP" dirty="0">
                <a:ea typeface="ＭＳ Ｐゴシック" panose="020B0600070205080204" pitchFamily="50" charset="-128"/>
              </a:rPr>
              <a:t>://www.juse.jp/sqip/symposium/timetable/files/ronbun_B1-4.pdf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154" y="1476594"/>
            <a:ext cx="1824568" cy="3242397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1429153" y="4171104"/>
            <a:ext cx="5828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→新たに</a:t>
            </a:r>
            <a:r>
              <a:rPr kumimoji="1" lang="ja-JP" altLang="en-US" sz="3600" dirty="0" smtClean="0">
                <a:solidFill>
                  <a:srgbClr val="FF0000"/>
                </a:solidFill>
              </a:rPr>
              <a:t>意見交換会</a:t>
            </a:r>
            <a:r>
              <a:rPr kumimoji="1" lang="ja-JP" altLang="en-US" sz="3600" dirty="0" smtClean="0"/>
              <a:t>が誕生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16380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5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9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44040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44041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1158875" y="1239838"/>
            <a:ext cx="7208838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「意見交換会」で提案された内容</a:t>
            </a: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endParaRPr lang="en-US" altLang="ja-JP" dirty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endParaRPr lang="en-US" altLang="ja-JP" dirty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endParaRPr lang="en-US" altLang="ja-JP" dirty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endParaRPr lang="en-US" altLang="ja-JP" dirty="0">
              <a:ea typeface="ＭＳ Ｐゴシック" panose="020B0600070205080204" pitchFamily="50" charset="-128"/>
            </a:endParaRPr>
          </a:p>
        </p:txBody>
      </p:sp>
      <p:pic>
        <p:nvPicPr>
          <p:cNvPr id="3" name="図 2" descr="チーム学習.pdf (保護) - Adobe Reader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6" t="34641" r="29919" b="18550"/>
          <a:stretch/>
        </p:blipFill>
        <p:spPr>
          <a:xfrm>
            <a:off x="1127803" y="1781675"/>
            <a:ext cx="7357863" cy="3733082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1342103" y="5696884"/>
            <a:ext cx="6960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フェリカネットワークス株式会社「チームビルディングから組織文化へ」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http</a:t>
            </a:r>
            <a:r>
              <a:rPr lang="en-US" altLang="ja-JP" dirty="0">
                <a:ea typeface="ＭＳ Ｐゴシック" panose="020B0600070205080204" pitchFamily="50" charset="-128"/>
              </a:rPr>
              <a:t>://www.juse.jp/sqip/symposium/timetable/files/ronbun_B1-4.pdf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5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9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44040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44041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1158875" y="1239838"/>
            <a:ext cx="7208838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「意見交換会」で提案された内容</a:t>
            </a: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endParaRPr lang="en-US" altLang="ja-JP" dirty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endParaRPr lang="en-US" altLang="ja-JP" dirty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endParaRPr lang="en-US" altLang="ja-JP" dirty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endParaRPr lang="en-US" altLang="ja-JP" dirty="0">
              <a:ea typeface="ＭＳ Ｐゴシック" panose="020B0600070205080204" pitchFamily="50" charset="-128"/>
            </a:endParaRPr>
          </a:p>
        </p:txBody>
      </p:sp>
      <p:pic>
        <p:nvPicPr>
          <p:cNvPr id="3" name="図 2" descr="チーム学習.pdf (保護) - Adobe Reader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6" t="34641" r="29919" b="18550"/>
          <a:stretch/>
        </p:blipFill>
        <p:spPr>
          <a:xfrm>
            <a:off x="1127803" y="1781675"/>
            <a:ext cx="7357863" cy="3733082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1342103" y="5696884"/>
            <a:ext cx="6960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フェリカネットワークス株式会社「チームビルディングから組織文化へ」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http</a:t>
            </a:r>
            <a:r>
              <a:rPr lang="en-US" altLang="ja-JP" dirty="0">
                <a:ea typeface="ＭＳ Ｐゴシック" panose="020B0600070205080204" pitchFamily="50" charset="-128"/>
              </a:rPr>
              <a:t>://www.juse.jp/sqip/symposium/timetable/files/ronbun_B1-4.pdf</a:t>
            </a:r>
          </a:p>
        </p:txBody>
      </p:sp>
      <p:sp>
        <p:nvSpPr>
          <p:cNvPr id="2" name="円/楕円 1"/>
          <p:cNvSpPr/>
          <p:nvPr/>
        </p:nvSpPr>
        <p:spPr bwMode="auto">
          <a:xfrm>
            <a:off x="4067944" y="3257456"/>
            <a:ext cx="432048" cy="25202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円/楕円 13"/>
          <p:cNvSpPr/>
          <p:nvPr/>
        </p:nvSpPr>
        <p:spPr bwMode="auto">
          <a:xfrm>
            <a:off x="4086994" y="4230365"/>
            <a:ext cx="432048" cy="28175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円/楕円 14"/>
          <p:cNvSpPr/>
          <p:nvPr/>
        </p:nvSpPr>
        <p:spPr bwMode="auto">
          <a:xfrm>
            <a:off x="4086994" y="4442219"/>
            <a:ext cx="432048" cy="25202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42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5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386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6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7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8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9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64520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64521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1158875" y="1239838"/>
            <a:ext cx="7208838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（例）</a:t>
            </a:r>
            <a:r>
              <a:rPr lang="ja-JP" altLang="en-US" dirty="0" smtClean="0">
                <a:solidFill>
                  <a:srgbClr val="FF0000"/>
                </a:solidFill>
                <a:ea typeface="ＭＳ Ｐゴシック" panose="020B0600070205080204" pitchFamily="50" charset="-128"/>
              </a:rPr>
              <a:t>仕様書</a:t>
            </a:r>
            <a:r>
              <a:rPr lang="ja-JP" altLang="en-US" dirty="0" smtClean="0">
                <a:ea typeface="ＭＳ Ｐゴシック" panose="020B0600070205080204" pitchFamily="50" charset="-128"/>
              </a:rPr>
              <a:t>の読み取り方、書き方</a:t>
            </a: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endParaRPr lang="en-US" altLang="ja-JP" dirty="0" smtClean="0"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596790" y="5863323"/>
            <a:ext cx="71465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 smtClean="0"/>
              <a:t>日経</a:t>
            </a:r>
            <a:r>
              <a:rPr lang="ja-JP" altLang="en-US" sz="1600" dirty="0"/>
              <a:t>コンピュータ </a:t>
            </a:r>
            <a:r>
              <a:rPr lang="en-US" altLang="ja-JP" sz="1600" dirty="0"/>
              <a:t>2009</a:t>
            </a:r>
            <a:r>
              <a:rPr lang="ja-JP" altLang="en-US" sz="1600" dirty="0"/>
              <a:t>年</a:t>
            </a:r>
            <a:r>
              <a:rPr lang="en-US" altLang="ja-JP" sz="1600" dirty="0"/>
              <a:t>1</a:t>
            </a:r>
            <a:r>
              <a:rPr lang="ja-JP" altLang="en-US" sz="1600" dirty="0"/>
              <a:t>月</a:t>
            </a:r>
            <a:r>
              <a:rPr lang="en-US" altLang="ja-JP" sz="1600" dirty="0"/>
              <a:t>15</a:t>
            </a:r>
            <a:r>
              <a:rPr lang="ja-JP" altLang="en-US" sz="1600" dirty="0"/>
              <a:t>日号</a:t>
            </a:r>
            <a:r>
              <a:rPr lang="en-US" altLang="ja-JP" sz="1600" dirty="0" smtClean="0"/>
              <a:t>pp.86-91</a:t>
            </a:r>
          </a:p>
          <a:p>
            <a:r>
              <a:rPr lang="ja-JP" altLang="en-US" sz="1600" dirty="0" smtClean="0"/>
              <a:t>http</a:t>
            </a:r>
            <a:r>
              <a:rPr lang="ja-JP" altLang="en-US" sz="1600" dirty="0"/>
              <a:t>://itpro.nikkeibp.co.jp/article/COLUMN/</a:t>
            </a:r>
            <a:r>
              <a:rPr lang="ja-JP" altLang="en-US" sz="1600" dirty="0" smtClean="0"/>
              <a:t>20090525/330593</a:t>
            </a:r>
            <a:r>
              <a:rPr lang="ja-JP" altLang="en-US" sz="1600" dirty="0"/>
              <a:t>/</a:t>
            </a:r>
          </a:p>
        </p:txBody>
      </p:sp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2008678502"/>
              </p:ext>
            </p:extLst>
          </p:nvPr>
        </p:nvGraphicFramePr>
        <p:xfrm>
          <a:off x="1790700" y="179932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7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9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1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62472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62473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211263"/>
            <a:ext cx="7208838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altLang="ja-JP" dirty="0" smtClean="0">
                <a:ea typeface="ＭＳ Ｐゴシック" panose="020B0600070205080204" pitchFamily="50" charset="-128"/>
              </a:rPr>
              <a:t>【</a:t>
            </a:r>
            <a:r>
              <a:rPr lang="ja-JP" altLang="en-US" dirty="0" smtClean="0">
                <a:ea typeface="ＭＳ Ｐゴシック" panose="020B0600070205080204" pitchFamily="50" charset="-128"/>
              </a:rPr>
              <a:t>まとめ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】</a:t>
            </a: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フェリカネットワークスの</a:t>
            </a: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400050" lvl="1" indent="0" eaLnBrk="1" hangingPunct="1">
              <a:buNone/>
              <a:defRPr/>
            </a:pPr>
            <a:endParaRPr lang="en-US" altLang="ja-JP" sz="1600" dirty="0" smtClean="0">
              <a:ea typeface="ＭＳ Ｐゴシック" panose="020B0600070205080204" pitchFamily="50" charset="-128"/>
            </a:endParaRPr>
          </a:p>
          <a:p>
            <a:pPr marL="857250" lvl="1" indent="-457200" eaLnBrk="1" hangingPunct="1">
              <a:buFont typeface="Wingdings" panose="05000000000000000000" pitchFamily="2" charset="2"/>
              <a:buChar char="u"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コミュニケーション研修</a:t>
            </a: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857250" lvl="1" indent="-457200" eaLnBrk="1" hangingPunct="1">
              <a:buFont typeface="Wingdings" panose="05000000000000000000" pitchFamily="2" charset="2"/>
              <a:buChar char="u"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「意見交換会」</a:t>
            </a: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400050" lvl="1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→メンバ同士が</a:t>
            </a:r>
            <a:r>
              <a:rPr lang="ja-JP" altLang="en-US" dirty="0" smtClean="0">
                <a:solidFill>
                  <a:srgbClr val="FF0000"/>
                </a:solidFill>
                <a:ea typeface="ＭＳ Ｐゴシック" panose="020B0600070205080204" pitchFamily="50" charset="-128"/>
              </a:rPr>
              <a:t>「実践的な信頼」</a:t>
            </a:r>
            <a:r>
              <a:rPr lang="ja-JP" altLang="en-US" dirty="0" smtClean="0">
                <a:ea typeface="ＭＳ Ｐゴシック" panose="020B0600070205080204" pitchFamily="50" charset="-128"/>
              </a:rPr>
              <a:t>を得ることで、</a:t>
            </a:r>
            <a:r>
              <a:rPr lang="ja-JP" altLang="en-US" dirty="0" smtClean="0">
                <a:solidFill>
                  <a:srgbClr val="FF0000"/>
                </a:solidFill>
                <a:ea typeface="ＭＳ Ｐゴシック" panose="020B0600070205080204" pitchFamily="50" charset="-128"/>
              </a:rPr>
              <a:t>意見交換の場</a:t>
            </a:r>
            <a:r>
              <a:rPr lang="ja-JP" altLang="en-US" dirty="0" smtClean="0">
                <a:ea typeface="ＭＳ Ｐゴシック" panose="020B0600070205080204" pitchFamily="50" charset="-128"/>
              </a:rPr>
              <a:t>が自然とできる</a:t>
            </a: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　　</a:t>
            </a:r>
            <a:r>
              <a:rPr lang="ja-JP" altLang="en-US" sz="2800" dirty="0" smtClean="0">
                <a:ea typeface="ＭＳ Ｐゴシック" panose="020B0600070205080204" pitchFamily="50" charset="-128"/>
              </a:rPr>
              <a:t>本音を言い合える信頼があるため、</a:t>
            </a:r>
            <a:endParaRPr lang="en-US" altLang="ja-JP" sz="2800" dirty="0" smtClean="0">
              <a:ea typeface="ＭＳ Ｐゴシック" panose="020B0600070205080204" pitchFamily="50" charset="-128"/>
            </a:endParaRPr>
          </a:p>
          <a:p>
            <a:pPr marL="0" indent="0" eaLnBrk="1" hangingPunct="1">
              <a:buNone/>
              <a:defRPr/>
            </a:pPr>
            <a:r>
              <a:rPr lang="ja-JP" altLang="en-US" sz="2800" dirty="0" smtClean="0">
                <a:ea typeface="ＭＳ Ｐゴシック" panose="020B0600070205080204" pitchFamily="50" charset="-128"/>
              </a:rPr>
              <a:t>　　　　　　　　　　　も無い！！</a:t>
            </a:r>
            <a:endParaRPr lang="en-US" altLang="ja-JP" sz="2800" dirty="0" smtClean="0">
              <a:ea typeface="ＭＳ Ｐゴシック" panose="020B0600070205080204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 bwMode="auto">
          <a:xfrm>
            <a:off x="1596789" y="1756303"/>
            <a:ext cx="3213415" cy="88159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意見交換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" t="36141" r="42950" b="4134"/>
          <a:stretch/>
        </p:blipFill>
        <p:spPr>
          <a:xfrm>
            <a:off x="5563779" y="1791168"/>
            <a:ext cx="2830252" cy="1918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正方形/長方形 12"/>
          <p:cNvSpPr/>
          <p:nvPr/>
        </p:nvSpPr>
        <p:spPr>
          <a:xfrm>
            <a:off x="1615500" y="5868700"/>
            <a:ext cx="80511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 smtClean="0"/>
              <a:t>日経</a:t>
            </a:r>
            <a:r>
              <a:rPr lang="ja-JP" altLang="en-US" sz="1600" dirty="0"/>
              <a:t>コンピュータ </a:t>
            </a:r>
            <a:r>
              <a:rPr lang="en-US" altLang="ja-JP" sz="1600" dirty="0"/>
              <a:t>2009</a:t>
            </a:r>
            <a:r>
              <a:rPr lang="ja-JP" altLang="en-US" sz="1600" dirty="0"/>
              <a:t>年</a:t>
            </a:r>
            <a:r>
              <a:rPr lang="en-US" altLang="ja-JP" sz="1600" dirty="0"/>
              <a:t>1</a:t>
            </a:r>
            <a:r>
              <a:rPr lang="ja-JP" altLang="en-US" sz="1600" dirty="0"/>
              <a:t>月</a:t>
            </a:r>
            <a:r>
              <a:rPr lang="en-US" altLang="ja-JP" sz="1600" dirty="0"/>
              <a:t>15</a:t>
            </a:r>
            <a:r>
              <a:rPr lang="ja-JP" altLang="en-US" sz="1600" dirty="0"/>
              <a:t>日号</a:t>
            </a:r>
            <a:r>
              <a:rPr lang="en-US" altLang="ja-JP" sz="1600" dirty="0" smtClean="0"/>
              <a:t>pp.86-91</a:t>
            </a:r>
          </a:p>
          <a:p>
            <a:r>
              <a:rPr lang="ja-JP" altLang="en-US" sz="1600" dirty="0" smtClean="0"/>
              <a:t>http</a:t>
            </a:r>
            <a:r>
              <a:rPr lang="ja-JP" altLang="en-US" sz="1600" dirty="0"/>
              <a:t>://itpro.nikkeibp.co.jp/article/COLUMN/20090525/330593/</a:t>
            </a:r>
          </a:p>
        </p:txBody>
      </p:sp>
      <p:sp>
        <p:nvSpPr>
          <p:cNvPr id="14" name="角丸四角形 13"/>
          <p:cNvSpPr/>
          <p:nvPr/>
        </p:nvSpPr>
        <p:spPr bwMode="auto">
          <a:xfrm>
            <a:off x="1596788" y="5151266"/>
            <a:ext cx="2236637" cy="53735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防御慣例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59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0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1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2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3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70664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70665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1158875" y="1239838"/>
            <a:ext cx="7208838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フェリカネットワークス株式会社の現状</a:t>
            </a: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400050" lvl="1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モバイル</a:t>
            </a:r>
            <a:r>
              <a:rPr lang="en-US" altLang="ja-JP" dirty="0" err="1" smtClean="0">
                <a:ea typeface="ＭＳ Ｐゴシック" panose="020B0600070205080204" pitchFamily="50" charset="-128"/>
              </a:rPr>
              <a:t>Felica</a:t>
            </a:r>
            <a:r>
              <a:rPr lang="ja-JP" altLang="en-US" dirty="0" err="1" smtClean="0">
                <a:ea typeface="ＭＳ Ｐゴシック" panose="020B0600070205080204" pitchFamily="50" charset="-128"/>
              </a:rPr>
              <a:t>のリ</a:t>
            </a:r>
            <a:r>
              <a:rPr lang="ja-JP" altLang="en-US" dirty="0" smtClean="0">
                <a:ea typeface="ＭＳ Ｐゴシック" panose="020B0600070205080204" pitchFamily="50" charset="-128"/>
              </a:rPr>
              <a:t>リースから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10</a:t>
            </a:r>
            <a:r>
              <a:rPr lang="ja-JP" altLang="en-US" dirty="0" smtClean="0">
                <a:ea typeface="ＭＳ Ｐゴシック" panose="020B0600070205080204" pitchFamily="50" charset="-128"/>
              </a:rPr>
              <a:t>年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…</a:t>
            </a:r>
          </a:p>
          <a:p>
            <a:pPr marL="400050" lvl="1" indent="0" eaLnBrk="1" hangingPunct="1">
              <a:buNone/>
              <a:defRPr/>
            </a:pPr>
            <a:endParaRPr lang="en-US" altLang="ja-JP" dirty="0">
              <a:ea typeface="ＭＳ Ｐゴシック" panose="020B0600070205080204" pitchFamily="50" charset="-128"/>
            </a:endParaRPr>
          </a:p>
          <a:p>
            <a:pPr marL="400050" lvl="1" indent="0" eaLnBrk="1" hangingPunct="1">
              <a:buNone/>
              <a:defRPr/>
            </a:pP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400050" lvl="1" indent="0" eaLnBrk="1" hangingPunct="1">
              <a:buNone/>
              <a:defRPr/>
            </a:pPr>
            <a:endParaRPr lang="en-US" altLang="ja-JP" dirty="0">
              <a:ea typeface="ＭＳ Ｐゴシック" panose="020B0600070205080204" pitchFamily="50" charset="-128"/>
            </a:endParaRPr>
          </a:p>
          <a:p>
            <a:pPr marL="400050" lvl="1" indent="0" eaLnBrk="1" hangingPunct="1">
              <a:buNone/>
              <a:defRPr/>
            </a:pP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400050" lvl="1" indent="0" eaLnBrk="1" hangingPunct="1">
              <a:buNone/>
              <a:defRPr/>
            </a:pPr>
            <a:endParaRPr lang="en-US" altLang="ja-JP" dirty="0">
              <a:ea typeface="ＭＳ Ｐゴシック" panose="020B0600070205080204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59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0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1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2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3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70664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70665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1158875" y="1239838"/>
            <a:ext cx="7208838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フェリカネットワークス株式会社の現状</a:t>
            </a: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400050" lvl="1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モバイル</a:t>
            </a:r>
            <a:r>
              <a:rPr lang="en-US" altLang="ja-JP" dirty="0" err="1" smtClean="0">
                <a:ea typeface="ＭＳ Ｐゴシック" panose="020B0600070205080204" pitchFamily="50" charset="-128"/>
              </a:rPr>
              <a:t>Felica</a:t>
            </a:r>
            <a:r>
              <a:rPr lang="ja-JP" altLang="en-US" dirty="0" err="1" smtClean="0">
                <a:ea typeface="ＭＳ Ｐゴシック" panose="020B0600070205080204" pitchFamily="50" charset="-128"/>
              </a:rPr>
              <a:t>のリ</a:t>
            </a:r>
            <a:r>
              <a:rPr lang="ja-JP" altLang="en-US" dirty="0" smtClean="0">
                <a:ea typeface="ＭＳ Ｐゴシック" panose="020B0600070205080204" pitchFamily="50" charset="-128"/>
              </a:rPr>
              <a:t>リースから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10</a:t>
            </a:r>
            <a:r>
              <a:rPr lang="ja-JP" altLang="en-US" dirty="0" smtClean="0">
                <a:ea typeface="ＭＳ Ｐゴシック" panose="020B0600070205080204" pitchFamily="50" charset="-128"/>
              </a:rPr>
              <a:t>年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…</a:t>
            </a:r>
          </a:p>
          <a:p>
            <a:pPr marL="400050" lvl="1" indent="0" eaLnBrk="1" hangingPunct="1">
              <a:buNone/>
              <a:defRPr/>
            </a:pPr>
            <a:endParaRPr lang="en-US" altLang="ja-JP" dirty="0">
              <a:ea typeface="ＭＳ Ｐゴシック" panose="020B0600070205080204" pitchFamily="50" charset="-128"/>
            </a:endParaRPr>
          </a:p>
          <a:p>
            <a:pPr marL="400050" lvl="1" indent="0" eaLnBrk="1" hangingPunct="1">
              <a:buNone/>
              <a:defRPr/>
            </a:pP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400050" lvl="1" indent="0" eaLnBrk="1" hangingPunct="1">
              <a:buNone/>
              <a:defRPr/>
            </a:pPr>
            <a:endParaRPr lang="en-US" altLang="ja-JP" dirty="0">
              <a:ea typeface="ＭＳ Ｐゴシック" panose="020B0600070205080204" pitchFamily="50" charset="-128"/>
            </a:endParaRPr>
          </a:p>
          <a:p>
            <a:pPr marL="400050" lvl="1" indent="0" eaLnBrk="1" hangingPunct="1">
              <a:buNone/>
              <a:defRPr/>
            </a:pP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400050" lvl="1" indent="0" eaLnBrk="1" hangingPunct="1">
              <a:buNone/>
              <a:defRPr/>
            </a:pPr>
            <a:endParaRPr lang="en-US" altLang="ja-JP" dirty="0">
              <a:ea typeface="ＭＳ Ｐゴシック" panose="020B0600070205080204" pitchFamily="50" charset="-128"/>
            </a:endParaRPr>
          </a:p>
          <a:p>
            <a:pPr marL="400050" lvl="1" indent="0" eaLnBrk="1" hangingPunct="1">
              <a:buNone/>
              <a:defRPr/>
            </a:pPr>
            <a:endParaRPr lang="en-US" altLang="ja-JP" dirty="0"/>
          </a:p>
        </p:txBody>
      </p:sp>
      <p:sp>
        <p:nvSpPr>
          <p:cNvPr id="3" name="メモ 2"/>
          <p:cNvSpPr/>
          <p:nvPr/>
        </p:nvSpPr>
        <p:spPr bwMode="auto">
          <a:xfrm>
            <a:off x="2130235" y="2451101"/>
            <a:ext cx="5508612" cy="2332125"/>
          </a:xfrm>
          <a:prstGeom prst="foldedCorner">
            <a:avLst>
              <a:gd name="adj" fmla="val 19028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ja-JP" altLang="en-US" sz="4800" dirty="0" smtClean="0"/>
              <a:t>大きな</a:t>
            </a:r>
            <a:endParaRPr lang="en-US" altLang="ja-JP" sz="4800" dirty="0" smtClean="0"/>
          </a:p>
          <a:p>
            <a:pPr algn="ctr" eaLnBrk="1" hangingPunct="1"/>
            <a:r>
              <a:rPr lang="ja-JP" altLang="en-US" sz="4800" dirty="0" smtClean="0"/>
              <a:t>トラブル報告</a:t>
            </a:r>
            <a:endParaRPr lang="en-US" altLang="ja-JP" sz="5400" dirty="0" smtClean="0"/>
          </a:p>
          <a:p>
            <a:pPr algn="ctr" eaLnBrk="1" hangingPunct="1"/>
            <a:r>
              <a:rPr lang="ja-JP" altLang="en-US" sz="5400" dirty="0" smtClean="0">
                <a:solidFill>
                  <a:srgbClr val="FF0000"/>
                </a:solidFill>
              </a:rPr>
              <a:t>ゼロ。</a:t>
            </a:r>
            <a:endParaRPr kumimoji="0" lang="ja-JP" altLang="en-US" sz="5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283177" y="6043892"/>
            <a:ext cx="6960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フェリカネットワークス株式会社「チームビルディングから組織文化へ」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http</a:t>
            </a:r>
            <a:r>
              <a:rPr lang="en-US" altLang="ja-JP" dirty="0">
                <a:ea typeface="ＭＳ Ｐゴシック" panose="020B0600070205080204" pitchFamily="50" charset="-128"/>
              </a:rPr>
              <a:t>://www.juse.jp/sqip/symposium/timetable/files/ronbun_B1-4.pdf</a:t>
            </a:r>
          </a:p>
        </p:txBody>
      </p:sp>
    </p:spTree>
    <p:extLst>
      <p:ext uri="{BB962C8B-B14F-4D97-AF65-F5344CB8AC3E}">
        <p14:creationId xmlns:p14="http://schemas.microsoft.com/office/powerpoint/2010/main" val="202080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59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0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1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2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3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70664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70665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1158874" y="1239838"/>
            <a:ext cx="7589589" cy="51911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フェリカネットワークス株式会社の現状</a:t>
            </a: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400050" lvl="1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モバイル</a:t>
            </a:r>
            <a:r>
              <a:rPr lang="en-US" altLang="ja-JP" dirty="0" err="1" smtClean="0">
                <a:ea typeface="ＭＳ Ｐゴシック" panose="020B0600070205080204" pitchFamily="50" charset="-128"/>
              </a:rPr>
              <a:t>Felica</a:t>
            </a:r>
            <a:r>
              <a:rPr lang="ja-JP" altLang="en-US" dirty="0" err="1" smtClean="0">
                <a:ea typeface="ＭＳ Ｐゴシック" panose="020B0600070205080204" pitchFamily="50" charset="-128"/>
              </a:rPr>
              <a:t>のリ</a:t>
            </a:r>
            <a:r>
              <a:rPr lang="ja-JP" altLang="en-US" dirty="0" smtClean="0">
                <a:ea typeface="ＭＳ Ｐゴシック" panose="020B0600070205080204" pitchFamily="50" charset="-128"/>
              </a:rPr>
              <a:t>リースから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10</a:t>
            </a:r>
            <a:r>
              <a:rPr lang="ja-JP" altLang="en-US" dirty="0" smtClean="0">
                <a:ea typeface="ＭＳ Ｐゴシック" panose="020B0600070205080204" pitchFamily="50" charset="-128"/>
              </a:rPr>
              <a:t>年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…</a:t>
            </a:r>
          </a:p>
          <a:p>
            <a:pPr marL="400050" lvl="1" indent="0" eaLnBrk="1" hangingPunct="1">
              <a:buNone/>
              <a:defRPr/>
            </a:pPr>
            <a:endParaRPr lang="en-US" altLang="ja-JP" dirty="0">
              <a:ea typeface="ＭＳ Ｐゴシック" panose="020B0600070205080204" pitchFamily="50" charset="-128"/>
            </a:endParaRPr>
          </a:p>
          <a:p>
            <a:pPr marL="400050" lvl="1" indent="0" eaLnBrk="1" hangingPunct="1">
              <a:buNone/>
              <a:defRPr/>
            </a:pP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400050" lvl="1" indent="0" eaLnBrk="1" hangingPunct="1">
              <a:buNone/>
              <a:defRPr/>
            </a:pPr>
            <a:endParaRPr lang="en-US" altLang="ja-JP" dirty="0">
              <a:ea typeface="ＭＳ Ｐゴシック" panose="020B0600070205080204" pitchFamily="50" charset="-128"/>
            </a:endParaRPr>
          </a:p>
          <a:p>
            <a:pPr marL="400050" lvl="1" indent="0" eaLnBrk="1" hangingPunct="1">
              <a:buNone/>
              <a:defRPr/>
            </a:pPr>
            <a:endParaRPr lang="en-US" altLang="ja-JP" dirty="0" smtClean="0">
              <a:ea typeface="ＭＳ Ｐゴシック" panose="020B0600070205080204" pitchFamily="50" charset="-128"/>
            </a:endParaRPr>
          </a:p>
          <a:p>
            <a:pPr marL="400050" lvl="1" indent="0" eaLnBrk="1" hangingPunct="1">
              <a:buNone/>
              <a:defRPr/>
            </a:pPr>
            <a:endParaRPr lang="en-US" altLang="ja-JP" dirty="0">
              <a:ea typeface="ＭＳ Ｐゴシック" panose="020B0600070205080204" pitchFamily="50" charset="-128"/>
            </a:endParaRPr>
          </a:p>
          <a:p>
            <a:pPr marL="400050" lvl="1" indent="0" eaLnBrk="1" hangingPunct="1">
              <a:buNone/>
              <a:defRPr/>
            </a:pPr>
            <a:r>
              <a:rPr lang="ja-JP" altLang="en-US" sz="3200" dirty="0" smtClean="0"/>
              <a:t>⇒チームビルディング</a:t>
            </a:r>
            <a:r>
              <a:rPr lang="ja-JP" altLang="en-US" sz="3200" dirty="0"/>
              <a:t>の取り組み</a:t>
            </a:r>
            <a:r>
              <a:rPr lang="ja-JP" altLang="en-US" sz="3200" dirty="0" smtClean="0"/>
              <a:t>は</a:t>
            </a:r>
            <a:endParaRPr lang="en-US" altLang="ja-JP" sz="3200" dirty="0" smtClean="0"/>
          </a:p>
          <a:p>
            <a:pPr marL="400050" lvl="1" indent="0" eaLnBrk="1" hangingPunct="1">
              <a:buNone/>
              <a:defRPr/>
            </a:pPr>
            <a:r>
              <a:rPr lang="ja-JP" altLang="en-US" sz="3200" dirty="0" smtClean="0"/>
              <a:t>ソフト</a:t>
            </a:r>
            <a:r>
              <a:rPr lang="ja-JP" altLang="en-US" sz="3200" dirty="0">
                <a:solidFill>
                  <a:srgbClr val="FF0000"/>
                </a:solidFill>
              </a:rPr>
              <a:t>品質の維持</a:t>
            </a:r>
            <a:r>
              <a:rPr lang="ja-JP" altLang="en-US" sz="3200" dirty="0"/>
              <a:t>にもつながって</a:t>
            </a:r>
            <a:r>
              <a:rPr lang="ja-JP" altLang="en-US" sz="3200" dirty="0" smtClean="0"/>
              <a:t>いる</a:t>
            </a:r>
            <a:endParaRPr lang="en-US" altLang="ja-JP" sz="3200" dirty="0" smtClean="0"/>
          </a:p>
        </p:txBody>
      </p:sp>
      <p:sp>
        <p:nvSpPr>
          <p:cNvPr id="3" name="メモ 2"/>
          <p:cNvSpPr/>
          <p:nvPr/>
        </p:nvSpPr>
        <p:spPr bwMode="auto">
          <a:xfrm>
            <a:off x="2130235" y="2451101"/>
            <a:ext cx="5508612" cy="2332125"/>
          </a:xfrm>
          <a:prstGeom prst="foldedCorner">
            <a:avLst>
              <a:gd name="adj" fmla="val 19028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ja-JP" altLang="en-US" sz="4800" dirty="0" smtClean="0"/>
              <a:t>大きな</a:t>
            </a:r>
            <a:endParaRPr lang="en-US" altLang="ja-JP" sz="4800" dirty="0" smtClean="0"/>
          </a:p>
          <a:p>
            <a:pPr algn="ctr" eaLnBrk="1" hangingPunct="1"/>
            <a:r>
              <a:rPr lang="ja-JP" altLang="en-US" sz="4800" dirty="0" smtClean="0"/>
              <a:t>トラブル報告</a:t>
            </a:r>
            <a:endParaRPr lang="en-US" altLang="ja-JP" sz="5400" dirty="0" smtClean="0"/>
          </a:p>
          <a:p>
            <a:pPr algn="ctr" eaLnBrk="1" hangingPunct="1"/>
            <a:r>
              <a:rPr lang="ja-JP" altLang="en-US" sz="5400" dirty="0" smtClean="0">
                <a:solidFill>
                  <a:srgbClr val="FF0000"/>
                </a:solidFill>
              </a:rPr>
              <a:t>ゼロ。</a:t>
            </a:r>
            <a:endParaRPr kumimoji="0" lang="ja-JP" altLang="en-US" sz="5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391605" y="6127243"/>
            <a:ext cx="6960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None/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フェリカネットワークス株式会社「チームビルディングから組織文化へ」</a:t>
            </a:r>
            <a:r>
              <a:rPr lang="en-US" altLang="ja-JP" dirty="0" smtClean="0">
                <a:ea typeface="ＭＳ Ｐゴシック" panose="020B0600070205080204" pitchFamily="50" charset="-128"/>
              </a:rPr>
              <a:t>http</a:t>
            </a:r>
            <a:r>
              <a:rPr lang="en-US" altLang="ja-JP" dirty="0">
                <a:ea typeface="ＭＳ Ｐゴシック" panose="020B0600070205080204" pitchFamily="50" charset="-128"/>
              </a:rPr>
              <a:t>://www.juse.jp/sqip/symposium/timetable/files/ronbun_B1-4.pdf</a:t>
            </a:r>
          </a:p>
        </p:txBody>
      </p:sp>
    </p:spTree>
    <p:extLst>
      <p:ext uri="{BB962C8B-B14F-4D97-AF65-F5344CB8AC3E}">
        <p14:creationId xmlns:p14="http://schemas.microsoft.com/office/powerpoint/2010/main" val="240332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59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3" name="Picture 60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-2857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61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62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8" r="6224"/>
          <a:stretch>
            <a:fillRect/>
          </a:stretch>
        </p:blipFill>
        <p:spPr bwMode="auto">
          <a:xfrm>
            <a:off x="0" y="0"/>
            <a:ext cx="1143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6" name="Picture 63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 r="8714"/>
          <a:stretch>
            <a:fillRect/>
          </a:stretch>
        </p:blipFill>
        <p:spPr bwMode="auto">
          <a:xfrm>
            <a:off x="0" y="0"/>
            <a:ext cx="8382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7" name="Text Box 66"/>
          <p:cNvSpPr txBox="1">
            <a:spLocks noChangeArrowheads="1"/>
          </p:cNvSpPr>
          <p:nvPr/>
        </p:nvSpPr>
        <p:spPr bwMode="auto">
          <a:xfrm>
            <a:off x="71628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02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76808" name="Rectangle 45"/>
          <p:cNvSpPr>
            <a:spLocks noChangeArrowheads="1"/>
          </p:cNvSpPr>
          <p:nvPr/>
        </p:nvSpPr>
        <p:spPr bwMode="auto">
          <a:xfrm>
            <a:off x="2590800" y="5791200"/>
            <a:ext cx="1841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76809" name="タイトル 1"/>
          <p:cNvSpPr>
            <a:spLocks noGrp="1"/>
          </p:cNvSpPr>
          <p:nvPr>
            <p:ph type="title"/>
          </p:nvPr>
        </p:nvSpPr>
        <p:spPr>
          <a:xfrm>
            <a:off x="1143000" y="225425"/>
            <a:ext cx="7208838" cy="985838"/>
          </a:xfrm>
        </p:spPr>
        <p:txBody>
          <a:bodyPr/>
          <a:lstStyle/>
          <a:p>
            <a:r>
              <a:rPr kumimoji="1" lang="ja-JP" altLang="en-US" smtClean="0">
                <a:ea typeface="ＭＳ Ｐゴシック" panose="020B0600070205080204" pitchFamily="50" charset="-128"/>
              </a:rPr>
              <a:t>ケース紹介</a:t>
            </a:r>
          </a:p>
        </p:txBody>
      </p:sp>
      <p:sp>
        <p:nvSpPr>
          <p:cNvPr id="11274" name="Rectangle 3"/>
          <p:cNvSpPr>
            <a:spLocks noGrp="1" noChangeArrowheads="1"/>
          </p:cNvSpPr>
          <p:nvPr>
            <p:ph idx="1"/>
          </p:nvPr>
        </p:nvSpPr>
        <p:spPr>
          <a:xfrm>
            <a:off x="1158875" y="1239838"/>
            <a:ext cx="7208838" cy="5191125"/>
          </a:xfrm>
        </p:spPr>
        <p:txBody>
          <a:bodyPr/>
          <a:lstStyle/>
          <a:p>
            <a:pPr eaLnBrk="1" hangingPunct="1">
              <a:defRPr/>
            </a:pPr>
            <a:r>
              <a:rPr lang="ja-JP" altLang="en-US" dirty="0" smtClean="0">
                <a:ea typeface="ＭＳ Ｐゴシック" panose="020B0600070205080204" pitchFamily="50" charset="-128"/>
              </a:rPr>
              <a:t>フェリカ</a:t>
            </a:r>
            <a:endParaRPr lang="en-US" altLang="ja-JP" dirty="0" smtClean="0">
              <a:ea typeface="ＭＳ Ｐゴシック" panose="020B0600070205080204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 bwMode="auto">
          <a:xfrm>
            <a:off x="1511660" y="2131226"/>
            <a:ext cx="3348372" cy="9001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意見交換</a:t>
            </a:r>
          </a:p>
        </p:txBody>
      </p:sp>
      <p:sp>
        <p:nvSpPr>
          <p:cNvPr id="12" name="角丸四角形 11"/>
          <p:cNvSpPr/>
          <p:nvPr/>
        </p:nvSpPr>
        <p:spPr bwMode="auto">
          <a:xfrm>
            <a:off x="1511660" y="3371064"/>
            <a:ext cx="4716524" cy="9001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ディスカッション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8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59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60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1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8"/>
          <a:stretch>
            <a:fillRect/>
          </a:stretch>
        </p:blipFill>
        <p:spPr bwMode="auto">
          <a:xfrm>
            <a:off x="0" y="0"/>
            <a:ext cx="18669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2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ext Box 72"/>
          <p:cNvSpPr txBox="1">
            <a:spLocks noChangeArrowheads="1"/>
          </p:cNvSpPr>
          <p:nvPr/>
        </p:nvSpPr>
        <p:spPr bwMode="auto">
          <a:xfrm>
            <a:off x="69342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01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9224" name="タイトル 2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99313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要約</a:t>
            </a:r>
          </a:p>
        </p:txBody>
      </p:sp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2403493948"/>
              </p:ext>
            </p:extLst>
          </p:nvPr>
        </p:nvGraphicFramePr>
        <p:xfrm>
          <a:off x="990600" y="1182688"/>
          <a:ext cx="7397824" cy="5126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上矢印 3"/>
          <p:cNvSpPr/>
          <p:nvPr/>
        </p:nvSpPr>
        <p:spPr bwMode="auto">
          <a:xfrm>
            <a:off x="5292080" y="3969060"/>
            <a:ext cx="720080" cy="576064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上矢印 12"/>
          <p:cNvSpPr/>
          <p:nvPr/>
        </p:nvSpPr>
        <p:spPr bwMode="auto">
          <a:xfrm>
            <a:off x="5292080" y="2636912"/>
            <a:ext cx="720080" cy="576064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46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34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30163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1" name="Picture 35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/>
          <a:stretch>
            <a:fillRect/>
          </a:stretch>
        </p:blipFill>
        <p:spPr bwMode="auto">
          <a:xfrm>
            <a:off x="0" y="-28575"/>
            <a:ext cx="16383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2" name="Picture 36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58"/>
          <a:stretch>
            <a:fillRect/>
          </a:stretch>
        </p:blipFill>
        <p:spPr bwMode="auto">
          <a:xfrm>
            <a:off x="0" y="0"/>
            <a:ext cx="16383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3" name="Picture 37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88" r="6224"/>
          <a:stretch>
            <a:fillRect/>
          </a:stretch>
        </p:blipFill>
        <p:spPr bwMode="auto">
          <a:xfrm>
            <a:off x="0" y="0"/>
            <a:ext cx="9906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4" name="Picture 38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18" r="8714"/>
          <a:stretch>
            <a:fillRect/>
          </a:stretch>
        </p:blipFill>
        <p:spPr bwMode="auto">
          <a:xfrm>
            <a:off x="0" y="0"/>
            <a:ext cx="6858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5" name="Text Box 39"/>
          <p:cNvSpPr txBox="1">
            <a:spLocks noChangeArrowheads="1"/>
          </p:cNvSpPr>
          <p:nvPr/>
        </p:nvSpPr>
        <p:spPr bwMode="auto">
          <a:xfrm>
            <a:off x="739775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03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78856" name="Rectangle 40"/>
          <p:cNvSpPr>
            <a:spLocks noChangeArrowheads="1"/>
          </p:cNvSpPr>
          <p:nvPr/>
        </p:nvSpPr>
        <p:spPr bwMode="auto">
          <a:xfrm>
            <a:off x="7556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>
              <a:ea typeface="ＭＳ Ｐゴシック" panose="020B0600070205080204" pitchFamily="50" charset="-128"/>
            </a:endParaRPr>
          </a:p>
        </p:txBody>
      </p:sp>
      <p:sp>
        <p:nvSpPr>
          <p:cNvPr id="78858" name="タイトル 1"/>
          <p:cNvSpPr>
            <a:spLocks noGrp="1"/>
          </p:cNvSpPr>
          <p:nvPr>
            <p:ph type="title"/>
          </p:nvPr>
        </p:nvSpPr>
        <p:spPr>
          <a:xfrm>
            <a:off x="1209675" y="304800"/>
            <a:ext cx="7254875" cy="985838"/>
          </a:xfrm>
        </p:spPr>
        <p:txBody>
          <a:bodyPr/>
          <a:lstStyle/>
          <a:p>
            <a:r>
              <a:rPr kumimoji="1" lang="ja-JP" altLang="en-US" smtClean="0">
                <a:ea typeface="ＭＳ Ｐゴシック" panose="020B0600070205080204" pitchFamily="50" charset="-128"/>
              </a:rPr>
              <a:t>まとめ</a:t>
            </a:r>
          </a:p>
        </p:txBody>
      </p:sp>
      <p:sp>
        <p:nvSpPr>
          <p:cNvPr id="7885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09675" y="1290638"/>
            <a:ext cx="7254875" cy="5018087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「意見交換」と「ディスカッション」の</a:t>
            </a:r>
            <a:r>
              <a:rPr kumimoji="1" lang="ja-JP" altLang="en-US" dirty="0" smtClean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見直し</a:t>
            </a:r>
            <a:endParaRPr kumimoji="1" lang="en-US" altLang="ja-JP" dirty="0" smtClean="0">
              <a:solidFill>
                <a:srgbClr val="000000"/>
              </a:solidFill>
              <a:latin typeface="Calibri" panose="020F0502020204030204" pitchFamily="34" charset="0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r>
              <a:rPr kumimoji="1" lang="ja-JP" altLang="en-US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　</a:t>
            </a:r>
            <a:r>
              <a:rPr kumimoji="1" lang="ja-JP" altLang="en-US" sz="4000" dirty="0" smtClean="0">
                <a:solidFill>
                  <a:srgbClr val="262626"/>
                </a:solidFill>
                <a:ea typeface="ＭＳ Ｐゴシック" panose="020B0600070205080204" pitchFamily="50" charset="-128"/>
              </a:rPr>
              <a:t>⇒真のチーム学習</a:t>
            </a:r>
          </a:p>
        </p:txBody>
      </p:sp>
      <p:sp>
        <p:nvSpPr>
          <p:cNvPr id="2" name="フローチャート: 代替処理 1"/>
          <p:cNvSpPr/>
          <p:nvPr/>
        </p:nvSpPr>
        <p:spPr bwMode="auto">
          <a:xfrm>
            <a:off x="1625600" y="2874839"/>
            <a:ext cx="6908800" cy="2807023"/>
          </a:xfrm>
          <a:prstGeom prst="flowChartAlternateProcess">
            <a:avLst/>
          </a:prstGeom>
          <a:solidFill>
            <a:schemeClr val="bg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ラーニング・</a:t>
            </a:r>
            <a:endParaRPr kumimoji="0" lang="en-US" altLang="ja-JP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オーガニゼーション</a:t>
            </a:r>
            <a:endParaRPr kumimoji="0" lang="en-US" altLang="ja-JP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＝</a:t>
            </a:r>
            <a:r>
              <a:rPr kumimoji="0" lang="ja-JP" altLang="en-US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学習する組織</a:t>
            </a:r>
            <a:endParaRPr kumimoji="0" lang="en-US" altLang="ja-JP" sz="4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98" descr="card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4" y="108119"/>
            <a:ext cx="9182100" cy="6780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99" descr="card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08" y="-5666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100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74" y="-5225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01" descr="card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46" y="-12999"/>
            <a:ext cx="8803757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102" descr="Untitled-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" y="-5224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Rectangle 105"/>
          <p:cNvSpPr>
            <a:spLocks noChangeArrowheads="1"/>
          </p:cNvSpPr>
          <p:nvPr/>
        </p:nvSpPr>
        <p:spPr bwMode="auto">
          <a:xfrm>
            <a:off x="5715000" y="166688"/>
            <a:ext cx="1447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408" y="108119"/>
            <a:ext cx="8640100" cy="1123612"/>
          </a:xfrm>
        </p:spPr>
        <p:txBody>
          <a:bodyPr/>
          <a:lstStyle/>
          <a:p>
            <a:r>
              <a:rPr kumimoji="1" lang="en-US" altLang="ja-JP" dirty="0" smtClean="0"/>
              <a:t>【</a:t>
            </a:r>
            <a:r>
              <a:rPr kumimoji="1" lang="ja-JP" altLang="en-US" dirty="0" smtClean="0"/>
              <a:t>参考文献</a:t>
            </a:r>
            <a:r>
              <a:rPr kumimoji="1" lang="en-US" altLang="ja-JP" dirty="0" smtClean="0"/>
              <a:t>】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7408" y="800708"/>
            <a:ext cx="8743084" cy="5019019"/>
          </a:xfrm>
        </p:spPr>
        <p:txBody>
          <a:bodyPr/>
          <a:lstStyle/>
          <a:p>
            <a:pPr marL="0" indent="0">
              <a:buNone/>
            </a:pPr>
            <a:endParaRPr lang="en-US" altLang="ja-JP" sz="2400" dirty="0" smtClean="0">
              <a:ea typeface="ＭＳ Ｐゴシック" panose="020B0600070205080204" pitchFamily="50" charset="-128"/>
            </a:endParaRPr>
          </a:p>
          <a:p>
            <a:r>
              <a:rPr lang="ja-JP" altLang="en-US" sz="2400" dirty="0" smtClean="0">
                <a:ea typeface="ＭＳ Ｐゴシック" panose="020B0600070205080204" pitchFamily="50" charset="-128"/>
              </a:rPr>
              <a:t>フェリカネットワークス</a:t>
            </a:r>
            <a:r>
              <a:rPr lang="ja-JP" altLang="en-US" sz="2400" dirty="0">
                <a:ea typeface="ＭＳ Ｐゴシック" panose="020B0600070205080204" pitchFamily="50" charset="-128"/>
              </a:rPr>
              <a:t>株式</a:t>
            </a:r>
            <a:r>
              <a:rPr lang="ja-JP" altLang="en-US" sz="2400" dirty="0" smtClean="0">
                <a:ea typeface="ＭＳ Ｐゴシック" panose="020B0600070205080204" pitchFamily="50" charset="-128"/>
              </a:rPr>
              <a:t>会社</a:t>
            </a:r>
            <a:r>
              <a:rPr lang="en-US" altLang="ja-JP" sz="2400" dirty="0">
                <a:ea typeface="ＭＳ Ｐゴシック" panose="020B0600070205080204" pitchFamily="50" charset="-128"/>
              </a:rPr>
              <a:t> </a:t>
            </a:r>
            <a:r>
              <a:rPr lang="ja-JP" altLang="en-US" sz="2400" dirty="0" smtClean="0">
                <a:ea typeface="ＭＳ Ｐゴシック" panose="020B0600070205080204" pitchFamily="50" charset="-128"/>
              </a:rPr>
              <a:t>開発２部２課 増田礼子氏 </a:t>
            </a:r>
            <a:r>
              <a:rPr lang="en-US" altLang="ja-JP" sz="2400" dirty="0" smtClean="0">
                <a:ea typeface="ＭＳ Ｐゴシック" panose="020B0600070205080204" pitchFamily="50" charset="-128"/>
              </a:rPr>
              <a:t>2014</a:t>
            </a:r>
            <a:r>
              <a:rPr lang="ja-JP" altLang="en-US" sz="2400" dirty="0" smtClean="0">
                <a:ea typeface="ＭＳ Ｐゴシック" panose="020B0600070205080204" pitchFamily="50" charset="-128"/>
              </a:rPr>
              <a:t>年</a:t>
            </a:r>
            <a:r>
              <a:rPr lang="en-US" altLang="ja-JP" sz="2400" dirty="0" smtClean="0">
                <a:ea typeface="ＭＳ Ｐゴシック" panose="020B0600070205080204" pitchFamily="50" charset="-128"/>
              </a:rPr>
              <a:t>8</a:t>
            </a:r>
            <a:r>
              <a:rPr lang="ja-JP" altLang="en-US" sz="2400" dirty="0" smtClean="0">
                <a:ea typeface="ＭＳ Ｐゴシック" panose="020B0600070205080204" pitchFamily="50" charset="-128"/>
              </a:rPr>
              <a:t>月</a:t>
            </a:r>
            <a:r>
              <a:rPr lang="en-US" altLang="ja-JP" sz="2400" dirty="0" smtClean="0">
                <a:ea typeface="ＭＳ Ｐゴシック" panose="020B0600070205080204" pitchFamily="50" charset="-128"/>
              </a:rPr>
              <a:t>22</a:t>
            </a:r>
            <a:r>
              <a:rPr lang="ja-JP" altLang="en-US" sz="2400" dirty="0" smtClean="0">
                <a:ea typeface="ＭＳ Ｐゴシック" panose="020B0600070205080204" pitchFamily="50" charset="-128"/>
              </a:rPr>
              <a:t>日作成</a:t>
            </a:r>
            <a:endParaRPr lang="en-US" altLang="ja-JP" sz="2400" dirty="0" smtClean="0">
              <a:ea typeface="ＭＳ Ｐゴシック" panose="020B0600070205080204" pitchFamily="50" charset="-128"/>
            </a:endParaRPr>
          </a:p>
          <a:p>
            <a:pPr marL="400050" lvl="1" indent="0">
              <a:buNone/>
            </a:pPr>
            <a:r>
              <a:rPr lang="ja-JP" altLang="en-US" sz="2000" dirty="0" smtClean="0">
                <a:ea typeface="ＭＳ Ｐゴシック" panose="020B0600070205080204" pitchFamily="50" charset="-128"/>
              </a:rPr>
              <a:t>「</a:t>
            </a:r>
            <a:r>
              <a:rPr lang="ja-JP" altLang="en-US" sz="2000" dirty="0">
                <a:ea typeface="ＭＳ Ｐゴシック" panose="020B0600070205080204" pitchFamily="50" charset="-128"/>
              </a:rPr>
              <a:t>チームビルディングから組織文化へ</a:t>
            </a:r>
            <a:r>
              <a:rPr lang="ja-JP" altLang="en-US" sz="2000" dirty="0" smtClean="0">
                <a:ea typeface="ＭＳ Ｐゴシック" panose="020B0600070205080204" pitchFamily="50" charset="-128"/>
              </a:rPr>
              <a:t>」</a:t>
            </a:r>
            <a:r>
              <a:rPr lang="en-US" altLang="ja-JP" sz="2000" dirty="0">
                <a:ea typeface="ＭＳ Ｐゴシック" panose="020B0600070205080204" pitchFamily="50" charset="-128"/>
              </a:rPr>
              <a:t>SPC</a:t>
            </a:r>
            <a:r>
              <a:rPr lang="ja-JP" altLang="en-US" sz="2000" dirty="0">
                <a:ea typeface="ＭＳ Ｐゴシック" panose="020B0600070205080204" pitchFamily="50" charset="-128"/>
              </a:rPr>
              <a:t>シンポジウム</a:t>
            </a:r>
            <a:r>
              <a:rPr lang="en-US" altLang="ja-JP" sz="2000" dirty="0">
                <a:ea typeface="ＭＳ Ｐゴシック" panose="020B0600070205080204" pitchFamily="50" charset="-128"/>
              </a:rPr>
              <a:t>(</a:t>
            </a:r>
            <a:r>
              <a:rPr lang="ja-JP" altLang="en-US" sz="2000" dirty="0">
                <a:ea typeface="ＭＳ Ｐゴシック" panose="020B0600070205080204" pitchFamily="50" charset="-128"/>
              </a:rPr>
              <a:t>研究論文･経験論文･事例発表</a:t>
            </a:r>
            <a:r>
              <a:rPr lang="en-US" altLang="ja-JP" sz="2000" dirty="0" smtClean="0">
                <a:ea typeface="ＭＳ Ｐゴシック" panose="020B0600070205080204" pitchFamily="50" charset="-128"/>
              </a:rPr>
              <a:t>)</a:t>
            </a:r>
          </a:p>
          <a:p>
            <a:pPr marL="400050" lvl="1" indent="0">
              <a:buNone/>
            </a:pPr>
            <a:r>
              <a:rPr lang="en-US" altLang="ja-JP" sz="2000" dirty="0" smtClean="0">
                <a:ea typeface="ＭＳ Ｐゴシック" panose="020B0600070205080204" pitchFamily="50" charset="-128"/>
                <a:hlinkClick r:id="rId8"/>
              </a:rPr>
              <a:t>http</a:t>
            </a:r>
            <a:r>
              <a:rPr lang="en-US" altLang="ja-JP" sz="2000" dirty="0">
                <a:ea typeface="ＭＳ Ｐゴシック" panose="020B0600070205080204" pitchFamily="50" charset="-128"/>
                <a:hlinkClick r:id="rId8"/>
              </a:rPr>
              <a:t>://</a:t>
            </a:r>
            <a:r>
              <a:rPr lang="en-US" altLang="ja-JP" sz="2000" dirty="0" smtClean="0">
                <a:ea typeface="ＭＳ Ｐゴシック" panose="020B0600070205080204" pitchFamily="50" charset="-128"/>
                <a:hlinkClick r:id="rId8"/>
              </a:rPr>
              <a:t>www.juse.jp/sqip/symposium/timetable/files/ronbun_B1-4.pdf</a:t>
            </a:r>
            <a:endParaRPr lang="en-US" altLang="ja-JP" sz="2000" dirty="0" smtClean="0">
              <a:ea typeface="ＭＳ Ｐゴシック" panose="020B0600070205080204" pitchFamily="50" charset="-128"/>
            </a:endParaRPr>
          </a:p>
          <a:p>
            <a:r>
              <a:rPr lang="ja-JP" altLang="en-US" sz="2400" dirty="0"/>
              <a:t>日経コンピュータ </a:t>
            </a:r>
            <a:r>
              <a:rPr lang="en-US" altLang="ja-JP" sz="2400" dirty="0"/>
              <a:t>2009</a:t>
            </a:r>
            <a:r>
              <a:rPr lang="ja-JP" altLang="en-US" sz="2400" dirty="0"/>
              <a:t>年</a:t>
            </a:r>
            <a:r>
              <a:rPr lang="en-US" altLang="ja-JP" sz="2400" dirty="0"/>
              <a:t>1</a:t>
            </a:r>
            <a:r>
              <a:rPr lang="ja-JP" altLang="en-US" sz="2400" dirty="0"/>
              <a:t>月</a:t>
            </a:r>
            <a:r>
              <a:rPr lang="en-US" altLang="ja-JP" sz="2400" dirty="0"/>
              <a:t>15</a:t>
            </a:r>
            <a:r>
              <a:rPr lang="ja-JP" altLang="en-US" sz="2400" dirty="0"/>
              <a:t>日号</a:t>
            </a:r>
            <a:r>
              <a:rPr lang="en-US" altLang="ja-JP" sz="2400" dirty="0" smtClean="0"/>
              <a:t>pp.86-91</a:t>
            </a:r>
          </a:p>
          <a:p>
            <a:pPr marL="400050" lvl="1" indent="0">
              <a:buNone/>
            </a:pPr>
            <a:r>
              <a:rPr lang="en-US" altLang="ja-JP" sz="2000" dirty="0" smtClean="0"/>
              <a:t>『</a:t>
            </a:r>
            <a:r>
              <a:rPr lang="ja-JP" altLang="en-US" sz="2000" dirty="0" smtClean="0"/>
              <a:t>感動</a:t>
            </a:r>
            <a:r>
              <a:rPr lang="ja-JP" altLang="en-US" sz="2000" dirty="0"/>
              <a:t>するチーム（前編）＝「絆」が呼び覚ますやる</a:t>
            </a:r>
            <a:r>
              <a:rPr lang="ja-JP" altLang="en-US" sz="2000" dirty="0" smtClean="0"/>
              <a:t>気</a:t>
            </a:r>
            <a:r>
              <a:rPr lang="en-US" altLang="ja-JP" sz="2000" dirty="0" smtClean="0"/>
              <a:t>』</a:t>
            </a:r>
          </a:p>
          <a:p>
            <a:pPr marL="400050" lvl="1" indent="0">
              <a:buNone/>
            </a:pPr>
            <a:r>
              <a:rPr lang="ja-JP" altLang="en-US" sz="2000" dirty="0" smtClean="0"/>
              <a:t>（特集：高橋義弘）</a:t>
            </a:r>
            <a:endParaRPr lang="en-US" altLang="ja-JP" sz="2000" dirty="0" smtClean="0"/>
          </a:p>
          <a:p>
            <a:pPr marL="457200" lvl="1" indent="0">
              <a:buNone/>
            </a:pPr>
            <a:r>
              <a:rPr lang="ja-JP" altLang="en-US" sz="2000" dirty="0" smtClean="0">
                <a:hlinkClick r:id="rId9"/>
              </a:rPr>
              <a:t>http</a:t>
            </a:r>
            <a:r>
              <a:rPr lang="ja-JP" altLang="en-US" sz="2000" dirty="0">
                <a:hlinkClick r:id="rId9"/>
              </a:rPr>
              <a:t>://itpro.nikkeibp.co.jp/article/COLUMN/20090525/330593</a:t>
            </a:r>
            <a:r>
              <a:rPr lang="ja-JP" altLang="en-US" sz="2000" dirty="0" smtClean="0">
                <a:hlinkClick r:id="rId9"/>
              </a:rPr>
              <a:t>/</a:t>
            </a:r>
            <a:endParaRPr lang="en-US" altLang="ja-JP" sz="2000" dirty="0" smtClean="0"/>
          </a:p>
          <a:p>
            <a:r>
              <a:rPr lang="ja-JP" altLang="en-US" sz="2400" dirty="0" smtClean="0"/>
              <a:t>日経コンピュータ </a:t>
            </a:r>
            <a:r>
              <a:rPr lang="en-US" altLang="ja-JP" sz="2400" dirty="0" smtClean="0"/>
              <a:t>2009</a:t>
            </a:r>
            <a:r>
              <a:rPr lang="ja-JP" altLang="en-US" sz="2400" dirty="0" smtClean="0"/>
              <a:t>年</a:t>
            </a:r>
            <a:r>
              <a:rPr lang="en-US" altLang="ja-JP" sz="2400" dirty="0" smtClean="0"/>
              <a:t>04</a:t>
            </a:r>
            <a:r>
              <a:rPr lang="ja-JP" altLang="en-US" sz="2400" dirty="0" smtClean="0"/>
              <a:t>月</a:t>
            </a:r>
            <a:r>
              <a:rPr lang="en-US" altLang="ja-JP" sz="2400" dirty="0" smtClean="0"/>
              <a:t>13</a:t>
            </a:r>
            <a:r>
              <a:rPr lang="ja-JP" altLang="en-US" sz="2400" dirty="0" smtClean="0"/>
              <a:t>日号</a:t>
            </a:r>
            <a:endParaRPr lang="en-US" altLang="ja-JP" sz="2400" dirty="0" smtClean="0"/>
          </a:p>
          <a:p>
            <a:pPr marL="457200" lvl="1" indent="0">
              <a:buNone/>
            </a:pPr>
            <a:r>
              <a:rPr lang="ja-JP" altLang="en-US" sz="2000" dirty="0" smtClean="0"/>
              <a:t>記者の眼</a:t>
            </a:r>
            <a:r>
              <a:rPr lang="en-US" altLang="ja-JP" sz="2000" dirty="0" smtClean="0"/>
              <a:t>『</a:t>
            </a:r>
            <a:r>
              <a:rPr lang="ja-JP" altLang="en-US" sz="2000" dirty="0" smtClean="0"/>
              <a:t>「</a:t>
            </a:r>
            <a:r>
              <a:rPr lang="ja-JP" altLang="en-US" sz="2000" dirty="0"/>
              <a:t>癒し」が作る強い</a:t>
            </a:r>
            <a:r>
              <a:rPr lang="ja-JP" altLang="en-US" sz="2000" dirty="0" smtClean="0"/>
              <a:t>現場</a:t>
            </a:r>
            <a:r>
              <a:rPr lang="en-US" altLang="ja-JP" sz="2000" dirty="0" smtClean="0"/>
              <a:t>』</a:t>
            </a:r>
            <a:r>
              <a:rPr lang="ja-JP" altLang="en-US" sz="2000" dirty="0" smtClean="0"/>
              <a:t>（特集：高橋義弘）</a:t>
            </a:r>
            <a:endParaRPr lang="en-US" altLang="ja-JP" sz="2000" dirty="0" smtClean="0"/>
          </a:p>
          <a:p>
            <a:pPr marL="457200" lvl="1" indent="0">
              <a:buNone/>
            </a:pPr>
            <a:r>
              <a:rPr lang="en-US" altLang="ja-JP" sz="2000" dirty="0" smtClean="0">
                <a:hlinkClick r:id="rId10"/>
              </a:rPr>
              <a:t>http</a:t>
            </a:r>
            <a:r>
              <a:rPr lang="en-US" altLang="ja-JP" sz="2000" dirty="0">
                <a:hlinkClick r:id="rId10"/>
              </a:rPr>
              <a:t>://itpro.nikkeibp.co.jp/article/OPINION/20090409/328065/?</a:t>
            </a:r>
            <a:r>
              <a:rPr lang="en-US" altLang="ja-JP" sz="2000" dirty="0" smtClean="0">
                <a:hlinkClick r:id="rId10"/>
              </a:rPr>
              <a:t>ST=management&amp;P=2</a:t>
            </a:r>
            <a:endParaRPr lang="en-US" altLang="ja-JP" sz="2000" dirty="0" smtClean="0"/>
          </a:p>
          <a:p>
            <a:pPr marL="457200" lvl="1" indent="0">
              <a:buNone/>
            </a:pPr>
            <a:endParaRPr lang="en-US" altLang="ja-JP" sz="2000" dirty="0"/>
          </a:p>
          <a:p>
            <a:pPr marL="457200" lvl="1" indent="0">
              <a:buNone/>
            </a:pPr>
            <a:endParaRPr lang="ja-JP" altLang="en-US" sz="2000" dirty="0" smtClean="0"/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51967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8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59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60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61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8"/>
          <a:stretch>
            <a:fillRect/>
          </a:stretch>
        </p:blipFill>
        <p:spPr bwMode="auto">
          <a:xfrm>
            <a:off x="0" y="0"/>
            <a:ext cx="18669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2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ext Box 72"/>
          <p:cNvSpPr txBox="1">
            <a:spLocks noChangeArrowheads="1"/>
          </p:cNvSpPr>
          <p:nvPr/>
        </p:nvSpPr>
        <p:spPr bwMode="auto">
          <a:xfrm>
            <a:off x="69342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01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11272" name="タイトル 2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99313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要約</a:t>
            </a:r>
          </a:p>
        </p:txBody>
      </p:sp>
      <p:sp>
        <p:nvSpPr>
          <p:cNvPr id="11273" name="コンテンツ プレースホルダー 3"/>
          <p:cNvSpPr>
            <a:spLocks noGrp="1"/>
          </p:cNvSpPr>
          <p:nvPr>
            <p:ph idx="1"/>
          </p:nvPr>
        </p:nvSpPr>
        <p:spPr>
          <a:xfrm>
            <a:off x="992188" y="1290638"/>
            <a:ext cx="7199312" cy="5018087"/>
          </a:xfrm>
        </p:spPr>
        <p:txBody>
          <a:bodyPr/>
          <a:lstStyle/>
          <a:p>
            <a:pPr algn="l">
              <a:buFont typeface="Wingdings" panose="05000000000000000000" pitchFamily="2" charset="2"/>
              <a:buChar char="u"/>
            </a:pPr>
            <a:r>
              <a:rPr lang="ja-JP" altLang="en-US" dirty="0" smtClean="0"/>
              <a:t>　チーム学習の</a:t>
            </a:r>
            <a:r>
              <a:rPr lang="ja-JP" altLang="ja-JP" dirty="0" smtClean="0"/>
              <a:t>ディシプリン</a:t>
            </a:r>
            <a:endParaRPr lang="en-US" altLang="ja-JP" dirty="0" smtClean="0"/>
          </a:p>
          <a:p>
            <a:pPr marL="0" lvl="0" indent="0">
              <a:buNone/>
            </a:pPr>
            <a:endParaRPr lang="en-US" altLang="ja-JP" dirty="0" smtClean="0"/>
          </a:p>
          <a:p>
            <a:pPr marL="0" lvl="0" indent="0" algn="ctr">
              <a:buNone/>
            </a:pPr>
            <a:r>
              <a:rPr lang="ja-JP" altLang="en-US" sz="4000" b="1" dirty="0" smtClean="0"/>
              <a:t>　</a:t>
            </a:r>
            <a:endParaRPr lang="en-US" altLang="ja-JP" sz="4000" b="1" dirty="0"/>
          </a:p>
          <a:p>
            <a:pPr marL="0" lvl="0" indent="0" algn="ctr">
              <a:buNone/>
            </a:pPr>
            <a:endParaRPr lang="en-US" altLang="ja-JP" sz="2800" b="1" dirty="0" smtClean="0"/>
          </a:p>
          <a:p>
            <a:pPr marL="0" lvl="0" indent="0" algn="ctr">
              <a:buNone/>
            </a:pPr>
            <a:r>
              <a:rPr lang="ja-JP" altLang="en-US" sz="4000" b="1" dirty="0" smtClean="0"/>
              <a:t>　</a:t>
            </a:r>
            <a:endParaRPr lang="en-US" altLang="ja-JP" sz="4000" b="1" dirty="0" smtClean="0"/>
          </a:p>
          <a:p>
            <a:pPr marL="0" indent="0">
              <a:buNone/>
            </a:pPr>
            <a:endParaRPr lang="en-US" altLang="ja-JP" sz="2800" b="1" dirty="0"/>
          </a:p>
          <a:p>
            <a:pPr marL="0" indent="0">
              <a:buNone/>
            </a:pPr>
            <a:endParaRPr lang="ja-JP" altLang="ja-JP" sz="2800" dirty="0"/>
          </a:p>
          <a:p>
            <a:pPr marL="0" lvl="0" indent="0" algn="ctr">
              <a:buNone/>
            </a:pPr>
            <a:endParaRPr lang="ja-JP" altLang="ja-JP" sz="2800" b="1" dirty="0"/>
          </a:p>
        </p:txBody>
      </p:sp>
      <p:sp>
        <p:nvSpPr>
          <p:cNvPr id="4" name="角丸四角形 3"/>
          <p:cNvSpPr/>
          <p:nvPr/>
        </p:nvSpPr>
        <p:spPr bwMode="auto">
          <a:xfrm>
            <a:off x="1511660" y="2131226"/>
            <a:ext cx="3348372" cy="9001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意見交換</a:t>
            </a:r>
          </a:p>
        </p:txBody>
      </p:sp>
      <p:sp>
        <p:nvSpPr>
          <p:cNvPr id="14" name="角丸四角形 13"/>
          <p:cNvSpPr/>
          <p:nvPr/>
        </p:nvSpPr>
        <p:spPr bwMode="auto">
          <a:xfrm>
            <a:off x="1511660" y="3583852"/>
            <a:ext cx="4716524" cy="9001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ディスカッション</a:t>
            </a:r>
          </a:p>
        </p:txBody>
      </p:sp>
      <p:sp>
        <p:nvSpPr>
          <p:cNvPr id="13" name="角丸四角形 12"/>
          <p:cNvSpPr/>
          <p:nvPr/>
        </p:nvSpPr>
        <p:spPr bwMode="auto">
          <a:xfrm>
            <a:off x="2859088" y="4976871"/>
            <a:ext cx="2391441" cy="9001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実践</a:t>
            </a:r>
            <a:endParaRPr kumimoji="0" lang="ja-JP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右矢印 1"/>
          <p:cNvSpPr/>
          <p:nvPr/>
        </p:nvSpPr>
        <p:spPr bwMode="auto">
          <a:xfrm>
            <a:off x="1908213" y="5084429"/>
            <a:ext cx="812915" cy="684984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78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8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59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60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61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8"/>
          <a:stretch>
            <a:fillRect/>
          </a:stretch>
        </p:blipFill>
        <p:spPr bwMode="auto">
          <a:xfrm>
            <a:off x="0" y="0"/>
            <a:ext cx="18669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2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ext Box 72"/>
          <p:cNvSpPr txBox="1">
            <a:spLocks noChangeArrowheads="1"/>
          </p:cNvSpPr>
          <p:nvPr/>
        </p:nvSpPr>
        <p:spPr bwMode="auto">
          <a:xfrm>
            <a:off x="69342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01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11272" name="タイトル 2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99313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要約</a:t>
            </a:r>
          </a:p>
        </p:txBody>
      </p:sp>
      <p:sp>
        <p:nvSpPr>
          <p:cNvPr id="11273" name="コンテンツ プレースホルダー 3"/>
          <p:cNvSpPr>
            <a:spLocks noGrp="1"/>
          </p:cNvSpPr>
          <p:nvPr>
            <p:ph idx="1"/>
          </p:nvPr>
        </p:nvSpPr>
        <p:spPr>
          <a:xfrm>
            <a:off x="992188" y="1290638"/>
            <a:ext cx="7199312" cy="5018087"/>
          </a:xfrm>
        </p:spPr>
        <p:txBody>
          <a:bodyPr/>
          <a:lstStyle/>
          <a:p>
            <a:pPr algn="l">
              <a:buFont typeface="Wingdings" panose="05000000000000000000" pitchFamily="2" charset="2"/>
              <a:buChar char="u"/>
            </a:pPr>
            <a:r>
              <a:rPr lang="ja-JP" altLang="en-US" dirty="0" smtClean="0"/>
              <a:t>　</a:t>
            </a:r>
            <a:r>
              <a:rPr lang="ja-JP" altLang="en-US" dirty="0" smtClean="0"/>
              <a:t>２つの対話の区別</a:t>
            </a:r>
            <a:endParaRPr lang="en-US" altLang="ja-JP" dirty="0" smtClean="0"/>
          </a:p>
          <a:p>
            <a:pPr marL="0" lvl="0" indent="0">
              <a:buNone/>
            </a:pPr>
            <a:endParaRPr lang="en-US" altLang="ja-JP" dirty="0" smtClean="0"/>
          </a:p>
          <a:p>
            <a:pPr marL="0" indent="0" algn="l">
              <a:buNone/>
            </a:pPr>
            <a:endParaRPr lang="en-US" altLang="ja-JP" sz="2800" b="1" dirty="0"/>
          </a:p>
          <a:p>
            <a:pPr marL="0" indent="0">
              <a:buNone/>
            </a:pPr>
            <a:endParaRPr lang="ja-JP" altLang="ja-JP" sz="2800" dirty="0"/>
          </a:p>
          <a:p>
            <a:pPr marL="0" lvl="0" indent="0" algn="ctr">
              <a:buNone/>
            </a:pPr>
            <a:endParaRPr lang="ja-JP" altLang="ja-JP" sz="2800" b="1" dirty="0"/>
          </a:p>
        </p:txBody>
      </p:sp>
      <p:sp>
        <p:nvSpPr>
          <p:cNvPr id="4" name="角丸四角形 3"/>
          <p:cNvSpPr/>
          <p:nvPr/>
        </p:nvSpPr>
        <p:spPr bwMode="auto">
          <a:xfrm>
            <a:off x="1511660" y="2131226"/>
            <a:ext cx="3348372" cy="9001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意見交換</a:t>
            </a:r>
          </a:p>
        </p:txBody>
      </p:sp>
      <p:sp>
        <p:nvSpPr>
          <p:cNvPr id="14" name="角丸四角形 13"/>
          <p:cNvSpPr/>
          <p:nvPr/>
        </p:nvSpPr>
        <p:spPr bwMode="auto">
          <a:xfrm>
            <a:off x="1511660" y="3834681"/>
            <a:ext cx="4716524" cy="9001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ディスカッション</a:t>
            </a:r>
          </a:p>
        </p:txBody>
      </p:sp>
    </p:spTree>
    <p:extLst>
      <p:ext uri="{BB962C8B-B14F-4D97-AF65-F5344CB8AC3E}">
        <p14:creationId xmlns:p14="http://schemas.microsoft.com/office/powerpoint/2010/main" val="309302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8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59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60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61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8"/>
          <a:stretch>
            <a:fillRect/>
          </a:stretch>
        </p:blipFill>
        <p:spPr bwMode="auto">
          <a:xfrm>
            <a:off x="0" y="0"/>
            <a:ext cx="18669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2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ext Box 72"/>
          <p:cNvSpPr txBox="1">
            <a:spLocks noChangeArrowheads="1"/>
          </p:cNvSpPr>
          <p:nvPr/>
        </p:nvSpPr>
        <p:spPr bwMode="auto">
          <a:xfrm>
            <a:off x="69342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01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11272" name="タイトル 2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99313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要約</a:t>
            </a:r>
          </a:p>
        </p:txBody>
      </p:sp>
      <p:sp>
        <p:nvSpPr>
          <p:cNvPr id="11273" name="コンテンツ プレースホルダー 3"/>
          <p:cNvSpPr>
            <a:spLocks noGrp="1"/>
          </p:cNvSpPr>
          <p:nvPr>
            <p:ph idx="1"/>
          </p:nvPr>
        </p:nvSpPr>
        <p:spPr>
          <a:xfrm>
            <a:off x="992188" y="1290638"/>
            <a:ext cx="7199312" cy="5018087"/>
          </a:xfrm>
        </p:spPr>
        <p:txBody>
          <a:bodyPr/>
          <a:lstStyle/>
          <a:p>
            <a:pPr algn="l">
              <a:buFont typeface="Wingdings" panose="05000000000000000000" pitchFamily="2" charset="2"/>
              <a:buChar char="u"/>
            </a:pPr>
            <a:r>
              <a:rPr lang="ja-JP" altLang="en-US" dirty="0" smtClean="0"/>
              <a:t>　</a:t>
            </a:r>
            <a:r>
              <a:rPr lang="ja-JP" altLang="en-US" dirty="0" smtClean="0"/>
              <a:t>２つの対話の区別</a:t>
            </a:r>
            <a:endParaRPr lang="en-US" altLang="ja-JP" dirty="0" smtClean="0"/>
          </a:p>
          <a:p>
            <a:pPr marL="0" lvl="0" indent="0">
              <a:buNone/>
            </a:pPr>
            <a:endParaRPr lang="en-US" altLang="ja-JP" dirty="0" smtClean="0"/>
          </a:p>
          <a:p>
            <a:pPr marL="0" lvl="0" indent="0" algn="ctr">
              <a:buNone/>
            </a:pPr>
            <a:r>
              <a:rPr lang="ja-JP" altLang="en-US" sz="4000" b="1" dirty="0" smtClean="0"/>
              <a:t>　</a:t>
            </a:r>
            <a:endParaRPr lang="en-US" altLang="ja-JP" sz="4000" b="1" dirty="0"/>
          </a:p>
          <a:p>
            <a:pPr marL="0" indent="0" algn="l">
              <a:buNone/>
            </a:pPr>
            <a:r>
              <a:rPr lang="ja-JP" altLang="en-US" sz="2800" b="1" dirty="0" smtClean="0"/>
              <a:t>　　 </a:t>
            </a:r>
            <a:r>
              <a:rPr lang="ja-JP" altLang="en-US" sz="2800" dirty="0" smtClean="0"/>
              <a:t>→</a:t>
            </a:r>
            <a:r>
              <a:rPr lang="ja-JP" altLang="ja-JP" sz="2800" u="sng" dirty="0"/>
              <a:t>個人の理解を深める</a:t>
            </a:r>
            <a:r>
              <a:rPr lang="ja-JP" altLang="ja-JP" sz="2800" dirty="0"/>
              <a:t>ため</a:t>
            </a:r>
            <a:endParaRPr lang="en-US" altLang="ja-JP" sz="2800" dirty="0"/>
          </a:p>
          <a:p>
            <a:pPr marL="0" lvl="0" indent="0" algn="l">
              <a:buNone/>
            </a:pPr>
            <a:endParaRPr lang="en-US" altLang="ja-JP" sz="2800" b="1" dirty="0" smtClean="0"/>
          </a:p>
          <a:p>
            <a:pPr marL="0" lvl="0" indent="0" algn="ctr">
              <a:buNone/>
            </a:pPr>
            <a:r>
              <a:rPr lang="ja-JP" altLang="en-US" sz="4000" b="1" dirty="0" smtClean="0"/>
              <a:t>　</a:t>
            </a:r>
            <a:endParaRPr lang="en-US" altLang="ja-JP" sz="4000" b="1" dirty="0" smtClean="0"/>
          </a:p>
          <a:p>
            <a:pPr marL="0" lvl="0" indent="0" algn="ctr">
              <a:buNone/>
            </a:pPr>
            <a:r>
              <a:rPr lang="ja-JP" altLang="en-US" dirty="0" smtClean="0"/>
              <a:t>→</a:t>
            </a:r>
            <a:r>
              <a:rPr lang="ja-JP" altLang="ja-JP" sz="2800" u="sng" dirty="0"/>
              <a:t>チームを一つの結論に導く</a:t>
            </a:r>
            <a:r>
              <a:rPr lang="ja-JP" altLang="ja-JP" sz="2800" dirty="0"/>
              <a:t>ため</a:t>
            </a:r>
            <a:endParaRPr lang="en-US" altLang="ja-JP" sz="2800" dirty="0"/>
          </a:p>
          <a:p>
            <a:pPr marL="457200" lvl="1" indent="0" algn="l">
              <a:buNone/>
            </a:pPr>
            <a:r>
              <a:rPr lang="ja-JP" altLang="en-US" dirty="0" smtClean="0"/>
              <a:t>　に</a:t>
            </a:r>
            <a:r>
              <a:rPr lang="ja-JP" altLang="ja-JP" dirty="0"/>
              <a:t>意見を交わす</a:t>
            </a:r>
          </a:p>
          <a:p>
            <a:pPr marL="0" indent="0" algn="l">
              <a:buNone/>
            </a:pPr>
            <a:endParaRPr lang="en-US" altLang="ja-JP" sz="2800" b="1" dirty="0"/>
          </a:p>
          <a:p>
            <a:pPr marL="0" indent="0">
              <a:buNone/>
            </a:pPr>
            <a:endParaRPr lang="ja-JP" altLang="ja-JP" sz="2800" dirty="0"/>
          </a:p>
          <a:p>
            <a:pPr marL="0" lvl="0" indent="0" algn="ctr">
              <a:buNone/>
            </a:pPr>
            <a:endParaRPr lang="ja-JP" altLang="ja-JP" sz="2800" b="1" dirty="0"/>
          </a:p>
        </p:txBody>
      </p:sp>
      <p:sp>
        <p:nvSpPr>
          <p:cNvPr id="4" name="角丸四角形 3"/>
          <p:cNvSpPr/>
          <p:nvPr/>
        </p:nvSpPr>
        <p:spPr bwMode="auto">
          <a:xfrm>
            <a:off x="1511660" y="2131226"/>
            <a:ext cx="3348372" cy="9001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意見交換</a:t>
            </a:r>
          </a:p>
        </p:txBody>
      </p:sp>
      <p:sp>
        <p:nvSpPr>
          <p:cNvPr id="14" name="角丸四角形 13"/>
          <p:cNvSpPr/>
          <p:nvPr/>
        </p:nvSpPr>
        <p:spPr bwMode="auto">
          <a:xfrm>
            <a:off x="1511660" y="3834681"/>
            <a:ext cx="4716524" cy="9001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ディスカッション</a:t>
            </a:r>
          </a:p>
        </p:txBody>
      </p:sp>
    </p:spTree>
    <p:extLst>
      <p:ext uri="{BB962C8B-B14F-4D97-AF65-F5344CB8AC3E}">
        <p14:creationId xmlns:p14="http://schemas.microsoft.com/office/powerpoint/2010/main" val="384785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8" descr="Untitled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59" descr="card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60" descr="card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61" descr="card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8"/>
          <a:stretch>
            <a:fillRect/>
          </a:stretch>
        </p:blipFill>
        <p:spPr bwMode="auto">
          <a:xfrm>
            <a:off x="0" y="0"/>
            <a:ext cx="18669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2" descr="card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8"/>
          <a:stretch>
            <a:fillRect/>
          </a:stretch>
        </p:blipFill>
        <p:spPr bwMode="auto">
          <a:xfrm>
            <a:off x="0" y="0"/>
            <a:ext cx="17907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ext Box 72"/>
          <p:cNvSpPr txBox="1">
            <a:spLocks noChangeArrowheads="1"/>
          </p:cNvSpPr>
          <p:nvPr/>
        </p:nvSpPr>
        <p:spPr bwMode="auto">
          <a:xfrm>
            <a:off x="6934200" y="166688"/>
            <a:ext cx="106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6000">
                <a:solidFill>
                  <a:srgbClr val="F2FDF7"/>
                </a:solidFill>
                <a:ea typeface="ＭＳ Ｐゴシック" panose="020B0600070205080204" pitchFamily="50" charset="-128"/>
              </a:rPr>
              <a:t>01</a:t>
            </a:r>
            <a:endParaRPr lang="en-US" altLang="ja-JP" sz="1800">
              <a:ea typeface="ＭＳ Ｐゴシック" panose="020B0600070205080204" pitchFamily="50" charset="-128"/>
            </a:endParaRPr>
          </a:p>
        </p:txBody>
      </p:sp>
      <p:sp>
        <p:nvSpPr>
          <p:cNvPr id="11272" name="タイトル 2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99313" cy="985838"/>
          </a:xfrm>
        </p:spPr>
        <p:txBody>
          <a:bodyPr/>
          <a:lstStyle/>
          <a:p>
            <a:r>
              <a:rPr kumimoji="1" lang="ja-JP" altLang="en-US" dirty="0" smtClean="0">
                <a:ea typeface="ＭＳ Ｐゴシック" panose="020B0600070205080204" pitchFamily="50" charset="-128"/>
              </a:rPr>
              <a:t>要約</a:t>
            </a:r>
          </a:p>
        </p:txBody>
      </p:sp>
      <p:sp>
        <p:nvSpPr>
          <p:cNvPr id="11273" name="コンテンツ プレースホルダー 3"/>
          <p:cNvSpPr>
            <a:spLocks noGrp="1"/>
          </p:cNvSpPr>
          <p:nvPr>
            <p:ph idx="1"/>
          </p:nvPr>
        </p:nvSpPr>
        <p:spPr>
          <a:xfrm>
            <a:off x="992188" y="1290638"/>
            <a:ext cx="7199312" cy="5018087"/>
          </a:xfrm>
        </p:spPr>
        <p:txBody>
          <a:bodyPr/>
          <a:lstStyle/>
          <a:p>
            <a:pPr algn="l">
              <a:buFont typeface="Wingdings" panose="05000000000000000000" pitchFamily="2" charset="2"/>
              <a:buChar char="u"/>
            </a:pPr>
            <a:r>
              <a:rPr lang="ja-JP" altLang="en-US" dirty="0" smtClean="0"/>
              <a:t>　チーム学習の</a:t>
            </a:r>
            <a:r>
              <a:rPr lang="ja-JP" altLang="ja-JP" dirty="0" smtClean="0"/>
              <a:t>ディシプリン</a:t>
            </a:r>
            <a:endParaRPr lang="en-US" altLang="ja-JP" dirty="0" smtClean="0"/>
          </a:p>
          <a:p>
            <a:pPr marL="0" lvl="0" indent="0">
              <a:buNone/>
            </a:pPr>
            <a:endParaRPr lang="en-US" altLang="ja-JP" dirty="0" smtClean="0"/>
          </a:p>
          <a:p>
            <a:pPr marL="0" lvl="0" indent="0" algn="ctr">
              <a:buNone/>
            </a:pPr>
            <a:r>
              <a:rPr lang="ja-JP" altLang="en-US" sz="4000" b="1" dirty="0" smtClean="0"/>
              <a:t>　</a:t>
            </a:r>
            <a:endParaRPr lang="en-US" altLang="ja-JP" sz="4000" b="1" dirty="0"/>
          </a:p>
          <a:p>
            <a:pPr marL="0" lvl="0" indent="0" algn="ctr">
              <a:buNone/>
            </a:pPr>
            <a:endParaRPr lang="en-US" altLang="ja-JP" sz="2800" b="1" dirty="0" smtClean="0"/>
          </a:p>
          <a:p>
            <a:pPr marL="0" lvl="0" indent="0" algn="ctr">
              <a:buNone/>
            </a:pPr>
            <a:r>
              <a:rPr lang="ja-JP" altLang="en-US" sz="4000" b="1" dirty="0" smtClean="0"/>
              <a:t>　</a:t>
            </a:r>
            <a:endParaRPr lang="en-US" altLang="ja-JP" sz="4000" b="1" dirty="0" smtClean="0"/>
          </a:p>
          <a:p>
            <a:pPr marL="0" indent="0" algn="l">
              <a:buNone/>
            </a:pPr>
            <a:endParaRPr lang="en-US" altLang="ja-JP" sz="1100" dirty="0" smtClean="0"/>
          </a:p>
          <a:p>
            <a:pPr marL="0" indent="0" algn="l">
              <a:buNone/>
            </a:pPr>
            <a:r>
              <a:rPr lang="ja-JP" altLang="en-US" sz="2800" dirty="0" smtClean="0"/>
              <a:t>　⇒</a:t>
            </a:r>
            <a:r>
              <a:rPr lang="ja-JP" altLang="ja-JP" sz="2800" dirty="0"/>
              <a:t>区別してバランスをとることが大切</a:t>
            </a:r>
          </a:p>
          <a:p>
            <a:pPr marL="0" indent="0" algn="l">
              <a:buNone/>
            </a:pPr>
            <a:endParaRPr lang="ja-JP" altLang="ja-JP" sz="2800" dirty="0"/>
          </a:p>
          <a:p>
            <a:pPr marL="0" lvl="0" indent="0" algn="ctr">
              <a:buNone/>
            </a:pPr>
            <a:endParaRPr lang="ja-JP" altLang="ja-JP" sz="2800" b="1" dirty="0"/>
          </a:p>
        </p:txBody>
      </p:sp>
      <p:sp>
        <p:nvSpPr>
          <p:cNvPr id="4" name="角丸四角形 3"/>
          <p:cNvSpPr/>
          <p:nvPr/>
        </p:nvSpPr>
        <p:spPr bwMode="auto">
          <a:xfrm>
            <a:off x="1511660" y="2289262"/>
            <a:ext cx="3348372" cy="9001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意見交換</a:t>
            </a:r>
          </a:p>
        </p:txBody>
      </p:sp>
      <p:sp>
        <p:nvSpPr>
          <p:cNvPr id="14" name="角丸四角形 13"/>
          <p:cNvSpPr/>
          <p:nvPr/>
        </p:nvSpPr>
        <p:spPr bwMode="auto">
          <a:xfrm>
            <a:off x="1511660" y="3452682"/>
            <a:ext cx="4716524" cy="9001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ディスカッション</a:t>
            </a:r>
          </a:p>
        </p:txBody>
      </p:sp>
    </p:spTree>
    <p:extLst>
      <p:ext uri="{BB962C8B-B14F-4D97-AF65-F5344CB8AC3E}">
        <p14:creationId xmlns:p14="http://schemas.microsoft.com/office/powerpoint/2010/main" val="291425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3366FF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E2F4F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6529</TotalTime>
  <Words>1655</Words>
  <Application>Microsoft Office PowerPoint</Application>
  <PresentationFormat>画面に合わせる (4:3)</PresentationFormat>
  <Paragraphs>532</Paragraphs>
  <Slides>51</Slides>
  <Notes>47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51</vt:i4>
      </vt:variant>
    </vt:vector>
  </HeadingPairs>
  <TitlesOfParts>
    <vt:vector size="57" baseType="lpstr">
      <vt:lpstr>ＭＳ Ｐゴシック</vt:lpstr>
      <vt:lpstr>Arial</vt:lpstr>
      <vt:lpstr>Calibri</vt:lpstr>
      <vt:lpstr>Calibri Light</vt:lpstr>
      <vt:lpstr>Wingdings</vt:lpstr>
      <vt:lpstr>Default Design</vt:lpstr>
      <vt:lpstr>PowerPoint プレゼンテーション</vt:lpstr>
      <vt:lpstr>本日のタイムライン</vt:lpstr>
      <vt:lpstr>要約</vt:lpstr>
      <vt:lpstr>要約</vt:lpstr>
      <vt:lpstr>要約</vt:lpstr>
      <vt:lpstr>要約</vt:lpstr>
      <vt:lpstr>要約</vt:lpstr>
      <vt:lpstr>要約</vt:lpstr>
      <vt:lpstr>要約</vt:lpstr>
      <vt:lpstr>要約</vt:lpstr>
      <vt:lpstr>要約</vt:lpstr>
      <vt:lpstr>要約</vt:lpstr>
      <vt:lpstr>要約</vt:lpstr>
      <vt:lpstr>要約</vt:lpstr>
      <vt:lpstr>要約</vt:lpstr>
      <vt:lpstr>要約</vt:lpstr>
      <vt:lpstr>要約</vt:lpstr>
      <vt:lpstr>クイズ</vt:lpstr>
      <vt:lpstr>解答例</vt:lpstr>
      <vt:lpstr>解答例</vt:lpstr>
      <vt:lpstr>解答例</vt:lpstr>
      <vt:lpstr>要約</vt:lpstr>
      <vt:lpstr>要約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ケース紹介</vt:lpstr>
      <vt:lpstr>まとめ</vt:lpstr>
      <vt:lpstr>【参考文献】</vt:lpstr>
    </vt:vector>
  </TitlesOfParts>
  <Company>Presentation Magazine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Coloured slides template background</dc:title>
  <dc:creator>Presentation Magazine</dc:creator>
  <cp:lastModifiedBy>takita yuuka</cp:lastModifiedBy>
  <cp:revision>262</cp:revision>
  <cp:lastPrinted>2014-11-20T00:37:11Z</cp:lastPrinted>
  <dcterms:modified xsi:type="dcterms:W3CDTF">2014-11-20T03:02:23Z</dcterms:modified>
</cp:coreProperties>
</file>