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9" r:id="rId6"/>
    <p:sldId id="270" r:id="rId7"/>
    <p:sldId id="262" r:id="rId8"/>
    <p:sldId id="266" r:id="rId9"/>
    <p:sldId id="271" r:id="rId10"/>
    <p:sldId id="268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298234-93B3-474A-AB9F-DA5C663EB197}" type="doc">
      <dgm:prSet loTypeId="urn:microsoft.com/office/officeart/2005/8/layout/pyramid1" loCatId="pyramid" qsTypeId="urn:microsoft.com/office/officeart/2005/8/quickstyle/simple1" qsCatId="simple" csTypeId="urn:microsoft.com/office/officeart/2005/8/colors/accent6_3" csCatId="accent6" phldr="1"/>
      <dgm:spPr/>
    </dgm:pt>
    <dgm:pt modelId="{58509AC6-5AD8-4746-BB60-B2D3C84D89F5}">
      <dgm:prSet phldrT="[テキスト]" custT="1"/>
      <dgm:spPr/>
      <dgm:t>
        <a:bodyPr/>
        <a:lstStyle/>
        <a:p>
          <a:endParaRPr kumimoji="1" lang="ja-JP" altLang="en-US" sz="2400" dirty="0"/>
        </a:p>
      </dgm:t>
    </dgm:pt>
    <dgm:pt modelId="{AA6D23F0-5CD0-4409-BB59-0136490DB652}" type="parTrans" cxnId="{43E67859-D4D2-4B87-A83B-0EF9780560DE}">
      <dgm:prSet/>
      <dgm:spPr/>
      <dgm:t>
        <a:bodyPr/>
        <a:lstStyle/>
        <a:p>
          <a:endParaRPr kumimoji="1" lang="ja-JP" altLang="en-US"/>
        </a:p>
      </dgm:t>
    </dgm:pt>
    <dgm:pt modelId="{0D013698-4E3D-4BD5-81D4-CEECF5D6CC43}" type="sibTrans" cxnId="{43E67859-D4D2-4B87-A83B-0EF9780560DE}">
      <dgm:prSet/>
      <dgm:spPr/>
      <dgm:t>
        <a:bodyPr/>
        <a:lstStyle/>
        <a:p>
          <a:endParaRPr kumimoji="1" lang="ja-JP" altLang="en-US"/>
        </a:p>
      </dgm:t>
    </dgm:pt>
    <dgm:pt modelId="{DB913DD6-3E4A-4F04-959C-77AF85B14D27}">
      <dgm:prSet phldrT="[テキスト]" custT="1"/>
      <dgm:spPr/>
      <dgm:t>
        <a:bodyPr/>
        <a:lstStyle/>
        <a:p>
          <a:r>
            <a:rPr kumimoji="1" lang="ja-JP" altLang="en-US" sz="2400" dirty="0" smtClean="0"/>
            <a:t>向上心</a:t>
          </a:r>
          <a:endParaRPr kumimoji="1" lang="ja-JP" altLang="en-US" sz="2400" dirty="0"/>
        </a:p>
      </dgm:t>
    </dgm:pt>
    <dgm:pt modelId="{2127BCAC-9EE8-43F3-B233-5BC63C1685C8}" type="parTrans" cxnId="{756471FA-0C98-4371-9631-625F2A08A151}">
      <dgm:prSet/>
      <dgm:spPr/>
      <dgm:t>
        <a:bodyPr/>
        <a:lstStyle/>
        <a:p>
          <a:endParaRPr kumimoji="1" lang="ja-JP" altLang="en-US"/>
        </a:p>
      </dgm:t>
    </dgm:pt>
    <dgm:pt modelId="{4DAB2D89-EACD-4DD6-A395-3AB38C114E47}" type="sibTrans" cxnId="{756471FA-0C98-4371-9631-625F2A08A151}">
      <dgm:prSet/>
      <dgm:spPr/>
      <dgm:t>
        <a:bodyPr/>
        <a:lstStyle/>
        <a:p>
          <a:endParaRPr kumimoji="1" lang="ja-JP" altLang="en-US"/>
        </a:p>
      </dgm:t>
    </dgm:pt>
    <dgm:pt modelId="{8FA511A9-A806-4C1E-81D0-2F57DE9ECC29}" type="pres">
      <dgm:prSet presAssocID="{D4298234-93B3-474A-AB9F-DA5C663EB197}" presName="Name0" presStyleCnt="0">
        <dgm:presLayoutVars>
          <dgm:dir/>
          <dgm:animLvl val="lvl"/>
          <dgm:resizeHandles val="exact"/>
        </dgm:presLayoutVars>
      </dgm:prSet>
      <dgm:spPr/>
    </dgm:pt>
    <dgm:pt modelId="{83E36A7B-9239-4FC2-8C8A-687CB30EBBD3}" type="pres">
      <dgm:prSet presAssocID="{58509AC6-5AD8-4746-BB60-B2D3C84D89F5}" presName="Name8" presStyleCnt="0"/>
      <dgm:spPr/>
    </dgm:pt>
    <dgm:pt modelId="{9DB2B246-0BDF-4167-9DFF-5AE181F54D4D}" type="pres">
      <dgm:prSet presAssocID="{58509AC6-5AD8-4746-BB60-B2D3C84D89F5}" presName="level" presStyleLbl="node1" presStyleIdx="0" presStyleCnt="2" custScaleY="29891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1D6799C-A208-4F4B-9F99-4FA1FA002F0B}" type="pres">
      <dgm:prSet presAssocID="{58509AC6-5AD8-4746-BB60-B2D3C84D89F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A0D90B-309E-407B-8FEA-CE5D418320F3}" type="pres">
      <dgm:prSet presAssocID="{DB913DD6-3E4A-4F04-959C-77AF85B14D27}" presName="Name8" presStyleCnt="0"/>
      <dgm:spPr/>
    </dgm:pt>
    <dgm:pt modelId="{B920F343-9F92-4A7D-BFA5-8BD9A440DC73}" type="pres">
      <dgm:prSet presAssocID="{DB913DD6-3E4A-4F04-959C-77AF85B14D27}" presName="level" presStyleLbl="node1" presStyleIdx="1" presStyleCnt="2">
        <dgm:presLayoutVars>
          <dgm:chMax val="1"/>
          <dgm:bulletEnabled val="1"/>
        </dgm:presLayoutVars>
      </dgm:prSet>
      <dgm:spPr/>
    </dgm:pt>
    <dgm:pt modelId="{8C13B5BF-E09C-469F-B298-53D5B1DBCD55}" type="pres">
      <dgm:prSet presAssocID="{DB913DD6-3E4A-4F04-959C-77AF85B14D2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56471FA-0C98-4371-9631-625F2A08A151}" srcId="{D4298234-93B3-474A-AB9F-DA5C663EB197}" destId="{DB913DD6-3E4A-4F04-959C-77AF85B14D27}" srcOrd="1" destOrd="0" parTransId="{2127BCAC-9EE8-43F3-B233-5BC63C1685C8}" sibTransId="{4DAB2D89-EACD-4DD6-A395-3AB38C114E47}"/>
    <dgm:cxn modelId="{43E67859-D4D2-4B87-A83B-0EF9780560DE}" srcId="{D4298234-93B3-474A-AB9F-DA5C663EB197}" destId="{58509AC6-5AD8-4746-BB60-B2D3C84D89F5}" srcOrd="0" destOrd="0" parTransId="{AA6D23F0-5CD0-4409-BB59-0136490DB652}" sibTransId="{0D013698-4E3D-4BD5-81D4-CEECF5D6CC43}"/>
    <dgm:cxn modelId="{4F76B07B-7A5E-473C-979D-4C5D80E82D84}" type="presOf" srcId="{D4298234-93B3-474A-AB9F-DA5C663EB197}" destId="{8FA511A9-A806-4C1E-81D0-2F57DE9ECC29}" srcOrd="0" destOrd="0" presId="urn:microsoft.com/office/officeart/2005/8/layout/pyramid1"/>
    <dgm:cxn modelId="{0925758C-0E70-4F0B-A13B-0F5C8FD36F76}" type="presOf" srcId="{DB913DD6-3E4A-4F04-959C-77AF85B14D27}" destId="{B920F343-9F92-4A7D-BFA5-8BD9A440DC73}" srcOrd="0" destOrd="0" presId="urn:microsoft.com/office/officeart/2005/8/layout/pyramid1"/>
    <dgm:cxn modelId="{03386166-82F7-4412-9BBC-E967496823B1}" type="presOf" srcId="{58509AC6-5AD8-4746-BB60-B2D3C84D89F5}" destId="{A1D6799C-A208-4F4B-9F99-4FA1FA002F0B}" srcOrd="1" destOrd="0" presId="urn:microsoft.com/office/officeart/2005/8/layout/pyramid1"/>
    <dgm:cxn modelId="{D1984DFA-FD0A-4566-9B89-78B4B5396879}" type="presOf" srcId="{58509AC6-5AD8-4746-BB60-B2D3C84D89F5}" destId="{9DB2B246-0BDF-4167-9DFF-5AE181F54D4D}" srcOrd="0" destOrd="0" presId="urn:microsoft.com/office/officeart/2005/8/layout/pyramid1"/>
    <dgm:cxn modelId="{4C167AE9-8F0F-4924-BF17-41C1924A63EB}" type="presOf" srcId="{DB913DD6-3E4A-4F04-959C-77AF85B14D27}" destId="{8C13B5BF-E09C-469F-B298-53D5B1DBCD55}" srcOrd="1" destOrd="0" presId="urn:microsoft.com/office/officeart/2005/8/layout/pyramid1"/>
    <dgm:cxn modelId="{FC24A1F9-FF21-49E0-BD7E-D2302727DFE3}" type="presParOf" srcId="{8FA511A9-A806-4C1E-81D0-2F57DE9ECC29}" destId="{83E36A7B-9239-4FC2-8C8A-687CB30EBBD3}" srcOrd="0" destOrd="0" presId="urn:microsoft.com/office/officeart/2005/8/layout/pyramid1"/>
    <dgm:cxn modelId="{CEFCAD80-DE49-41C0-905D-922296A9E00E}" type="presParOf" srcId="{83E36A7B-9239-4FC2-8C8A-687CB30EBBD3}" destId="{9DB2B246-0BDF-4167-9DFF-5AE181F54D4D}" srcOrd="0" destOrd="0" presId="urn:microsoft.com/office/officeart/2005/8/layout/pyramid1"/>
    <dgm:cxn modelId="{38BA638D-BB3F-4402-9DDC-D86F5198EB5C}" type="presParOf" srcId="{83E36A7B-9239-4FC2-8C8A-687CB30EBBD3}" destId="{A1D6799C-A208-4F4B-9F99-4FA1FA002F0B}" srcOrd="1" destOrd="0" presId="urn:microsoft.com/office/officeart/2005/8/layout/pyramid1"/>
    <dgm:cxn modelId="{3E760AEC-A263-4FA0-BC35-B2DAE18D8F70}" type="presParOf" srcId="{8FA511A9-A806-4C1E-81D0-2F57DE9ECC29}" destId="{16A0D90B-309E-407B-8FEA-CE5D418320F3}" srcOrd="1" destOrd="0" presId="urn:microsoft.com/office/officeart/2005/8/layout/pyramid1"/>
    <dgm:cxn modelId="{03AEDB39-CCA1-4A5B-98D7-54287D2F3E82}" type="presParOf" srcId="{16A0D90B-309E-407B-8FEA-CE5D418320F3}" destId="{B920F343-9F92-4A7D-BFA5-8BD9A440DC73}" srcOrd="0" destOrd="0" presId="urn:microsoft.com/office/officeart/2005/8/layout/pyramid1"/>
    <dgm:cxn modelId="{8C93879C-8D61-4EB2-844C-659E8C2497B5}" type="presParOf" srcId="{16A0D90B-309E-407B-8FEA-CE5D418320F3}" destId="{8C13B5BF-E09C-469F-B298-53D5B1DBCD5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298234-93B3-474A-AB9F-DA5C663EB197}" type="doc">
      <dgm:prSet loTypeId="urn:microsoft.com/office/officeart/2005/8/layout/pyramid1" loCatId="pyramid" qsTypeId="urn:microsoft.com/office/officeart/2005/8/quickstyle/simple1" qsCatId="simple" csTypeId="urn:microsoft.com/office/officeart/2005/8/colors/accent5_3" csCatId="accent5" phldr="1"/>
      <dgm:spPr/>
    </dgm:pt>
    <dgm:pt modelId="{58509AC6-5AD8-4746-BB60-B2D3C84D89F5}">
      <dgm:prSet phldrT="[テキスト]" custT="1"/>
      <dgm:spPr/>
      <dgm:t>
        <a:bodyPr/>
        <a:lstStyle/>
        <a:p>
          <a:endParaRPr kumimoji="1" lang="ja-JP" altLang="en-US" sz="2400" dirty="0"/>
        </a:p>
      </dgm:t>
    </dgm:pt>
    <dgm:pt modelId="{AA6D23F0-5CD0-4409-BB59-0136490DB652}" type="parTrans" cxnId="{43E67859-D4D2-4B87-A83B-0EF9780560DE}">
      <dgm:prSet/>
      <dgm:spPr/>
      <dgm:t>
        <a:bodyPr/>
        <a:lstStyle/>
        <a:p>
          <a:endParaRPr kumimoji="1" lang="ja-JP" altLang="en-US"/>
        </a:p>
      </dgm:t>
    </dgm:pt>
    <dgm:pt modelId="{0D013698-4E3D-4BD5-81D4-CEECF5D6CC43}" type="sibTrans" cxnId="{43E67859-D4D2-4B87-A83B-0EF9780560DE}">
      <dgm:prSet/>
      <dgm:spPr/>
      <dgm:t>
        <a:bodyPr/>
        <a:lstStyle/>
        <a:p>
          <a:endParaRPr kumimoji="1" lang="ja-JP" altLang="en-US"/>
        </a:p>
      </dgm:t>
    </dgm:pt>
    <dgm:pt modelId="{DB913DD6-3E4A-4F04-959C-77AF85B14D27}">
      <dgm:prSet phldrT="[テキスト]" custT="1"/>
      <dgm:spPr/>
      <dgm:t>
        <a:bodyPr/>
        <a:lstStyle/>
        <a:p>
          <a:r>
            <a:rPr kumimoji="1" lang="ja-JP" altLang="en-US" sz="2400" dirty="0" smtClean="0"/>
            <a:t>不安</a:t>
          </a:r>
          <a:endParaRPr kumimoji="1" lang="ja-JP" altLang="en-US" sz="2400" dirty="0"/>
        </a:p>
      </dgm:t>
    </dgm:pt>
    <dgm:pt modelId="{2127BCAC-9EE8-43F3-B233-5BC63C1685C8}" type="parTrans" cxnId="{756471FA-0C98-4371-9631-625F2A08A151}">
      <dgm:prSet/>
      <dgm:spPr/>
      <dgm:t>
        <a:bodyPr/>
        <a:lstStyle/>
        <a:p>
          <a:endParaRPr kumimoji="1" lang="ja-JP" altLang="en-US"/>
        </a:p>
      </dgm:t>
    </dgm:pt>
    <dgm:pt modelId="{4DAB2D89-EACD-4DD6-A395-3AB38C114E47}" type="sibTrans" cxnId="{756471FA-0C98-4371-9631-625F2A08A151}">
      <dgm:prSet/>
      <dgm:spPr/>
      <dgm:t>
        <a:bodyPr/>
        <a:lstStyle/>
        <a:p>
          <a:endParaRPr kumimoji="1" lang="ja-JP" altLang="en-US"/>
        </a:p>
      </dgm:t>
    </dgm:pt>
    <dgm:pt modelId="{8FA511A9-A806-4C1E-81D0-2F57DE9ECC29}" type="pres">
      <dgm:prSet presAssocID="{D4298234-93B3-474A-AB9F-DA5C663EB197}" presName="Name0" presStyleCnt="0">
        <dgm:presLayoutVars>
          <dgm:dir/>
          <dgm:animLvl val="lvl"/>
          <dgm:resizeHandles val="exact"/>
        </dgm:presLayoutVars>
      </dgm:prSet>
      <dgm:spPr/>
    </dgm:pt>
    <dgm:pt modelId="{83E36A7B-9239-4FC2-8C8A-687CB30EBBD3}" type="pres">
      <dgm:prSet presAssocID="{58509AC6-5AD8-4746-BB60-B2D3C84D89F5}" presName="Name8" presStyleCnt="0"/>
      <dgm:spPr/>
    </dgm:pt>
    <dgm:pt modelId="{9DB2B246-0BDF-4167-9DFF-5AE181F54D4D}" type="pres">
      <dgm:prSet presAssocID="{58509AC6-5AD8-4746-BB60-B2D3C84D89F5}" presName="level" presStyleLbl="node1" presStyleIdx="0" presStyleCnt="2" custScaleY="29891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1D6799C-A208-4F4B-9F99-4FA1FA002F0B}" type="pres">
      <dgm:prSet presAssocID="{58509AC6-5AD8-4746-BB60-B2D3C84D89F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A0D90B-309E-407B-8FEA-CE5D418320F3}" type="pres">
      <dgm:prSet presAssocID="{DB913DD6-3E4A-4F04-959C-77AF85B14D27}" presName="Name8" presStyleCnt="0"/>
      <dgm:spPr/>
    </dgm:pt>
    <dgm:pt modelId="{B920F343-9F92-4A7D-BFA5-8BD9A440DC73}" type="pres">
      <dgm:prSet presAssocID="{DB913DD6-3E4A-4F04-959C-77AF85B14D27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13B5BF-E09C-469F-B298-53D5B1DBCD55}" type="pres">
      <dgm:prSet presAssocID="{DB913DD6-3E4A-4F04-959C-77AF85B14D2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3B1A49D-342E-42F4-AC0E-D16DF381E55A}" type="presOf" srcId="{58509AC6-5AD8-4746-BB60-B2D3C84D89F5}" destId="{A1D6799C-A208-4F4B-9F99-4FA1FA002F0B}" srcOrd="1" destOrd="0" presId="urn:microsoft.com/office/officeart/2005/8/layout/pyramid1"/>
    <dgm:cxn modelId="{756471FA-0C98-4371-9631-625F2A08A151}" srcId="{D4298234-93B3-474A-AB9F-DA5C663EB197}" destId="{DB913DD6-3E4A-4F04-959C-77AF85B14D27}" srcOrd="1" destOrd="0" parTransId="{2127BCAC-9EE8-43F3-B233-5BC63C1685C8}" sibTransId="{4DAB2D89-EACD-4DD6-A395-3AB38C114E47}"/>
    <dgm:cxn modelId="{44A46B7D-2E09-4BA9-9D03-ECD2D513743B}" type="presOf" srcId="{DB913DD6-3E4A-4F04-959C-77AF85B14D27}" destId="{8C13B5BF-E09C-469F-B298-53D5B1DBCD55}" srcOrd="1" destOrd="0" presId="urn:microsoft.com/office/officeart/2005/8/layout/pyramid1"/>
    <dgm:cxn modelId="{962343F2-B30F-43D7-A167-A75B07FBCF1D}" type="presOf" srcId="{D4298234-93B3-474A-AB9F-DA5C663EB197}" destId="{8FA511A9-A806-4C1E-81D0-2F57DE9ECC29}" srcOrd="0" destOrd="0" presId="urn:microsoft.com/office/officeart/2005/8/layout/pyramid1"/>
    <dgm:cxn modelId="{DBC2E841-EB99-42FE-8CDA-9B327D921C04}" type="presOf" srcId="{58509AC6-5AD8-4746-BB60-B2D3C84D89F5}" destId="{9DB2B246-0BDF-4167-9DFF-5AE181F54D4D}" srcOrd="0" destOrd="0" presId="urn:microsoft.com/office/officeart/2005/8/layout/pyramid1"/>
    <dgm:cxn modelId="{BF8D4EE1-724D-4A53-B7B5-395A37FDEDD3}" type="presOf" srcId="{DB913DD6-3E4A-4F04-959C-77AF85B14D27}" destId="{B920F343-9F92-4A7D-BFA5-8BD9A440DC73}" srcOrd="0" destOrd="0" presId="urn:microsoft.com/office/officeart/2005/8/layout/pyramid1"/>
    <dgm:cxn modelId="{43E67859-D4D2-4B87-A83B-0EF9780560DE}" srcId="{D4298234-93B3-474A-AB9F-DA5C663EB197}" destId="{58509AC6-5AD8-4746-BB60-B2D3C84D89F5}" srcOrd="0" destOrd="0" parTransId="{AA6D23F0-5CD0-4409-BB59-0136490DB652}" sibTransId="{0D013698-4E3D-4BD5-81D4-CEECF5D6CC43}"/>
    <dgm:cxn modelId="{F0385D65-8885-4774-A6AA-A89A86F39117}" type="presParOf" srcId="{8FA511A9-A806-4C1E-81D0-2F57DE9ECC29}" destId="{83E36A7B-9239-4FC2-8C8A-687CB30EBBD3}" srcOrd="0" destOrd="0" presId="urn:microsoft.com/office/officeart/2005/8/layout/pyramid1"/>
    <dgm:cxn modelId="{B9E4EF42-2039-4A1D-935B-3FE47D9E93DC}" type="presParOf" srcId="{83E36A7B-9239-4FC2-8C8A-687CB30EBBD3}" destId="{9DB2B246-0BDF-4167-9DFF-5AE181F54D4D}" srcOrd="0" destOrd="0" presId="urn:microsoft.com/office/officeart/2005/8/layout/pyramid1"/>
    <dgm:cxn modelId="{60C46C33-7D5F-44D2-87DE-D48E10B431F5}" type="presParOf" srcId="{83E36A7B-9239-4FC2-8C8A-687CB30EBBD3}" destId="{A1D6799C-A208-4F4B-9F99-4FA1FA002F0B}" srcOrd="1" destOrd="0" presId="urn:microsoft.com/office/officeart/2005/8/layout/pyramid1"/>
    <dgm:cxn modelId="{3A0F5965-18E7-4722-8ED2-C0424440829B}" type="presParOf" srcId="{8FA511A9-A806-4C1E-81D0-2F57DE9ECC29}" destId="{16A0D90B-309E-407B-8FEA-CE5D418320F3}" srcOrd="1" destOrd="0" presId="urn:microsoft.com/office/officeart/2005/8/layout/pyramid1"/>
    <dgm:cxn modelId="{1673E0C6-5933-47A8-BEAB-1275141A7279}" type="presParOf" srcId="{16A0D90B-309E-407B-8FEA-CE5D418320F3}" destId="{B920F343-9F92-4A7D-BFA5-8BD9A440DC73}" srcOrd="0" destOrd="0" presId="urn:microsoft.com/office/officeart/2005/8/layout/pyramid1"/>
    <dgm:cxn modelId="{8856E071-AD43-4740-8BC9-09FED1F44F2A}" type="presParOf" srcId="{16A0D90B-309E-407B-8FEA-CE5D418320F3}" destId="{8C13B5BF-E09C-469F-B298-53D5B1DBCD5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B083CE-E9EA-422C-8689-5DCF3688797F}" type="doc">
      <dgm:prSet loTypeId="urn:microsoft.com/office/officeart/2005/8/layout/vProcess5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D71B2FA4-DE8B-4543-AF42-1DBDD836CA43}">
      <dgm:prSet phldrT="[テキスト]"/>
      <dgm:spPr/>
      <dgm:t>
        <a:bodyPr/>
        <a:lstStyle/>
        <a:p>
          <a:r>
            <a:rPr kumimoji="1" lang="ja-JP" altLang="en-US" dirty="0" smtClean="0"/>
            <a:t>現状を理解しレバレッジを見つける</a:t>
          </a:r>
          <a:endParaRPr kumimoji="1" lang="ja-JP" altLang="en-US" dirty="0"/>
        </a:p>
      </dgm:t>
    </dgm:pt>
    <dgm:pt modelId="{C7835FFF-B731-41C8-9D76-4F5B2F77EFB1}" type="parTrans" cxnId="{129FF630-9E45-4B95-B992-5EEDCFC2C2E9}">
      <dgm:prSet/>
      <dgm:spPr/>
      <dgm:t>
        <a:bodyPr/>
        <a:lstStyle/>
        <a:p>
          <a:endParaRPr kumimoji="1" lang="ja-JP" altLang="en-US"/>
        </a:p>
      </dgm:t>
    </dgm:pt>
    <dgm:pt modelId="{93678ED1-063F-476F-B905-406519D9EB6D}" type="sibTrans" cxnId="{129FF630-9E45-4B95-B992-5EEDCFC2C2E9}">
      <dgm:prSet/>
      <dgm:spPr/>
      <dgm:t>
        <a:bodyPr/>
        <a:lstStyle/>
        <a:p>
          <a:endParaRPr kumimoji="1" lang="ja-JP" altLang="en-US"/>
        </a:p>
      </dgm:t>
    </dgm:pt>
    <dgm:pt modelId="{E2D3EE7E-622F-47BD-84E1-58C2B317F4CD}">
      <dgm:prSet phldrT="[テキスト]"/>
      <dgm:spPr/>
      <dgm:t>
        <a:bodyPr/>
        <a:lstStyle/>
        <a:p>
          <a:r>
            <a:rPr kumimoji="1" lang="ja-JP" altLang="en-US" dirty="0" smtClean="0"/>
            <a:t>既存のポリシーや行動がどう作られているか学ぶ</a:t>
          </a:r>
          <a:endParaRPr kumimoji="1" lang="ja-JP" altLang="en-US" dirty="0"/>
        </a:p>
      </dgm:t>
    </dgm:pt>
    <dgm:pt modelId="{B405670D-4E5C-4C50-9B9C-0D75075D8E27}" type="parTrans" cxnId="{955B4370-087A-4B23-A4BD-0E764A35E7D3}">
      <dgm:prSet/>
      <dgm:spPr/>
      <dgm:t>
        <a:bodyPr/>
        <a:lstStyle/>
        <a:p>
          <a:endParaRPr kumimoji="1" lang="ja-JP" altLang="en-US"/>
        </a:p>
      </dgm:t>
    </dgm:pt>
    <dgm:pt modelId="{F8A5C2EE-FCC9-471B-8507-2F9F90F4A3ED}" type="sibTrans" cxnId="{955B4370-087A-4B23-A4BD-0E764A35E7D3}">
      <dgm:prSet/>
      <dgm:spPr/>
      <dgm:t>
        <a:bodyPr/>
        <a:lstStyle/>
        <a:p>
          <a:endParaRPr kumimoji="1" lang="ja-JP" altLang="en-US"/>
        </a:p>
      </dgm:t>
    </dgm:pt>
    <dgm:pt modelId="{50C6135F-9654-47C3-98FC-6BC6FE6CBA08}">
      <dgm:prSet phldrT="[テキスト]"/>
      <dgm:spPr/>
      <dgm:t>
        <a:bodyPr/>
        <a:lstStyle/>
        <a:p>
          <a:r>
            <a:rPr kumimoji="1" lang="ja-JP" altLang="en-US" dirty="0" smtClean="0"/>
            <a:t>有効なビジョンを築ける</a:t>
          </a:r>
          <a:endParaRPr kumimoji="1" lang="ja-JP" altLang="en-US" dirty="0"/>
        </a:p>
      </dgm:t>
    </dgm:pt>
    <dgm:pt modelId="{239D0FFB-7BAD-4F8B-8F76-983AE9989D41}" type="parTrans" cxnId="{23484E55-11F1-4921-8107-736248AF924E}">
      <dgm:prSet/>
      <dgm:spPr/>
      <dgm:t>
        <a:bodyPr/>
        <a:lstStyle/>
        <a:p>
          <a:endParaRPr kumimoji="1" lang="ja-JP" altLang="en-US"/>
        </a:p>
      </dgm:t>
    </dgm:pt>
    <dgm:pt modelId="{FF596E98-D899-4550-BAC6-E2900F44706A}" type="sibTrans" cxnId="{23484E55-11F1-4921-8107-736248AF924E}">
      <dgm:prSet/>
      <dgm:spPr/>
      <dgm:t>
        <a:bodyPr/>
        <a:lstStyle/>
        <a:p>
          <a:endParaRPr kumimoji="1" lang="ja-JP" altLang="en-US"/>
        </a:p>
      </dgm:t>
    </dgm:pt>
    <dgm:pt modelId="{8797BD6F-E481-46CB-A3CC-C651423F38C8}" type="pres">
      <dgm:prSet presAssocID="{F5B083CE-E9EA-422C-8689-5DCF3688797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31A7341-7C96-4AA6-BB7B-D33FA169C840}" type="pres">
      <dgm:prSet presAssocID="{F5B083CE-E9EA-422C-8689-5DCF3688797F}" presName="dummyMaxCanvas" presStyleCnt="0">
        <dgm:presLayoutVars/>
      </dgm:prSet>
      <dgm:spPr/>
    </dgm:pt>
    <dgm:pt modelId="{5A3C5DD2-B216-4F22-B66D-7890AD9EB0A4}" type="pres">
      <dgm:prSet presAssocID="{F5B083CE-E9EA-422C-8689-5DCF3688797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D3455A-44C2-4D1F-B981-B16937C4DF5C}" type="pres">
      <dgm:prSet presAssocID="{F5B083CE-E9EA-422C-8689-5DCF3688797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F83DE5-2F27-4998-8C79-56DD3053A0E8}" type="pres">
      <dgm:prSet presAssocID="{F5B083CE-E9EA-422C-8689-5DCF3688797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795C34-57A8-491E-BB03-7741B866E68F}" type="pres">
      <dgm:prSet presAssocID="{F5B083CE-E9EA-422C-8689-5DCF3688797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1D58FE-568E-445C-B75D-2F93FB891214}" type="pres">
      <dgm:prSet presAssocID="{F5B083CE-E9EA-422C-8689-5DCF3688797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7D645C-02EF-4185-91B9-3C414C89F0FD}" type="pres">
      <dgm:prSet presAssocID="{F5B083CE-E9EA-422C-8689-5DCF3688797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BBB3E84-D18A-4E9D-B25D-93B64F80B2F9}" type="pres">
      <dgm:prSet presAssocID="{F5B083CE-E9EA-422C-8689-5DCF3688797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D9A069-2E90-4294-BDBC-E5CAD40D8FBB}" type="pres">
      <dgm:prSet presAssocID="{F5B083CE-E9EA-422C-8689-5DCF3688797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F4A93A9-773C-4C2B-90F3-9C3C24EBC3F5}" type="presOf" srcId="{F5B083CE-E9EA-422C-8689-5DCF3688797F}" destId="{8797BD6F-E481-46CB-A3CC-C651423F38C8}" srcOrd="0" destOrd="0" presId="urn:microsoft.com/office/officeart/2005/8/layout/vProcess5"/>
    <dgm:cxn modelId="{ACA1C6EB-8C17-4088-AA43-02FC58E926AE}" type="presOf" srcId="{93678ED1-063F-476F-B905-406519D9EB6D}" destId="{C8795C34-57A8-491E-BB03-7741B866E68F}" srcOrd="0" destOrd="0" presId="urn:microsoft.com/office/officeart/2005/8/layout/vProcess5"/>
    <dgm:cxn modelId="{762EE6CD-B45D-4143-A5A0-253B6390D0BE}" type="presOf" srcId="{E2D3EE7E-622F-47BD-84E1-58C2B317F4CD}" destId="{12D3455A-44C2-4D1F-B981-B16937C4DF5C}" srcOrd="0" destOrd="0" presId="urn:microsoft.com/office/officeart/2005/8/layout/vProcess5"/>
    <dgm:cxn modelId="{CB40FF31-7DF8-46BD-BE43-90FACDC689E2}" type="presOf" srcId="{F8A5C2EE-FCC9-471B-8507-2F9F90F4A3ED}" destId="{521D58FE-568E-445C-B75D-2F93FB891214}" srcOrd="0" destOrd="0" presId="urn:microsoft.com/office/officeart/2005/8/layout/vProcess5"/>
    <dgm:cxn modelId="{E1039382-3477-4A67-A6D4-E0595164FBBA}" type="presOf" srcId="{50C6135F-9654-47C3-98FC-6BC6FE6CBA08}" destId="{94F83DE5-2F27-4998-8C79-56DD3053A0E8}" srcOrd="0" destOrd="0" presId="urn:microsoft.com/office/officeart/2005/8/layout/vProcess5"/>
    <dgm:cxn modelId="{D1776CB9-6EB8-4409-BE8A-06D0047459E3}" type="presOf" srcId="{D71B2FA4-DE8B-4543-AF42-1DBDD836CA43}" destId="{5A3C5DD2-B216-4F22-B66D-7890AD9EB0A4}" srcOrd="0" destOrd="0" presId="urn:microsoft.com/office/officeart/2005/8/layout/vProcess5"/>
    <dgm:cxn modelId="{955B4370-087A-4B23-A4BD-0E764A35E7D3}" srcId="{F5B083CE-E9EA-422C-8689-5DCF3688797F}" destId="{E2D3EE7E-622F-47BD-84E1-58C2B317F4CD}" srcOrd="1" destOrd="0" parTransId="{B405670D-4E5C-4C50-9B9C-0D75075D8E27}" sibTransId="{F8A5C2EE-FCC9-471B-8507-2F9F90F4A3ED}"/>
    <dgm:cxn modelId="{FA8604D3-84C4-4311-857D-C83FAA711715}" type="presOf" srcId="{50C6135F-9654-47C3-98FC-6BC6FE6CBA08}" destId="{5FD9A069-2E90-4294-BDBC-E5CAD40D8FBB}" srcOrd="1" destOrd="0" presId="urn:microsoft.com/office/officeart/2005/8/layout/vProcess5"/>
    <dgm:cxn modelId="{129FF630-9E45-4B95-B992-5EEDCFC2C2E9}" srcId="{F5B083CE-E9EA-422C-8689-5DCF3688797F}" destId="{D71B2FA4-DE8B-4543-AF42-1DBDD836CA43}" srcOrd="0" destOrd="0" parTransId="{C7835FFF-B731-41C8-9D76-4F5B2F77EFB1}" sibTransId="{93678ED1-063F-476F-B905-406519D9EB6D}"/>
    <dgm:cxn modelId="{2002BEDA-7381-460C-9250-6608876C68FA}" type="presOf" srcId="{E2D3EE7E-622F-47BD-84E1-58C2B317F4CD}" destId="{6BBB3E84-D18A-4E9D-B25D-93B64F80B2F9}" srcOrd="1" destOrd="0" presId="urn:microsoft.com/office/officeart/2005/8/layout/vProcess5"/>
    <dgm:cxn modelId="{D1F057C1-4490-475A-95C2-A20108110E0D}" type="presOf" srcId="{D71B2FA4-DE8B-4543-AF42-1DBDD836CA43}" destId="{5F7D645C-02EF-4185-91B9-3C414C89F0FD}" srcOrd="1" destOrd="0" presId="urn:microsoft.com/office/officeart/2005/8/layout/vProcess5"/>
    <dgm:cxn modelId="{23484E55-11F1-4921-8107-736248AF924E}" srcId="{F5B083CE-E9EA-422C-8689-5DCF3688797F}" destId="{50C6135F-9654-47C3-98FC-6BC6FE6CBA08}" srcOrd="2" destOrd="0" parTransId="{239D0FFB-7BAD-4F8B-8F76-983AE9989D41}" sibTransId="{FF596E98-D899-4550-BAC6-E2900F44706A}"/>
    <dgm:cxn modelId="{4968D6FA-7B6E-4D1B-864E-615B5180EF9F}" type="presParOf" srcId="{8797BD6F-E481-46CB-A3CC-C651423F38C8}" destId="{431A7341-7C96-4AA6-BB7B-D33FA169C840}" srcOrd="0" destOrd="0" presId="urn:microsoft.com/office/officeart/2005/8/layout/vProcess5"/>
    <dgm:cxn modelId="{47F903D8-BDC8-4184-91EA-F81E3C2177F7}" type="presParOf" srcId="{8797BD6F-E481-46CB-A3CC-C651423F38C8}" destId="{5A3C5DD2-B216-4F22-B66D-7890AD9EB0A4}" srcOrd="1" destOrd="0" presId="urn:microsoft.com/office/officeart/2005/8/layout/vProcess5"/>
    <dgm:cxn modelId="{B6129411-9944-4CA1-A8E8-E40C38055070}" type="presParOf" srcId="{8797BD6F-E481-46CB-A3CC-C651423F38C8}" destId="{12D3455A-44C2-4D1F-B981-B16937C4DF5C}" srcOrd="2" destOrd="0" presId="urn:microsoft.com/office/officeart/2005/8/layout/vProcess5"/>
    <dgm:cxn modelId="{63089513-FE1E-4C8C-918F-830D3B8F60F6}" type="presParOf" srcId="{8797BD6F-E481-46CB-A3CC-C651423F38C8}" destId="{94F83DE5-2F27-4998-8C79-56DD3053A0E8}" srcOrd="3" destOrd="0" presId="urn:microsoft.com/office/officeart/2005/8/layout/vProcess5"/>
    <dgm:cxn modelId="{C2B35147-13DB-476C-AF26-832A6BACB970}" type="presParOf" srcId="{8797BD6F-E481-46CB-A3CC-C651423F38C8}" destId="{C8795C34-57A8-491E-BB03-7741B866E68F}" srcOrd="4" destOrd="0" presId="urn:microsoft.com/office/officeart/2005/8/layout/vProcess5"/>
    <dgm:cxn modelId="{E865F68B-AA2E-4CC2-B7DD-80AB34540D52}" type="presParOf" srcId="{8797BD6F-E481-46CB-A3CC-C651423F38C8}" destId="{521D58FE-568E-445C-B75D-2F93FB891214}" srcOrd="5" destOrd="0" presId="urn:microsoft.com/office/officeart/2005/8/layout/vProcess5"/>
    <dgm:cxn modelId="{251D64B6-BDC9-4CF3-9DC0-08A8731B8DEB}" type="presParOf" srcId="{8797BD6F-E481-46CB-A3CC-C651423F38C8}" destId="{5F7D645C-02EF-4185-91B9-3C414C89F0FD}" srcOrd="6" destOrd="0" presId="urn:microsoft.com/office/officeart/2005/8/layout/vProcess5"/>
    <dgm:cxn modelId="{32AB29EC-E212-45AD-A4A2-89487B6E8DE3}" type="presParOf" srcId="{8797BD6F-E481-46CB-A3CC-C651423F38C8}" destId="{6BBB3E84-D18A-4E9D-B25D-93B64F80B2F9}" srcOrd="7" destOrd="0" presId="urn:microsoft.com/office/officeart/2005/8/layout/vProcess5"/>
    <dgm:cxn modelId="{57F152BD-F8E7-4635-84BC-B3D89180AC64}" type="presParOf" srcId="{8797BD6F-E481-46CB-A3CC-C651423F38C8}" destId="{5FD9A069-2E90-4294-BDBC-E5CAD40D8FB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2B246-0BDF-4167-9DFF-5AE181F54D4D}">
      <dsp:nvSpPr>
        <dsp:cNvPr id="0" name=""/>
        <dsp:cNvSpPr/>
      </dsp:nvSpPr>
      <dsp:spPr>
        <a:xfrm>
          <a:off x="391057" y="0"/>
          <a:ext cx="2337892" cy="1900323"/>
        </a:xfrm>
        <a:prstGeom prst="trapezoid">
          <a:avLst>
            <a:gd name="adj" fmla="val 61513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 dirty="0"/>
        </a:p>
      </dsp:txBody>
      <dsp:txXfrm>
        <a:off x="391057" y="0"/>
        <a:ext cx="2337892" cy="1900323"/>
      </dsp:txXfrm>
    </dsp:sp>
    <dsp:sp modelId="{B920F343-9F92-4A7D-BFA5-8BD9A440DC73}">
      <dsp:nvSpPr>
        <dsp:cNvPr id="0" name=""/>
        <dsp:cNvSpPr/>
      </dsp:nvSpPr>
      <dsp:spPr>
        <a:xfrm>
          <a:off x="0" y="1900323"/>
          <a:ext cx="3120008" cy="635732"/>
        </a:xfrm>
        <a:prstGeom prst="trapezoid">
          <a:avLst>
            <a:gd name="adj" fmla="val 61513"/>
          </a:avLst>
        </a:prstGeom>
        <a:solidFill>
          <a:schemeClr val="accent6">
            <a:shade val="80000"/>
            <a:hueOff val="-381692"/>
            <a:satOff val="17009"/>
            <a:lumOff val="237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向上心</a:t>
          </a:r>
          <a:endParaRPr kumimoji="1" lang="ja-JP" altLang="en-US" sz="2400" kern="1200" dirty="0"/>
        </a:p>
      </dsp:txBody>
      <dsp:txXfrm>
        <a:off x="546001" y="1900323"/>
        <a:ext cx="2028005" cy="635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2B246-0BDF-4167-9DFF-5AE181F54D4D}">
      <dsp:nvSpPr>
        <dsp:cNvPr id="0" name=""/>
        <dsp:cNvSpPr/>
      </dsp:nvSpPr>
      <dsp:spPr>
        <a:xfrm>
          <a:off x="391057" y="0"/>
          <a:ext cx="2337892" cy="1900323"/>
        </a:xfrm>
        <a:prstGeom prst="trapezoid">
          <a:avLst>
            <a:gd name="adj" fmla="val 61513"/>
          </a:avLst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 dirty="0"/>
        </a:p>
      </dsp:txBody>
      <dsp:txXfrm>
        <a:off x="391057" y="0"/>
        <a:ext cx="2337892" cy="1900323"/>
      </dsp:txXfrm>
    </dsp:sp>
    <dsp:sp modelId="{B920F343-9F92-4A7D-BFA5-8BD9A440DC73}">
      <dsp:nvSpPr>
        <dsp:cNvPr id="0" name=""/>
        <dsp:cNvSpPr/>
      </dsp:nvSpPr>
      <dsp:spPr>
        <a:xfrm>
          <a:off x="0" y="1900323"/>
          <a:ext cx="3120008" cy="635732"/>
        </a:xfrm>
        <a:prstGeom prst="trapezoid">
          <a:avLst>
            <a:gd name="adj" fmla="val 61513"/>
          </a:avLst>
        </a:prstGeom>
        <a:solidFill>
          <a:schemeClr val="accent5">
            <a:shade val="80000"/>
            <a:hueOff val="205224"/>
            <a:satOff val="-2238"/>
            <a:lumOff val="25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不安</a:t>
          </a:r>
          <a:endParaRPr kumimoji="1" lang="ja-JP" altLang="en-US" sz="2400" kern="1200" dirty="0"/>
        </a:p>
      </dsp:txBody>
      <dsp:txXfrm>
        <a:off x="546001" y="1900323"/>
        <a:ext cx="2028005" cy="635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C5DD2-B216-4F22-B66D-7890AD9EB0A4}">
      <dsp:nvSpPr>
        <dsp:cNvPr id="0" name=""/>
        <dsp:cNvSpPr/>
      </dsp:nvSpPr>
      <dsp:spPr>
        <a:xfrm>
          <a:off x="0" y="0"/>
          <a:ext cx="7681021" cy="9289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現状を理解しレバレッジを見つける</a:t>
          </a:r>
          <a:endParaRPr kumimoji="1" lang="ja-JP" altLang="en-US" sz="2200" kern="1200" dirty="0"/>
        </a:p>
      </dsp:txBody>
      <dsp:txXfrm>
        <a:off x="27207" y="27207"/>
        <a:ext cx="6678661" cy="874489"/>
      </dsp:txXfrm>
    </dsp:sp>
    <dsp:sp modelId="{12D3455A-44C2-4D1F-B981-B16937C4DF5C}">
      <dsp:nvSpPr>
        <dsp:cNvPr id="0" name=""/>
        <dsp:cNvSpPr/>
      </dsp:nvSpPr>
      <dsp:spPr>
        <a:xfrm>
          <a:off x="677737" y="1083720"/>
          <a:ext cx="7681021" cy="9289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既存のポリシーや行動がどう作られているか学ぶ</a:t>
          </a:r>
          <a:endParaRPr kumimoji="1" lang="ja-JP" altLang="en-US" sz="2200" kern="1200" dirty="0"/>
        </a:p>
      </dsp:txBody>
      <dsp:txXfrm>
        <a:off x="704944" y="1110927"/>
        <a:ext cx="6345083" cy="874489"/>
      </dsp:txXfrm>
    </dsp:sp>
    <dsp:sp modelId="{94F83DE5-2F27-4998-8C79-56DD3053A0E8}">
      <dsp:nvSpPr>
        <dsp:cNvPr id="0" name=""/>
        <dsp:cNvSpPr/>
      </dsp:nvSpPr>
      <dsp:spPr>
        <a:xfrm>
          <a:off x="1355474" y="2167440"/>
          <a:ext cx="7681021" cy="9289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有効なビジョンを築ける</a:t>
          </a:r>
          <a:endParaRPr kumimoji="1" lang="ja-JP" altLang="en-US" sz="2200" kern="1200" dirty="0"/>
        </a:p>
      </dsp:txBody>
      <dsp:txXfrm>
        <a:off x="1382681" y="2194647"/>
        <a:ext cx="6345083" cy="874489"/>
      </dsp:txXfrm>
    </dsp:sp>
    <dsp:sp modelId="{C8795C34-57A8-491E-BB03-7741B866E68F}">
      <dsp:nvSpPr>
        <dsp:cNvPr id="0" name=""/>
        <dsp:cNvSpPr/>
      </dsp:nvSpPr>
      <dsp:spPr>
        <a:xfrm>
          <a:off x="7077234" y="704418"/>
          <a:ext cx="603787" cy="60378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700" kern="1200"/>
        </a:p>
      </dsp:txBody>
      <dsp:txXfrm>
        <a:off x="7213086" y="704418"/>
        <a:ext cx="332083" cy="454350"/>
      </dsp:txXfrm>
    </dsp:sp>
    <dsp:sp modelId="{521D58FE-568E-445C-B75D-2F93FB891214}">
      <dsp:nvSpPr>
        <dsp:cNvPr id="0" name=""/>
        <dsp:cNvSpPr/>
      </dsp:nvSpPr>
      <dsp:spPr>
        <a:xfrm>
          <a:off x="7754971" y="1781945"/>
          <a:ext cx="603787" cy="60378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700" kern="1200"/>
        </a:p>
      </dsp:txBody>
      <dsp:txXfrm>
        <a:off x="7890823" y="1781945"/>
        <a:ext cx="332083" cy="454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16932-5C51-4228-84FC-C7A9789C004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DC353-FADE-4905-AEDE-3DEEFCEB2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27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DC353-FADE-4905-AEDE-3DEEFCEB230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85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47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1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43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32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945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4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60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945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73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3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C5AEF-9493-43F1-86E9-4014172C202A}" type="datetimeFigureOut">
              <a:rPr kumimoji="1" lang="ja-JP" altLang="en-US" smtClean="0"/>
              <a:t>2014/12/4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8E97E-0380-459D-A42D-BA03ADFF4E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62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hyperlink" Target="http://www.google.co.jp/url?sa=i&amp;rct=j&amp;q=&amp;esrc=s&amp;source=images&amp;cd=&amp;cad=rja&amp;uact=8&amp;ved=0CAcQjRw&amp;url=http://www.womaninsight.jp/archives/55825&amp;ei=etpsVKCwGaLbmAXnqoCoAQ&amp;psig=AFQjCNGIhCuyjLG-5CcPmx6Yg6BqeO0c9Q&amp;ust=1416504814882169" TargetMode="External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95536" y="3429001"/>
            <a:ext cx="8419396" cy="560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2872245"/>
            <a:ext cx="9135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accent2"/>
                </a:solidFill>
              </a:rPr>
              <a:t>第１１章</a:t>
            </a:r>
            <a:r>
              <a:rPr kumimoji="1" lang="ja-JP" altLang="en-US" dirty="0" smtClean="0"/>
              <a:t>　</a:t>
            </a:r>
            <a:r>
              <a:rPr kumimoji="1" lang="ja-JP" altLang="en-US" sz="2400" b="1" dirty="0" smtClean="0"/>
              <a:t>共有ビジョン</a:t>
            </a:r>
            <a:r>
              <a:rPr kumimoji="1" lang="ja-JP" altLang="en-US" sz="2400" dirty="0" smtClean="0"/>
              <a:t>ー企業の根幹をなすアイデアを育てる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443711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桑田</a:t>
            </a:r>
            <a:endParaRPr kumimoji="1" lang="ja-JP" altLang="en-US" sz="2000" dirty="0"/>
          </a:p>
        </p:txBody>
      </p:sp>
      <p:pic>
        <p:nvPicPr>
          <p:cNvPr id="1026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353" y="5013176"/>
            <a:ext cx="2505579" cy="139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円形吹き出し 6"/>
          <p:cNvSpPr/>
          <p:nvPr/>
        </p:nvSpPr>
        <p:spPr>
          <a:xfrm>
            <a:off x="5553269" y="4190394"/>
            <a:ext cx="1512168" cy="864096"/>
          </a:xfrm>
          <a:prstGeom prst="wedgeEllipseCallout">
            <a:avLst>
              <a:gd name="adj1" fmla="val 12658"/>
              <a:gd name="adj2" fmla="val 625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46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4644008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399" y="132734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共有ビジョン</a:t>
            </a:r>
            <a:r>
              <a:rPr lang="ja-JP" altLang="en-US" sz="2400" dirty="0" smtClean="0"/>
              <a:t>とシステム思考</a:t>
            </a:r>
            <a:endParaRPr kumimoji="1" lang="ja-JP" altLang="en-US" sz="2400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982973567"/>
              </p:ext>
            </p:extLst>
          </p:nvPr>
        </p:nvGraphicFramePr>
        <p:xfrm>
          <a:off x="35496" y="908720"/>
          <a:ext cx="9036496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5157192"/>
            <a:ext cx="30861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69609" y="4298814"/>
            <a:ext cx="5515033" cy="2348254"/>
          </a:xfrm>
          <a:prstGeom prst="wedgeRoundRectCallout">
            <a:avLst>
              <a:gd name="adj1" fmla="val 59212"/>
              <a:gd name="adj2" fmla="val 20283"/>
              <a:gd name="adj3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lang="ja-JP" altLang="en-US" sz="3200" dirty="0" smtClean="0"/>
              <a:t>システム</a:t>
            </a:r>
            <a:r>
              <a:rPr lang="ja-JP" altLang="en-US" sz="3200" dirty="0" smtClean="0"/>
              <a:t>思考は不可欠</a:t>
            </a:r>
            <a:r>
              <a:rPr lang="ja-JP" altLang="en-US" sz="3200" dirty="0" smtClean="0"/>
              <a:t>！</a:t>
            </a: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31902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3275856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399" y="13273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共通の関心</a:t>
            </a:r>
            <a:endParaRPr kumimoji="1" lang="ja-JP" altLang="en-US" sz="2400" dirty="0"/>
          </a:p>
        </p:txBody>
      </p:sp>
      <p:sp>
        <p:nvSpPr>
          <p:cNvPr id="4" name="正方形/長方形 3"/>
          <p:cNvSpPr/>
          <p:nvPr/>
        </p:nvSpPr>
        <p:spPr>
          <a:xfrm>
            <a:off x="899592" y="836712"/>
            <a:ext cx="6984776" cy="792088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共有ビジョン</a:t>
            </a:r>
            <a:r>
              <a:rPr kumimoji="1" lang="ja-JP" altLang="en-US" sz="2400" dirty="0" smtClean="0"/>
              <a:t>：こうありたい！という将来像</a:t>
            </a:r>
            <a:endParaRPr kumimoji="1" lang="ja-JP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27201"/>
            <a:ext cx="787769" cy="169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189" y="3249538"/>
            <a:ext cx="787769" cy="169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27201"/>
            <a:ext cx="787769" cy="169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雲形吹き出し 8"/>
          <p:cNvSpPr/>
          <p:nvPr/>
        </p:nvSpPr>
        <p:spPr>
          <a:xfrm>
            <a:off x="248399" y="1916832"/>
            <a:ext cx="1875329" cy="648072"/>
          </a:xfrm>
          <a:prstGeom prst="cloudCallout">
            <a:avLst>
              <a:gd name="adj1" fmla="val -13555"/>
              <a:gd name="adj2" fmla="val 7934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雲形吹き出し 13"/>
          <p:cNvSpPr/>
          <p:nvPr/>
        </p:nvSpPr>
        <p:spPr>
          <a:xfrm>
            <a:off x="1475656" y="2560752"/>
            <a:ext cx="1265833" cy="648072"/>
          </a:xfrm>
          <a:prstGeom prst="cloudCallout">
            <a:avLst>
              <a:gd name="adj1" fmla="val -4930"/>
              <a:gd name="adj2" fmla="val 9198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雲形吹き出し 14"/>
          <p:cNvSpPr/>
          <p:nvPr/>
        </p:nvSpPr>
        <p:spPr>
          <a:xfrm>
            <a:off x="2338191" y="1897596"/>
            <a:ext cx="1875329" cy="648072"/>
          </a:xfrm>
          <a:prstGeom prst="cloudCallout">
            <a:avLst>
              <a:gd name="adj1" fmla="val -5550"/>
              <a:gd name="adj2" fmla="val 961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99592" y="4941168"/>
            <a:ext cx="2554124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個人の関心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4067944" y="3140968"/>
            <a:ext cx="648072" cy="86409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9" name="Picture 5" descr="danse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515" y="3261877"/>
            <a:ext cx="712443" cy="158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danse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909" y="3280832"/>
            <a:ext cx="712443" cy="158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danse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642" y="3280832"/>
            <a:ext cx="712443" cy="158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雲形吹き出し 20"/>
          <p:cNvSpPr/>
          <p:nvPr/>
        </p:nvSpPr>
        <p:spPr>
          <a:xfrm>
            <a:off x="5510748" y="2152901"/>
            <a:ext cx="1875329" cy="648072"/>
          </a:xfrm>
          <a:prstGeom prst="cloudCallout">
            <a:avLst>
              <a:gd name="adj1" fmla="val -39754"/>
              <a:gd name="adj2" fmla="val 12357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雲形吹き出し 21"/>
          <p:cNvSpPr/>
          <p:nvPr/>
        </p:nvSpPr>
        <p:spPr>
          <a:xfrm>
            <a:off x="5815495" y="2152901"/>
            <a:ext cx="1265833" cy="648072"/>
          </a:xfrm>
          <a:prstGeom prst="cloudCallout">
            <a:avLst>
              <a:gd name="adj1" fmla="val -2774"/>
              <a:gd name="adj2" fmla="val 12778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雲形吹き出し 22"/>
          <p:cNvSpPr/>
          <p:nvPr/>
        </p:nvSpPr>
        <p:spPr>
          <a:xfrm>
            <a:off x="4932040" y="1897596"/>
            <a:ext cx="2952328" cy="987192"/>
          </a:xfrm>
          <a:prstGeom prst="cloudCallout">
            <a:avLst>
              <a:gd name="adj1" fmla="val 34079"/>
              <a:gd name="adj2" fmla="val 8779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187941" y="4958599"/>
            <a:ext cx="2554124" cy="5040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共通</a:t>
            </a:r>
            <a:r>
              <a:rPr lang="ja-JP" altLang="en-US" sz="2400" dirty="0" smtClean="0">
                <a:solidFill>
                  <a:schemeClr val="tx1"/>
                </a:solidFill>
              </a:rPr>
              <a:t>の関心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0" y="5805264"/>
            <a:ext cx="9144000" cy="792088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多く</a:t>
            </a:r>
            <a:r>
              <a:rPr lang="ja-JP" altLang="en-US" sz="2400" dirty="0" smtClean="0">
                <a:solidFill>
                  <a:schemeClr val="bg1"/>
                </a:solidFill>
              </a:rPr>
              <a:t>の人がコミットするもの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4213520" y="5697252"/>
            <a:ext cx="4286036" cy="1008112"/>
          </a:xfrm>
          <a:prstGeom prst="wedgeRoundRectCallout">
            <a:avLst>
              <a:gd name="adj1" fmla="val -3745"/>
              <a:gd name="adj2" fmla="val -62945"/>
              <a:gd name="adj3" fmla="val 16667"/>
            </a:avLst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学習のため</a:t>
            </a:r>
            <a:r>
              <a:rPr lang="ja-JP" altLang="en-US" sz="2400" dirty="0" smtClean="0"/>
              <a:t>のエネルギー源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共同体意識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64297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0" grpId="0" animBg="1"/>
      <p:bldP spid="1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43919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909" y="2455738"/>
            <a:ext cx="30289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48399" y="13273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なぜ共有ビジョンが重要か</a:t>
            </a:r>
            <a:endParaRPr kumimoji="1" lang="ja-JP" altLang="en-US" sz="24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363" y="2976533"/>
            <a:ext cx="2740149" cy="196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arrows-free.com/material/230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286" b="100000" l="2600" r="96000">
                        <a14:backgroundMark x1="37200" y1="86286" x2="33800" y2="89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8280" y="1387368"/>
            <a:ext cx="12066134" cy="45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5796136" y="692696"/>
            <a:ext cx="2952328" cy="67436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仕事＝目的追求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77747" y="2060848"/>
            <a:ext cx="1987630" cy="864096"/>
          </a:xfrm>
          <a:prstGeom prst="wedgeRoundRectCallout">
            <a:avLst>
              <a:gd name="adj1" fmla="val -14045"/>
              <a:gd name="adj2" fmla="val 75142"/>
              <a:gd name="adj3" fmla="val 16667"/>
            </a:avLst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長期的目標</a:t>
            </a:r>
            <a:endParaRPr lang="en-US" altLang="ja-JP" sz="2400" dirty="0" smtClean="0"/>
          </a:p>
        </p:txBody>
      </p:sp>
      <p:sp>
        <p:nvSpPr>
          <p:cNvPr id="15" name="角丸四角形吹き出し 14"/>
          <p:cNvSpPr/>
          <p:nvPr/>
        </p:nvSpPr>
        <p:spPr>
          <a:xfrm>
            <a:off x="3102673" y="1367056"/>
            <a:ext cx="2303527" cy="837807"/>
          </a:xfrm>
          <a:prstGeom prst="wedgeRoundRectCallout">
            <a:avLst>
              <a:gd name="adj1" fmla="val -14045"/>
              <a:gd name="adj2" fmla="val 75142"/>
              <a:gd name="adj3" fmla="val 16667"/>
            </a:avLst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人々</a:t>
            </a:r>
            <a:r>
              <a:rPr lang="ja-JP" altLang="en-US" sz="2400" dirty="0" smtClean="0"/>
              <a:t>の活性化</a:t>
            </a:r>
            <a:endParaRPr lang="en-US" altLang="ja-JP" sz="2400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212976"/>
            <a:ext cx="188056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角丸四角形吹き出し 18"/>
          <p:cNvSpPr/>
          <p:nvPr/>
        </p:nvSpPr>
        <p:spPr>
          <a:xfrm>
            <a:off x="4504787" y="4797152"/>
            <a:ext cx="3312368" cy="792088"/>
          </a:xfrm>
          <a:prstGeom prst="wedgeRoundRectCallout">
            <a:avLst>
              <a:gd name="adj1" fmla="val -2096"/>
              <a:gd name="adj2" fmla="val -76483"/>
              <a:gd name="adj3" fmla="val 16667"/>
            </a:avLst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長期コミットメント</a:t>
            </a:r>
            <a:endParaRPr lang="en-US" altLang="ja-JP" sz="2400" dirty="0" smtClean="0"/>
          </a:p>
        </p:txBody>
      </p:sp>
      <p:sp>
        <p:nvSpPr>
          <p:cNvPr id="20" name="正方形/長方形 19"/>
          <p:cNvSpPr/>
          <p:nvPr/>
        </p:nvSpPr>
        <p:spPr>
          <a:xfrm>
            <a:off x="0" y="5877272"/>
            <a:ext cx="9144000" cy="792088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</a:rPr>
              <a:t>組織</a:t>
            </a:r>
            <a:r>
              <a:rPr lang="ja-JP" altLang="en-US" sz="2400" dirty="0" smtClean="0">
                <a:solidFill>
                  <a:schemeClr val="bg1"/>
                </a:solidFill>
              </a:rPr>
              <a:t>に基礎レベルの共通性を築く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19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5364088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399" y="132734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共有ビジョンを築くディシプリン</a:t>
            </a:r>
            <a:endParaRPr kumimoji="1" lang="ja-JP" altLang="en-US" sz="2400" dirty="0"/>
          </a:p>
        </p:txBody>
      </p:sp>
      <p:sp>
        <p:nvSpPr>
          <p:cNvPr id="4" name="正方形/長方形 3"/>
          <p:cNvSpPr/>
          <p:nvPr/>
        </p:nvSpPr>
        <p:spPr>
          <a:xfrm>
            <a:off x="395536" y="1702132"/>
            <a:ext cx="8424936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個人</a:t>
            </a:r>
            <a:r>
              <a:rPr lang="ja-JP" altLang="en-US" sz="2800" dirty="0" smtClean="0"/>
              <a:t>のビジョンを奨励する</a:t>
            </a:r>
            <a:endParaRPr kumimoji="1" lang="en-US" altLang="ja-JP" sz="28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37905" y="2607295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/>
                </a:solidFill>
              </a:rPr>
              <a:t>➡</a:t>
            </a:r>
            <a:r>
              <a:rPr kumimoji="1" lang="ja-JP" altLang="en-US" sz="2400" dirty="0" smtClean="0"/>
              <a:t>共有ビジョンは個人のビジョンから生じる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75456" y="4077072"/>
            <a:ext cx="5291037" cy="2160240"/>
          </a:xfrm>
          <a:prstGeom prst="wedgeRoundRectCallout">
            <a:avLst>
              <a:gd name="adj1" fmla="val 49453"/>
              <a:gd name="adj2" fmla="val 63785"/>
              <a:gd name="adj3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sz="2400" dirty="0"/>
          </a:p>
          <a:p>
            <a:pPr algn="ctr"/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ビジョン</a:t>
            </a:r>
            <a:r>
              <a:rPr kumimoji="1" lang="ja-JP" altLang="en-US" sz="2400" dirty="0" smtClean="0"/>
              <a:t>を</a:t>
            </a:r>
            <a:r>
              <a:rPr kumimoji="1" lang="ja-JP" altLang="en-US" sz="2400" dirty="0" smtClean="0"/>
              <a:t>共有</a:t>
            </a:r>
            <a:r>
              <a:rPr lang="ja-JP" altLang="en-US" sz="2400" dirty="0" smtClean="0"/>
              <a:t>して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もらえる</a:t>
            </a:r>
            <a:r>
              <a:rPr kumimoji="1" lang="ja-JP" altLang="en-US" sz="2400" dirty="0" smtClean="0"/>
              <a:t>よう</a:t>
            </a:r>
            <a:r>
              <a:rPr kumimoji="1" lang="ja-JP" altLang="en-US" sz="2400" dirty="0" smtClean="0"/>
              <a:t>伝える</a:t>
            </a:r>
            <a:endParaRPr kumimoji="1" lang="ja-JP" altLang="en-US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134" y="4293096"/>
            <a:ext cx="3590866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395536" y="4361620"/>
            <a:ext cx="2552140" cy="605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リーダー</a:t>
            </a:r>
            <a:r>
              <a:rPr lang="ja-JP" altLang="en-US" sz="2400" dirty="0" smtClean="0"/>
              <a:t>の役割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05525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5364088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399" y="132734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個人</a:t>
            </a:r>
            <a:r>
              <a:rPr lang="ja-JP" altLang="en-US" sz="2400" dirty="0" smtClean="0"/>
              <a:t>のビジョンから共有ビジョンへ</a:t>
            </a:r>
            <a:endParaRPr kumimoji="1" lang="ja-JP" altLang="en-US" sz="2400" dirty="0"/>
          </a:p>
        </p:txBody>
      </p:sp>
      <p:pic>
        <p:nvPicPr>
          <p:cNvPr id="4098" name="Picture 2" descr="http://www.know-how.jp/admin/wp-content/uploads/MH900416378-3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44" y="3089344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www.know-how.jp/admin/wp-content/uploads/MH900416378-3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764" y="309074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右矢印 3"/>
          <p:cNvSpPr/>
          <p:nvPr/>
        </p:nvSpPr>
        <p:spPr>
          <a:xfrm>
            <a:off x="2340576" y="4170629"/>
            <a:ext cx="682936" cy="357709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100" name="Picture 4" descr="http://www.womaninsight.jp/wp-content/uploads/2014/02/BeTI4xaCUAA-vN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961" y="3415059"/>
            <a:ext cx="2606863" cy="186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16"/>
          <p:cNvSpPr/>
          <p:nvPr/>
        </p:nvSpPr>
        <p:spPr>
          <a:xfrm>
            <a:off x="371052" y="1340768"/>
            <a:ext cx="8424936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１人</a:t>
            </a:r>
            <a:r>
              <a:rPr lang="ja-JP" altLang="en-US" sz="2400" dirty="0" smtClean="0"/>
              <a:t>ひとり共有ビジョンの自分なりの見方がある</a:t>
            </a:r>
            <a:endParaRPr kumimoji="1" lang="en-US" altLang="ja-JP" sz="2400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43608" y="2247255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2"/>
                </a:solidFill>
              </a:rPr>
              <a:t>➡</a:t>
            </a:r>
            <a:r>
              <a:rPr lang="ja-JP" altLang="en-US" sz="2400" dirty="0"/>
              <a:t>上から</a:t>
            </a:r>
            <a:r>
              <a:rPr lang="ja-JP" altLang="en-US" sz="2400" dirty="0" smtClean="0"/>
              <a:t>与えられるものではない</a:t>
            </a:r>
            <a:endParaRPr kumimoji="1" lang="ja-JP" altLang="en-US" sz="2400" dirty="0"/>
          </a:p>
        </p:txBody>
      </p:sp>
      <p:sp>
        <p:nvSpPr>
          <p:cNvPr id="22" name="右矢印 21"/>
          <p:cNvSpPr/>
          <p:nvPr/>
        </p:nvSpPr>
        <p:spPr>
          <a:xfrm flipH="1">
            <a:off x="5965429" y="4172033"/>
            <a:ext cx="682936" cy="357709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67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5364088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399" y="132734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個人</a:t>
            </a:r>
            <a:r>
              <a:rPr lang="ja-JP" altLang="en-US" sz="2400" dirty="0" smtClean="0"/>
              <a:t>のビジョンから共有ビジョンへ</a:t>
            </a:r>
            <a:endParaRPr kumimoji="1" lang="ja-JP" altLang="en-US" sz="2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03996" y="4221088"/>
            <a:ext cx="8760492" cy="1584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方向性</a:t>
            </a:r>
            <a:r>
              <a:rPr lang="ja-JP" altLang="en-US" sz="3200" dirty="0" smtClean="0"/>
              <a:t>を統合しながら</a:t>
            </a:r>
            <a:endParaRPr lang="en-US" altLang="ja-JP" sz="3200" dirty="0" smtClean="0"/>
          </a:p>
          <a:p>
            <a:pPr algn="ctr"/>
            <a:r>
              <a:rPr kumimoji="1" lang="ja-JP" altLang="en-US" sz="3200" dirty="0"/>
              <a:t>多数</a:t>
            </a:r>
            <a:r>
              <a:rPr kumimoji="1" lang="ja-JP" altLang="en-US" sz="3200" dirty="0" smtClean="0"/>
              <a:t>のビジョンの共存を認めなければならない</a:t>
            </a:r>
            <a:endParaRPr kumimoji="1" lang="en-US" altLang="ja-JP" sz="3200" dirty="0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100000" l="0" r="89811">
                        <a14:foregroundMark x1="6415" y1="70000" x2="24906" y2="77895"/>
                        <a14:backgroundMark x1="44151" y1="19474" x2="69811" y2="14211"/>
                        <a14:backgroundMark x1="43396" y1="14211" x2="86038" y2="526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331" r="9188"/>
          <a:stretch/>
        </p:blipFill>
        <p:spPr bwMode="auto">
          <a:xfrm>
            <a:off x="35496" y="1916832"/>
            <a:ext cx="2724784" cy="134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677808" y="3265012"/>
            <a:ext cx="1440160" cy="524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対話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2940300" y="1916832"/>
            <a:ext cx="2376264" cy="129614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時間</a:t>
            </a:r>
            <a:endParaRPr kumimoji="1" lang="ja-JP" altLang="en-US" sz="2400" b="1" dirty="0"/>
          </a:p>
        </p:txBody>
      </p:sp>
      <p:sp>
        <p:nvSpPr>
          <p:cNvPr id="7" name="爆発 1 6"/>
          <p:cNvSpPr/>
          <p:nvPr/>
        </p:nvSpPr>
        <p:spPr>
          <a:xfrm>
            <a:off x="5436096" y="1700808"/>
            <a:ext cx="3635896" cy="2088232"/>
          </a:xfrm>
          <a:prstGeom prst="irregularSeal1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共有ビジョン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3585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3779912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67" y="4365104"/>
            <a:ext cx="3441796" cy="246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48399" y="132734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ビジョン</a:t>
            </a:r>
            <a:r>
              <a:rPr lang="ja-JP" altLang="en-US" sz="2400" dirty="0" smtClean="0"/>
              <a:t>を普及させる</a:t>
            </a:r>
            <a:endParaRPr kumimoji="1" lang="ja-JP" altLang="en-US" sz="2400" dirty="0"/>
          </a:p>
        </p:txBody>
      </p:sp>
      <p:sp>
        <p:nvSpPr>
          <p:cNvPr id="4" name="正方形/長方形 3"/>
          <p:cNvSpPr/>
          <p:nvPr/>
        </p:nvSpPr>
        <p:spPr>
          <a:xfrm>
            <a:off x="377827" y="1484784"/>
            <a:ext cx="8424936" cy="119362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参加</a:t>
            </a:r>
            <a:r>
              <a:rPr lang="ja-JP" altLang="en-US" sz="2400" dirty="0" smtClean="0">
                <a:solidFill>
                  <a:schemeClr val="tx1"/>
                </a:solidFill>
              </a:rPr>
              <a:t>しているだけでなく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ビジョン実現の責任を十分に感じている状態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48399" y="4679251"/>
            <a:ext cx="4899665" cy="1594638"/>
          </a:xfrm>
          <a:prstGeom prst="wedgeRoundRectCallout">
            <a:avLst>
              <a:gd name="adj1" fmla="val 53352"/>
              <a:gd name="adj2" fmla="val 60166"/>
              <a:gd name="adj3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kumimoji="1" lang="ja-JP" altLang="en-US" sz="2400" dirty="0" smtClean="0"/>
              <a:t>ビジョン実現には</a:t>
            </a:r>
            <a:endParaRPr kumimoji="1" lang="en-US" altLang="ja-JP" sz="2400" dirty="0" smtClean="0"/>
          </a:p>
          <a:p>
            <a:pPr algn="ctr">
              <a:buClr>
                <a:schemeClr val="accent2"/>
              </a:buClr>
            </a:pPr>
            <a:r>
              <a:rPr lang="ja-JP" altLang="en-US" sz="2400" dirty="0"/>
              <a:t>コミット</a:t>
            </a:r>
            <a:r>
              <a:rPr lang="ja-JP" altLang="en-US" sz="2400" dirty="0" smtClean="0"/>
              <a:t>が必要</a:t>
            </a:r>
            <a:endParaRPr kumimoji="1" lang="en-US" altLang="ja-JP" sz="2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377827" y="764704"/>
            <a:ext cx="2160240" cy="720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コミット</a:t>
            </a:r>
            <a:endParaRPr kumimoji="1" lang="ja-JP" altLang="en-US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377827" y="3068960"/>
            <a:ext cx="8424936" cy="1204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r>
              <a:rPr lang="ja-JP" altLang="en-US" sz="2800" dirty="0"/>
              <a:t>コミット：ビジョンを真に</a:t>
            </a:r>
            <a:r>
              <a:rPr lang="ja-JP" altLang="en-US" sz="2800" dirty="0" smtClean="0"/>
              <a:t>望む</a:t>
            </a:r>
            <a:endParaRPr lang="en-US" altLang="ja-JP" sz="2800" dirty="0"/>
          </a:p>
          <a:p>
            <a:pPr algn="ctr">
              <a:buClr>
                <a:schemeClr val="accent2"/>
              </a:buClr>
            </a:pPr>
            <a:r>
              <a:rPr lang="ja-JP" altLang="en-US" sz="2800" dirty="0"/>
              <a:t>服従</a:t>
            </a:r>
            <a:r>
              <a:rPr lang="ja-JP" altLang="en-US" sz="2800" dirty="0" smtClean="0"/>
              <a:t>：ビジョン</a:t>
            </a:r>
            <a:r>
              <a:rPr lang="ja-JP" altLang="en-US" sz="2800" dirty="0"/>
              <a:t>を受け入れる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43136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548680"/>
            <a:ext cx="4139952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8399" y="132734"/>
            <a:ext cx="3796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肯定的  </a:t>
            </a:r>
            <a:r>
              <a:rPr lang="en-US" altLang="ja-JP" sz="2400" dirty="0" smtClean="0"/>
              <a:t>vs</a:t>
            </a:r>
            <a:r>
              <a:rPr lang="ja-JP" altLang="en-US" sz="2400" dirty="0"/>
              <a:t> </a:t>
            </a:r>
            <a:r>
              <a:rPr lang="ja-JP" altLang="en-US" sz="2400" dirty="0" smtClean="0"/>
              <a:t> 否定的ビジョン</a:t>
            </a:r>
            <a:endParaRPr kumimoji="1" lang="ja-JP" altLang="en-US" sz="2400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029429" y="1496350"/>
            <a:ext cx="3120008" cy="2536056"/>
            <a:chOff x="1524000" y="2924944"/>
            <a:chExt cx="3120008" cy="2536056"/>
          </a:xfrm>
        </p:grpSpPr>
        <p:graphicFrame>
          <p:nvGraphicFramePr>
            <p:cNvPr id="7" name="図表 6"/>
            <p:cNvGraphicFramePr/>
            <p:nvPr>
              <p:extLst>
                <p:ext uri="{D42A27DB-BD31-4B8C-83A1-F6EECF244321}">
                  <p14:modId xmlns:p14="http://schemas.microsoft.com/office/powerpoint/2010/main" val="1714792869"/>
                </p:ext>
              </p:extLst>
            </p:nvPr>
          </p:nvGraphicFramePr>
          <p:xfrm>
            <a:off x="1524000" y="2924944"/>
            <a:ext cx="3120008" cy="25360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テキスト ボックス 8"/>
            <p:cNvSpPr txBox="1"/>
            <p:nvPr/>
          </p:nvSpPr>
          <p:spPr>
            <a:xfrm>
              <a:off x="2402275" y="3861048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dirty="0" smtClean="0"/>
                <a:t>肯定的</a:t>
              </a:r>
              <a:endParaRPr kumimoji="1" lang="en-US" altLang="ja-JP" sz="2400" dirty="0" smtClean="0"/>
            </a:p>
            <a:p>
              <a:pPr algn="ctr"/>
              <a:r>
                <a:rPr kumimoji="1" lang="ja-JP" altLang="en-US" sz="2400" dirty="0" smtClean="0"/>
                <a:t>ビジョン</a:t>
              </a:r>
              <a:endParaRPr kumimoji="1" lang="ja-JP" altLang="en-US" sz="2400" dirty="0"/>
            </a:p>
          </p:txBody>
        </p:sp>
      </p:grpSp>
      <p:sp>
        <p:nvSpPr>
          <p:cNvPr id="11" name="ドーナツ 10"/>
          <p:cNvSpPr/>
          <p:nvPr/>
        </p:nvSpPr>
        <p:spPr>
          <a:xfrm>
            <a:off x="683568" y="980728"/>
            <a:ext cx="1224136" cy="1224136"/>
          </a:xfrm>
          <a:prstGeom prst="donut">
            <a:avLst>
              <a:gd name="adj" fmla="val 160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3" name="Picture 2" descr="https://encrypted-tbn2.gstatic.com/images?q=tbn:ANd9GcTlHmn606FmOOLJks2mBFe2BEBSEM7gJZnIgA1u9dgbaH3uKdOKsQ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589" y="4517503"/>
            <a:ext cx="2666997" cy="216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グループ化 13"/>
          <p:cNvGrpSpPr/>
          <p:nvPr/>
        </p:nvGrpSpPr>
        <p:grpSpPr>
          <a:xfrm>
            <a:off x="4908376" y="1496350"/>
            <a:ext cx="3120008" cy="2536056"/>
            <a:chOff x="1524000" y="2924944"/>
            <a:chExt cx="3120008" cy="2536056"/>
          </a:xfrm>
        </p:grpSpPr>
        <p:graphicFrame>
          <p:nvGraphicFramePr>
            <p:cNvPr id="15" name="図表 14"/>
            <p:cNvGraphicFramePr/>
            <p:nvPr>
              <p:extLst>
                <p:ext uri="{D42A27DB-BD31-4B8C-83A1-F6EECF244321}">
                  <p14:modId xmlns:p14="http://schemas.microsoft.com/office/powerpoint/2010/main" val="925099567"/>
                </p:ext>
              </p:extLst>
            </p:nvPr>
          </p:nvGraphicFramePr>
          <p:xfrm>
            <a:off x="1524000" y="2924944"/>
            <a:ext cx="3120008" cy="25360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sp>
          <p:nvSpPr>
            <p:cNvPr id="16" name="テキスト ボックス 15"/>
            <p:cNvSpPr txBox="1"/>
            <p:nvPr/>
          </p:nvSpPr>
          <p:spPr>
            <a:xfrm>
              <a:off x="2402275" y="3861048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dirty="0"/>
                <a:t>否定</a:t>
              </a:r>
              <a:r>
                <a:rPr kumimoji="1" lang="ja-JP" altLang="en-US" sz="2400" dirty="0" smtClean="0"/>
                <a:t>的</a:t>
              </a:r>
              <a:endParaRPr kumimoji="1" lang="en-US" altLang="ja-JP" sz="2400" dirty="0" smtClean="0"/>
            </a:p>
            <a:p>
              <a:pPr algn="ctr"/>
              <a:r>
                <a:rPr kumimoji="1" lang="ja-JP" altLang="en-US" sz="2400" dirty="0" smtClean="0"/>
                <a:t>ビジョン</a:t>
              </a:r>
              <a:endParaRPr kumimoji="1" lang="ja-JP" altLang="en-US" sz="2400" dirty="0"/>
            </a:p>
          </p:txBody>
        </p:sp>
      </p:grpSp>
      <p:sp>
        <p:nvSpPr>
          <p:cNvPr id="17" name="乗算記号 16"/>
          <p:cNvSpPr/>
          <p:nvPr/>
        </p:nvSpPr>
        <p:spPr>
          <a:xfrm>
            <a:off x="4355976" y="836712"/>
            <a:ext cx="1430675" cy="1512168"/>
          </a:xfrm>
          <a:prstGeom prst="mathMultiply">
            <a:avLst>
              <a:gd name="adj1" fmla="val 112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24986" y="427175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1"/>
                </a:solidFill>
              </a:rPr>
              <a:t>➡　</a:t>
            </a:r>
            <a:r>
              <a:rPr kumimoji="1" lang="ja-JP" altLang="en-US" sz="2400" dirty="0" smtClean="0"/>
              <a:t>短期的成果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30486" y="428667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</a:rPr>
              <a:t>➡</a:t>
            </a:r>
            <a:r>
              <a:rPr kumimoji="1" lang="ja-JP" altLang="en-US" sz="2400" dirty="0" smtClean="0">
                <a:solidFill>
                  <a:schemeClr val="accent1"/>
                </a:solidFill>
              </a:rPr>
              <a:t>　</a:t>
            </a:r>
            <a:r>
              <a:rPr lang="ja-JP" altLang="en-US" sz="2400" dirty="0"/>
              <a:t>存続</a:t>
            </a:r>
            <a:r>
              <a:rPr lang="ja-JP" altLang="en-US" sz="2400" dirty="0" smtClean="0"/>
              <a:t>する学習・成長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9910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0" y="548680"/>
            <a:ext cx="52920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8399" y="132734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なぜビジョンは途中で消えるのか</a:t>
            </a:r>
            <a:endParaRPr kumimoji="1" lang="ja-JP" altLang="en-US" sz="2400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107504" y="589957"/>
            <a:ext cx="8928992" cy="4392488"/>
            <a:chOff x="107504" y="1916832"/>
            <a:chExt cx="8928992" cy="4392488"/>
          </a:xfrm>
        </p:grpSpPr>
        <p:sp>
          <p:nvSpPr>
            <p:cNvPr id="2" name="コンテンツ プレースホルダー 2"/>
            <p:cNvSpPr txBox="1">
              <a:spLocks/>
            </p:cNvSpPr>
            <p:nvPr/>
          </p:nvSpPr>
          <p:spPr>
            <a:xfrm>
              <a:off x="714045" y="2076039"/>
              <a:ext cx="7862872" cy="3421974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ja-JP" altLang="en-US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角丸四角形 2"/>
            <p:cNvSpPr/>
            <p:nvPr/>
          </p:nvSpPr>
          <p:spPr>
            <a:xfrm>
              <a:off x="107504" y="3261719"/>
              <a:ext cx="2173932" cy="875703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ビジョンへの熱意</a:t>
              </a:r>
              <a:endPara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1835697" y="4445392"/>
              <a:ext cx="2502074" cy="939956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共有ビジョン</a:t>
              </a:r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明確化</a:t>
              </a:r>
              <a:endPara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195493" y="2076039"/>
              <a:ext cx="2704455" cy="1036851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ビジョン</a:t>
              </a:r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  <a:endPara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話題</a:t>
              </a:r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にする</a:t>
              </a:r>
              <a:endPara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5737431" y="1916832"/>
              <a:ext cx="1727997" cy="818752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意見</a:t>
              </a:r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endPara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多様化</a:t>
              </a:r>
              <a:endPara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6877018" y="3190142"/>
              <a:ext cx="1973668" cy="923838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ビジョンの</a:t>
              </a:r>
              <a:r>
                <a:rPr kumimoji="1" lang="ja-JP" altLang="en-US" sz="2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対立</a:t>
              </a:r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5655889" y="4384112"/>
              <a:ext cx="1503213" cy="611887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二極分化</a:t>
              </a:r>
              <a:endPara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6806049" y="5279575"/>
              <a:ext cx="2230447" cy="1029745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多様性を</a:t>
              </a:r>
              <a:endPara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調和</a:t>
              </a:r>
              <a:r>
                <a:rPr kumimoji="1" lang="ja-JP" altLang="en-US" sz="24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する能力</a:t>
              </a:r>
              <a:endParaRPr kumimoji="1"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曲折矢印 9"/>
            <p:cNvSpPr/>
            <p:nvPr/>
          </p:nvSpPr>
          <p:spPr>
            <a:xfrm>
              <a:off x="958972" y="2681496"/>
              <a:ext cx="1155241" cy="508646"/>
            </a:xfrm>
            <a:prstGeom prst="bentArrow">
              <a:avLst>
                <a:gd name="adj1" fmla="val 10160"/>
                <a:gd name="adj2" fmla="val 13340"/>
                <a:gd name="adj3" fmla="val 25000"/>
                <a:gd name="adj4" fmla="val 437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曲折矢印 10"/>
            <p:cNvSpPr/>
            <p:nvPr/>
          </p:nvSpPr>
          <p:spPr>
            <a:xfrm rot="16200000">
              <a:off x="949476" y="4299576"/>
              <a:ext cx="751706" cy="732708"/>
            </a:xfrm>
            <a:prstGeom prst="bentArrow">
              <a:avLst>
                <a:gd name="adj1" fmla="val 8138"/>
                <a:gd name="adj2" fmla="val 11290"/>
                <a:gd name="adj3" fmla="val 29796"/>
                <a:gd name="adj4" fmla="val 428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曲折矢印 11"/>
            <p:cNvSpPr/>
            <p:nvPr/>
          </p:nvSpPr>
          <p:spPr>
            <a:xfrm rot="10800000">
              <a:off x="7298200" y="4201190"/>
              <a:ext cx="947611" cy="667969"/>
            </a:xfrm>
            <a:prstGeom prst="bentArrow">
              <a:avLst>
                <a:gd name="adj1" fmla="val 8138"/>
                <a:gd name="adj2" fmla="val 11290"/>
                <a:gd name="adj3" fmla="val 29796"/>
                <a:gd name="adj4" fmla="val 428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曲折矢印 12"/>
            <p:cNvSpPr/>
            <p:nvPr/>
          </p:nvSpPr>
          <p:spPr>
            <a:xfrm rot="5400000">
              <a:off x="7545420" y="2356955"/>
              <a:ext cx="751706" cy="649082"/>
            </a:xfrm>
            <a:prstGeom prst="bentArrow">
              <a:avLst>
                <a:gd name="adj1" fmla="val 8138"/>
                <a:gd name="adj2" fmla="val 11290"/>
                <a:gd name="adj3" fmla="val 29796"/>
                <a:gd name="adj4" fmla="val 428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曲折矢印 13"/>
            <p:cNvSpPr/>
            <p:nvPr/>
          </p:nvSpPr>
          <p:spPr>
            <a:xfrm rot="10800000">
              <a:off x="4499988" y="3190142"/>
              <a:ext cx="399959" cy="1475788"/>
            </a:xfrm>
            <a:prstGeom prst="bentArrow">
              <a:avLst>
                <a:gd name="adj1" fmla="val 20371"/>
                <a:gd name="adj2" fmla="val 25283"/>
                <a:gd name="adj3" fmla="val 25000"/>
                <a:gd name="adj4" fmla="val 437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上矢印 14"/>
            <p:cNvSpPr/>
            <p:nvPr/>
          </p:nvSpPr>
          <p:spPr>
            <a:xfrm rot="5400000">
              <a:off x="5256826" y="2263465"/>
              <a:ext cx="161014" cy="666570"/>
            </a:xfrm>
            <a:prstGeom prst="upArrow">
              <a:avLst>
                <a:gd name="adj1" fmla="val 50000"/>
                <a:gd name="adj2" fmla="val 8931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上矢印 15"/>
            <p:cNvSpPr/>
            <p:nvPr/>
          </p:nvSpPr>
          <p:spPr>
            <a:xfrm rot="18979578">
              <a:off x="6966660" y="4866068"/>
              <a:ext cx="164739" cy="536649"/>
            </a:xfrm>
            <a:prstGeom prst="upArrow">
              <a:avLst>
                <a:gd name="adj1" fmla="val 50000"/>
                <a:gd name="adj2" fmla="val 8931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上矢印 16"/>
            <p:cNvSpPr/>
            <p:nvPr/>
          </p:nvSpPr>
          <p:spPr>
            <a:xfrm rot="16200000">
              <a:off x="4989342" y="4295393"/>
              <a:ext cx="174985" cy="1153686"/>
            </a:xfrm>
            <a:prstGeom prst="upArrow">
              <a:avLst>
                <a:gd name="adj1" fmla="val 50000"/>
                <a:gd name="adj2" fmla="val 8931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4116" y="3261719"/>
              <a:ext cx="770536" cy="1050558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3802" y="3291720"/>
              <a:ext cx="1271156" cy="822260"/>
            </a:xfrm>
            <a:prstGeom prst="rect">
              <a:avLst/>
            </a:prstGeom>
          </p:spPr>
        </p:pic>
      </p:grpSp>
      <p:sp>
        <p:nvSpPr>
          <p:cNvPr id="24" name="上矢印 23"/>
          <p:cNvSpPr/>
          <p:nvPr/>
        </p:nvSpPr>
        <p:spPr>
          <a:xfrm>
            <a:off x="209989" y="2429517"/>
            <a:ext cx="504056" cy="68900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98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上矢印 24"/>
          <p:cNvSpPr/>
          <p:nvPr/>
        </p:nvSpPr>
        <p:spPr>
          <a:xfrm>
            <a:off x="2281436" y="404664"/>
            <a:ext cx="504056" cy="68900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98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上矢印 25"/>
          <p:cNvSpPr/>
          <p:nvPr/>
        </p:nvSpPr>
        <p:spPr>
          <a:xfrm>
            <a:off x="2029408" y="3637126"/>
            <a:ext cx="504056" cy="689000"/>
          </a:xfrm>
          <a:prstGeom prst="upArrow">
            <a:avLst/>
          </a:prstGeom>
          <a:gradFill flip="none" rotWithShape="1">
            <a:gsLst>
              <a:gs pos="0">
                <a:srgbClr val="FF0000"/>
              </a:gs>
              <a:gs pos="98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196297" y="2581780"/>
            <a:ext cx="504056" cy="689000"/>
          </a:xfrm>
          <a:prstGeom prst="downArrow">
            <a:avLst/>
          </a:prstGeom>
          <a:gradFill flip="none" rotWithShape="1">
            <a:gsLst>
              <a:gs pos="0">
                <a:schemeClr val="tx2"/>
              </a:gs>
              <a:gs pos="100000">
                <a:srgbClr val="D7DEE8"/>
              </a:gs>
              <a:gs pos="100000">
                <a:schemeClr val="bg1"/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2267744" y="556927"/>
            <a:ext cx="504056" cy="689000"/>
          </a:xfrm>
          <a:prstGeom prst="downArrow">
            <a:avLst/>
          </a:prstGeom>
          <a:gradFill flip="none" rotWithShape="1">
            <a:gsLst>
              <a:gs pos="0">
                <a:schemeClr val="tx2"/>
              </a:gs>
              <a:gs pos="100000">
                <a:srgbClr val="D7DEE8"/>
              </a:gs>
              <a:gs pos="100000">
                <a:schemeClr val="bg1"/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下矢印 31"/>
          <p:cNvSpPr/>
          <p:nvPr/>
        </p:nvSpPr>
        <p:spPr>
          <a:xfrm>
            <a:off x="2015716" y="3789389"/>
            <a:ext cx="504056" cy="689000"/>
          </a:xfrm>
          <a:prstGeom prst="downArrow">
            <a:avLst/>
          </a:prstGeom>
          <a:gradFill flip="none" rotWithShape="1">
            <a:gsLst>
              <a:gs pos="0">
                <a:schemeClr val="tx2"/>
              </a:gs>
              <a:gs pos="100000">
                <a:srgbClr val="D7DEE8"/>
              </a:gs>
              <a:gs pos="100000">
                <a:schemeClr val="bg1"/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0" y="5126461"/>
            <a:ext cx="9144000" cy="6067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制限因子：ビジョンに集中する時間とエネルギー</a:t>
            </a:r>
            <a:endParaRPr kumimoji="1" lang="en-US" altLang="ja-JP" sz="2400" dirty="0" smtClean="0"/>
          </a:p>
        </p:txBody>
      </p:sp>
      <p:sp>
        <p:nvSpPr>
          <p:cNvPr id="34" name="正方形/長方形 33"/>
          <p:cNvSpPr/>
          <p:nvPr/>
        </p:nvSpPr>
        <p:spPr>
          <a:xfrm>
            <a:off x="0" y="5849888"/>
            <a:ext cx="9144000" cy="6034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レバレッジ</a:t>
            </a:r>
            <a:r>
              <a:rPr lang="ja-JP" altLang="en-US" sz="2400" dirty="0" smtClean="0"/>
              <a:t>：ビジョンの多様性を調整すること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309054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277</Words>
  <Application>Microsoft Office PowerPoint</Application>
  <PresentationFormat>画面に合わせる (4:3)</PresentationFormat>
  <Paragraphs>69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</dc:creator>
  <cp:lastModifiedBy>yuki</cp:lastModifiedBy>
  <cp:revision>50</cp:revision>
  <dcterms:created xsi:type="dcterms:W3CDTF">2014-11-19T16:13:46Z</dcterms:created>
  <dcterms:modified xsi:type="dcterms:W3CDTF">2014-12-04T03:17:43Z</dcterms:modified>
</cp:coreProperties>
</file>