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9" r:id="rId3"/>
    <p:sldId id="270" r:id="rId4"/>
    <p:sldId id="275" r:id="rId5"/>
    <p:sldId id="271" r:id="rId6"/>
    <p:sldId id="272" r:id="rId7"/>
    <p:sldId id="273" r:id="rId8"/>
    <p:sldId id="277"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62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B78E9E-FFDB-4080-B6D2-A03AD4599F47}" type="doc">
      <dgm:prSet loTypeId="urn:microsoft.com/office/officeart/2005/8/layout/vList2" loCatId="list" qsTypeId="urn:microsoft.com/office/officeart/2005/8/quickstyle/simple3" qsCatId="simple" csTypeId="urn:microsoft.com/office/officeart/2005/8/colors/accent0_2" csCatId="mainScheme" phldr="1"/>
      <dgm:spPr/>
      <dgm:t>
        <a:bodyPr/>
        <a:lstStyle/>
        <a:p>
          <a:endParaRPr kumimoji="1" lang="ja-JP" altLang="en-US"/>
        </a:p>
      </dgm:t>
    </dgm:pt>
    <dgm:pt modelId="{947C6783-2F55-47FA-AAD6-F7A5F1C4ED3A}">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複雑な問題を深い洞察力で考えること</a:t>
          </a:r>
          <a:endParaRPr kumimoji="1" lang="ja-JP" altLang="en-US" dirty="0">
            <a:latin typeface="メイリオ" panose="020B0604030504040204" pitchFamily="50" charset="-128"/>
            <a:ea typeface="メイリオ" panose="020B0604030504040204" pitchFamily="50" charset="-128"/>
          </a:endParaRPr>
        </a:p>
      </dgm:t>
    </dgm:pt>
    <dgm:pt modelId="{215B844C-5BAB-437F-BB49-03ACEBB2070D}" type="parTrans" cxnId="{49759515-6708-4B6D-A8B6-F090C108540D}">
      <dgm:prSet/>
      <dgm:spPr/>
      <dgm:t>
        <a:bodyPr/>
        <a:lstStyle/>
        <a:p>
          <a:endParaRPr kumimoji="1" lang="ja-JP" altLang="en-US"/>
        </a:p>
      </dgm:t>
    </dgm:pt>
    <dgm:pt modelId="{757EB08A-C31B-410C-9983-2723450D07EF}" type="sibTrans" cxnId="{49759515-6708-4B6D-A8B6-F090C108540D}">
      <dgm:prSet/>
      <dgm:spPr/>
      <dgm:t>
        <a:bodyPr/>
        <a:lstStyle/>
        <a:p>
          <a:endParaRPr kumimoji="1" lang="ja-JP" altLang="en-US"/>
        </a:p>
      </dgm:t>
    </dgm:pt>
    <dgm:pt modelId="{F6DF9D74-AE73-4C19-BF59-6AD2DB7DB196}">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革新的にそして調和すること</a:t>
          </a:r>
          <a:endParaRPr kumimoji="1" lang="ja-JP" altLang="en-US" dirty="0">
            <a:latin typeface="メイリオ" panose="020B0604030504040204" pitchFamily="50" charset="-128"/>
            <a:ea typeface="メイリオ" panose="020B0604030504040204" pitchFamily="50" charset="-128"/>
          </a:endParaRPr>
        </a:p>
      </dgm:t>
    </dgm:pt>
    <dgm:pt modelId="{28E25775-4EB9-4E41-B1DA-A17B1EFB6814}" type="parTrans" cxnId="{EB8DD602-725D-4C2C-9CD8-002A2EB8684D}">
      <dgm:prSet/>
      <dgm:spPr/>
      <dgm:t>
        <a:bodyPr/>
        <a:lstStyle/>
        <a:p>
          <a:endParaRPr kumimoji="1" lang="ja-JP" altLang="en-US"/>
        </a:p>
      </dgm:t>
    </dgm:pt>
    <dgm:pt modelId="{22E82FFF-EE2C-41F9-AD17-8915CC4ACAC2}" type="sibTrans" cxnId="{EB8DD602-725D-4C2C-9CD8-002A2EB8684D}">
      <dgm:prSet/>
      <dgm:spPr/>
      <dgm:t>
        <a:bodyPr/>
        <a:lstStyle/>
        <a:p>
          <a:endParaRPr kumimoji="1" lang="ja-JP" altLang="en-US"/>
        </a:p>
      </dgm:t>
    </dgm:pt>
    <dgm:pt modelId="{1BA3A5B9-136B-4368-9525-F6E2607B38F3}">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チームのメンバーがほかのチームで果たす役割があること</a:t>
          </a:r>
          <a:endParaRPr kumimoji="1" lang="ja-JP" altLang="en-US" dirty="0">
            <a:latin typeface="メイリオ" panose="020B0604030504040204" pitchFamily="50" charset="-128"/>
            <a:ea typeface="メイリオ" panose="020B0604030504040204" pitchFamily="50" charset="-128"/>
          </a:endParaRPr>
        </a:p>
      </dgm:t>
    </dgm:pt>
    <dgm:pt modelId="{2EA227DA-651B-4F1A-9AF8-E26675AC394A}" type="parTrans" cxnId="{199B1B15-11B2-4E57-8631-24A036195122}">
      <dgm:prSet/>
      <dgm:spPr/>
      <dgm:t>
        <a:bodyPr/>
        <a:lstStyle/>
        <a:p>
          <a:endParaRPr kumimoji="1" lang="ja-JP" altLang="en-US"/>
        </a:p>
      </dgm:t>
    </dgm:pt>
    <dgm:pt modelId="{C3CA05CA-2A75-4228-922D-920C5C91B3F7}" type="sibTrans" cxnId="{199B1B15-11B2-4E57-8631-24A036195122}">
      <dgm:prSet/>
      <dgm:spPr/>
      <dgm:t>
        <a:bodyPr/>
        <a:lstStyle/>
        <a:p>
          <a:endParaRPr kumimoji="1" lang="ja-JP" altLang="en-US"/>
        </a:p>
      </dgm:t>
    </dgm:pt>
    <dgm:pt modelId="{0556523C-E30C-4EA2-A988-680F7670A34D}" type="pres">
      <dgm:prSet presAssocID="{C4B78E9E-FFDB-4080-B6D2-A03AD4599F47}" presName="linear" presStyleCnt="0">
        <dgm:presLayoutVars>
          <dgm:animLvl val="lvl"/>
          <dgm:resizeHandles val="exact"/>
        </dgm:presLayoutVars>
      </dgm:prSet>
      <dgm:spPr/>
      <dgm:t>
        <a:bodyPr/>
        <a:lstStyle/>
        <a:p>
          <a:endParaRPr kumimoji="1" lang="ja-JP" altLang="en-US"/>
        </a:p>
      </dgm:t>
    </dgm:pt>
    <dgm:pt modelId="{656EC517-6FE0-4922-B025-07FE44C8FA9A}" type="pres">
      <dgm:prSet presAssocID="{947C6783-2F55-47FA-AAD6-F7A5F1C4ED3A}" presName="parentText" presStyleLbl="node1" presStyleIdx="0" presStyleCnt="3">
        <dgm:presLayoutVars>
          <dgm:chMax val="0"/>
          <dgm:bulletEnabled val="1"/>
        </dgm:presLayoutVars>
      </dgm:prSet>
      <dgm:spPr/>
      <dgm:t>
        <a:bodyPr/>
        <a:lstStyle/>
        <a:p>
          <a:endParaRPr kumimoji="1" lang="ja-JP" altLang="en-US"/>
        </a:p>
      </dgm:t>
    </dgm:pt>
    <dgm:pt modelId="{09BC26D6-E1FE-4139-8BFA-98A536552B00}" type="pres">
      <dgm:prSet presAssocID="{757EB08A-C31B-410C-9983-2723450D07EF}" presName="spacer" presStyleCnt="0"/>
      <dgm:spPr/>
      <dgm:t>
        <a:bodyPr/>
        <a:lstStyle/>
        <a:p>
          <a:endParaRPr kumimoji="1" lang="ja-JP" altLang="en-US"/>
        </a:p>
      </dgm:t>
    </dgm:pt>
    <dgm:pt modelId="{B231B749-82FB-471A-87AB-4F5EFFEE017E}" type="pres">
      <dgm:prSet presAssocID="{F6DF9D74-AE73-4C19-BF59-6AD2DB7DB196}" presName="parentText" presStyleLbl="node1" presStyleIdx="1" presStyleCnt="3">
        <dgm:presLayoutVars>
          <dgm:chMax val="0"/>
          <dgm:bulletEnabled val="1"/>
        </dgm:presLayoutVars>
      </dgm:prSet>
      <dgm:spPr/>
      <dgm:t>
        <a:bodyPr/>
        <a:lstStyle/>
        <a:p>
          <a:endParaRPr kumimoji="1" lang="ja-JP" altLang="en-US"/>
        </a:p>
      </dgm:t>
    </dgm:pt>
    <dgm:pt modelId="{4A5D4A18-3DC5-4DCE-A386-EA783F16A825}" type="pres">
      <dgm:prSet presAssocID="{22E82FFF-EE2C-41F9-AD17-8915CC4ACAC2}" presName="spacer" presStyleCnt="0"/>
      <dgm:spPr/>
      <dgm:t>
        <a:bodyPr/>
        <a:lstStyle/>
        <a:p>
          <a:endParaRPr kumimoji="1" lang="ja-JP" altLang="en-US"/>
        </a:p>
      </dgm:t>
    </dgm:pt>
    <dgm:pt modelId="{FC435CDF-D80A-4C82-A3F6-88F72E208752}" type="pres">
      <dgm:prSet presAssocID="{1BA3A5B9-136B-4368-9525-F6E2607B38F3}" presName="parentText" presStyleLbl="node1" presStyleIdx="2" presStyleCnt="3">
        <dgm:presLayoutVars>
          <dgm:chMax val="0"/>
          <dgm:bulletEnabled val="1"/>
        </dgm:presLayoutVars>
      </dgm:prSet>
      <dgm:spPr/>
      <dgm:t>
        <a:bodyPr/>
        <a:lstStyle/>
        <a:p>
          <a:endParaRPr kumimoji="1" lang="ja-JP" altLang="en-US"/>
        </a:p>
      </dgm:t>
    </dgm:pt>
  </dgm:ptLst>
  <dgm:cxnLst>
    <dgm:cxn modelId="{021A4DA1-7852-4265-9A35-83745948F1E1}" type="presOf" srcId="{1BA3A5B9-136B-4368-9525-F6E2607B38F3}" destId="{FC435CDF-D80A-4C82-A3F6-88F72E208752}" srcOrd="0" destOrd="0" presId="urn:microsoft.com/office/officeart/2005/8/layout/vList2"/>
    <dgm:cxn modelId="{57E41CD9-C3E9-4F0D-896D-8AACA08DDB59}" type="presOf" srcId="{F6DF9D74-AE73-4C19-BF59-6AD2DB7DB196}" destId="{B231B749-82FB-471A-87AB-4F5EFFEE017E}" srcOrd="0" destOrd="0" presId="urn:microsoft.com/office/officeart/2005/8/layout/vList2"/>
    <dgm:cxn modelId="{49759515-6708-4B6D-A8B6-F090C108540D}" srcId="{C4B78E9E-FFDB-4080-B6D2-A03AD4599F47}" destId="{947C6783-2F55-47FA-AAD6-F7A5F1C4ED3A}" srcOrd="0" destOrd="0" parTransId="{215B844C-5BAB-437F-BB49-03ACEBB2070D}" sibTransId="{757EB08A-C31B-410C-9983-2723450D07EF}"/>
    <dgm:cxn modelId="{EB8DD602-725D-4C2C-9CD8-002A2EB8684D}" srcId="{C4B78E9E-FFDB-4080-B6D2-A03AD4599F47}" destId="{F6DF9D74-AE73-4C19-BF59-6AD2DB7DB196}" srcOrd="1" destOrd="0" parTransId="{28E25775-4EB9-4E41-B1DA-A17B1EFB6814}" sibTransId="{22E82FFF-EE2C-41F9-AD17-8915CC4ACAC2}"/>
    <dgm:cxn modelId="{49A58317-DE0A-479B-AE8B-A2CE57407993}" type="presOf" srcId="{947C6783-2F55-47FA-AAD6-F7A5F1C4ED3A}" destId="{656EC517-6FE0-4922-B025-07FE44C8FA9A}" srcOrd="0" destOrd="0" presId="urn:microsoft.com/office/officeart/2005/8/layout/vList2"/>
    <dgm:cxn modelId="{97BC51A4-209A-4414-9606-B87AF3FBF1C0}" type="presOf" srcId="{C4B78E9E-FFDB-4080-B6D2-A03AD4599F47}" destId="{0556523C-E30C-4EA2-A988-680F7670A34D}" srcOrd="0" destOrd="0" presId="urn:microsoft.com/office/officeart/2005/8/layout/vList2"/>
    <dgm:cxn modelId="{199B1B15-11B2-4E57-8631-24A036195122}" srcId="{C4B78E9E-FFDB-4080-B6D2-A03AD4599F47}" destId="{1BA3A5B9-136B-4368-9525-F6E2607B38F3}" srcOrd="2" destOrd="0" parTransId="{2EA227DA-651B-4F1A-9AF8-E26675AC394A}" sibTransId="{C3CA05CA-2A75-4228-922D-920C5C91B3F7}"/>
    <dgm:cxn modelId="{731131CD-9D09-4EBA-95CC-E7A06739826B}" type="presParOf" srcId="{0556523C-E30C-4EA2-A988-680F7670A34D}" destId="{656EC517-6FE0-4922-B025-07FE44C8FA9A}" srcOrd="0" destOrd="0" presId="urn:microsoft.com/office/officeart/2005/8/layout/vList2"/>
    <dgm:cxn modelId="{0D730895-6666-4F05-B797-13D023FE496F}" type="presParOf" srcId="{0556523C-E30C-4EA2-A988-680F7670A34D}" destId="{09BC26D6-E1FE-4139-8BFA-98A536552B00}" srcOrd="1" destOrd="0" presId="urn:microsoft.com/office/officeart/2005/8/layout/vList2"/>
    <dgm:cxn modelId="{78899796-4310-4638-8CC0-2C1A02F1C694}" type="presParOf" srcId="{0556523C-E30C-4EA2-A988-680F7670A34D}" destId="{B231B749-82FB-471A-87AB-4F5EFFEE017E}" srcOrd="2" destOrd="0" presId="urn:microsoft.com/office/officeart/2005/8/layout/vList2"/>
    <dgm:cxn modelId="{D24CC076-5669-421C-9306-96ACFA3CFF9C}" type="presParOf" srcId="{0556523C-E30C-4EA2-A988-680F7670A34D}" destId="{4A5D4A18-3DC5-4DCE-A386-EA783F16A825}" srcOrd="3" destOrd="0" presId="urn:microsoft.com/office/officeart/2005/8/layout/vList2"/>
    <dgm:cxn modelId="{553A7784-907A-40E8-AFB4-0F8CCB60A998}" type="presParOf" srcId="{0556523C-E30C-4EA2-A988-680F7670A34D}" destId="{FC435CDF-D80A-4C82-A3F6-88F72E20875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1165E8-686E-4B5A-9204-E88DBBACFA94}" type="doc">
      <dgm:prSet loTypeId="urn:microsoft.com/office/officeart/2005/8/layout/vList2" loCatId="list" qsTypeId="urn:microsoft.com/office/officeart/2005/8/quickstyle/simple3" qsCatId="simple" csTypeId="urn:microsoft.com/office/officeart/2005/8/colors/accent0_2" csCatId="mainScheme" phldr="1"/>
      <dgm:spPr/>
      <dgm:t>
        <a:bodyPr/>
        <a:lstStyle/>
        <a:p>
          <a:endParaRPr kumimoji="1" lang="ja-JP" altLang="en-US"/>
        </a:p>
      </dgm:t>
    </dgm:pt>
    <dgm:pt modelId="{A9BBB402-AC7D-4285-BFE8-2DAB4313FBD2}" type="pres">
      <dgm:prSet presAssocID="{C21165E8-686E-4B5A-9204-E88DBBACFA94}" presName="linear" presStyleCnt="0">
        <dgm:presLayoutVars>
          <dgm:animLvl val="lvl"/>
          <dgm:resizeHandles val="exact"/>
        </dgm:presLayoutVars>
      </dgm:prSet>
      <dgm:spPr/>
      <dgm:t>
        <a:bodyPr/>
        <a:lstStyle/>
        <a:p>
          <a:endParaRPr kumimoji="1" lang="ja-JP" altLang="en-US"/>
        </a:p>
      </dgm:t>
    </dgm:pt>
  </dgm:ptLst>
  <dgm:cxnLst>
    <dgm:cxn modelId="{370A02BC-24D0-44EE-8C1B-412F992BB5A1}" type="presOf" srcId="{C21165E8-686E-4B5A-9204-E88DBBACFA94}" destId="{A9BBB402-AC7D-4285-BFE8-2DAB4313FB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B47B09-D789-4FDF-B60C-891D694B7A8E}" type="doc">
      <dgm:prSet loTypeId="urn:microsoft.com/office/officeart/2005/8/layout/vList2" loCatId="list" qsTypeId="urn:microsoft.com/office/officeart/2005/8/quickstyle/simple3" qsCatId="simple" csTypeId="urn:microsoft.com/office/officeart/2005/8/colors/accent0_2" csCatId="mainScheme" phldr="1"/>
      <dgm:spPr/>
      <dgm:t>
        <a:bodyPr/>
        <a:lstStyle/>
        <a:p>
          <a:endParaRPr kumimoji="1" lang="ja-JP" altLang="en-US"/>
        </a:p>
      </dgm:t>
    </dgm:pt>
    <dgm:pt modelId="{837CA7F1-B2D1-4424-A878-E16F6458C4BD}">
      <dgm:prSet phldrT="[テキスト]"/>
      <dgm:spPr/>
      <dgm:t>
        <a:bodyPr/>
        <a:lstStyle/>
        <a:p>
          <a:r>
            <a:rPr kumimoji="1" lang="ja-JP" altLang="en-US" b="1" dirty="0" smtClean="0">
              <a:latin typeface="メイリオ" panose="020B0604030504040204" pitchFamily="50" charset="-128"/>
              <a:ea typeface="メイリオ" panose="020B0604030504040204" pitchFamily="50" charset="-128"/>
            </a:rPr>
            <a:t>対処療法的な解決を弱体化する</a:t>
          </a:r>
          <a:endParaRPr kumimoji="1" lang="ja-JP" altLang="en-US" b="1" dirty="0">
            <a:latin typeface="メイリオ" panose="020B0604030504040204" pitchFamily="50" charset="-128"/>
            <a:ea typeface="メイリオ" panose="020B0604030504040204" pitchFamily="50" charset="-128"/>
          </a:endParaRPr>
        </a:p>
      </dgm:t>
    </dgm:pt>
    <dgm:pt modelId="{86B2533A-6E09-4F09-9FE1-4AD17DC1683A}" type="parTrans" cxnId="{56975437-E022-4160-BD3D-F81136D40139}">
      <dgm:prSet/>
      <dgm:spPr/>
      <dgm:t>
        <a:bodyPr/>
        <a:lstStyle/>
        <a:p>
          <a:endParaRPr kumimoji="1" lang="ja-JP" altLang="en-US"/>
        </a:p>
      </dgm:t>
    </dgm:pt>
    <dgm:pt modelId="{C5898C99-1C14-4530-8099-E767C8225730}" type="sibTrans" cxnId="{56975437-E022-4160-BD3D-F81136D40139}">
      <dgm:prSet/>
      <dgm:spPr/>
      <dgm:t>
        <a:bodyPr/>
        <a:lstStyle/>
        <a:p>
          <a:endParaRPr kumimoji="1" lang="ja-JP" altLang="en-US"/>
        </a:p>
      </dgm:t>
    </dgm:pt>
    <dgm:pt modelId="{221A05A4-11E2-43C5-8E6A-AD08F9744F9A}">
      <dgm:prSet phldrT="[テキスト]"/>
      <dgm:spPr/>
      <dgm:t>
        <a:bodyPr/>
        <a:lstStyle/>
        <a:p>
          <a:r>
            <a:rPr kumimoji="1" lang="ja-JP" altLang="en-US" b="1" dirty="0" smtClean="0">
              <a:latin typeface="メイリオ" panose="020B0604030504040204" pitchFamily="50" charset="-128"/>
              <a:ea typeface="メイリオ" panose="020B0604030504040204" pitchFamily="50" charset="-128"/>
            </a:rPr>
            <a:t>感情的な脅威を減らす</a:t>
          </a:r>
          <a:endParaRPr kumimoji="1" lang="ja-JP" altLang="en-US" b="1" dirty="0">
            <a:latin typeface="メイリオ" panose="020B0604030504040204" pitchFamily="50" charset="-128"/>
            <a:ea typeface="メイリオ" panose="020B0604030504040204" pitchFamily="50" charset="-128"/>
          </a:endParaRPr>
        </a:p>
      </dgm:t>
    </dgm:pt>
    <dgm:pt modelId="{4DF26419-9D63-42F4-A42E-0532D07A3C06}" type="parTrans" cxnId="{3A2F0052-9798-4A14-B3A4-CA01EDBBDFA7}">
      <dgm:prSet/>
      <dgm:spPr/>
      <dgm:t>
        <a:bodyPr/>
        <a:lstStyle/>
        <a:p>
          <a:endParaRPr kumimoji="1" lang="ja-JP" altLang="en-US"/>
        </a:p>
      </dgm:t>
    </dgm:pt>
    <dgm:pt modelId="{1D34F291-99F0-41A7-A659-6BD13E8635B3}" type="sibTrans" cxnId="{3A2F0052-9798-4A14-B3A4-CA01EDBBDFA7}">
      <dgm:prSet/>
      <dgm:spPr/>
      <dgm:t>
        <a:bodyPr/>
        <a:lstStyle/>
        <a:p>
          <a:endParaRPr kumimoji="1" lang="ja-JP" altLang="en-US"/>
        </a:p>
      </dgm:t>
    </dgm:pt>
    <dgm:pt modelId="{7B670204-129A-4513-98A5-EC3570057EFB}">
      <dgm:prSet phldrT="[テキスト]"/>
      <dgm:spPr/>
      <dgm:t>
        <a:bodyPr/>
        <a:lstStyle/>
        <a:p>
          <a:r>
            <a:rPr kumimoji="1" lang="ja-JP" altLang="en-US" b="1" dirty="0" smtClean="0">
              <a:latin typeface="メイリオ" panose="020B0604030504040204" pitchFamily="50" charset="-128"/>
              <a:ea typeface="メイリオ" panose="020B0604030504040204" pitchFamily="50" charset="-128"/>
            </a:rPr>
            <a:t>根本的な解決を強化する</a:t>
          </a:r>
          <a:endParaRPr kumimoji="1" lang="ja-JP" altLang="en-US" b="1" dirty="0">
            <a:latin typeface="メイリオ" panose="020B0604030504040204" pitchFamily="50" charset="-128"/>
            <a:ea typeface="メイリオ" panose="020B0604030504040204" pitchFamily="50" charset="-128"/>
          </a:endParaRPr>
        </a:p>
      </dgm:t>
    </dgm:pt>
    <dgm:pt modelId="{2D8025F8-1BCC-4817-80BB-9EBE957FA4EF}" type="parTrans" cxnId="{DEE2F5DD-2CEB-49AD-96FE-BF240532B5A5}">
      <dgm:prSet/>
      <dgm:spPr/>
      <dgm:t>
        <a:bodyPr/>
        <a:lstStyle/>
        <a:p>
          <a:endParaRPr kumimoji="1" lang="ja-JP" altLang="en-US"/>
        </a:p>
      </dgm:t>
    </dgm:pt>
    <dgm:pt modelId="{D6CC8A27-70E3-4E6E-BB38-E7A24E3B4952}" type="sibTrans" cxnId="{DEE2F5DD-2CEB-49AD-96FE-BF240532B5A5}">
      <dgm:prSet/>
      <dgm:spPr/>
      <dgm:t>
        <a:bodyPr/>
        <a:lstStyle/>
        <a:p>
          <a:endParaRPr kumimoji="1" lang="ja-JP" altLang="en-US"/>
        </a:p>
      </dgm:t>
    </dgm:pt>
    <dgm:pt modelId="{C5FC2E7D-7BAA-412A-866E-CE44FF60FA35}">
      <dgm:prSet phldrT="[テキスト]"/>
      <dgm:spPr/>
      <dgm:t>
        <a:bodyPr/>
        <a:lstStyle/>
        <a:p>
          <a:r>
            <a:rPr kumimoji="1" lang="ja-JP" altLang="en-US" b="1" dirty="0" smtClean="0">
              <a:latin typeface="メイリオ" panose="020B0604030504040204" pitchFamily="50" charset="-128"/>
              <a:ea typeface="メイリオ" panose="020B0604030504040204" pitchFamily="50" charset="-128"/>
            </a:rPr>
            <a:t>素直に打ち明け、原因を調べることで防御に直面する</a:t>
          </a:r>
          <a:endParaRPr kumimoji="1" lang="ja-JP" altLang="en-US" b="1" dirty="0">
            <a:latin typeface="メイリオ" panose="020B0604030504040204" pitchFamily="50" charset="-128"/>
            <a:ea typeface="メイリオ" panose="020B0604030504040204" pitchFamily="50" charset="-128"/>
          </a:endParaRPr>
        </a:p>
      </dgm:t>
    </dgm:pt>
    <dgm:pt modelId="{4D444A39-CF2B-4A32-9742-75DD38E7734D}" type="parTrans" cxnId="{3ECA47EE-58A4-4B73-9399-06DA1C057C74}">
      <dgm:prSet/>
      <dgm:spPr/>
      <dgm:t>
        <a:bodyPr/>
        <a:lstStyle/>
        <a:p>
          <a:endParaRPr kumimoji="1" lang="ja-JP" altLang="en-US"/>
        </a:p>
      </dgm:t>
    </dgm:pt>
    <dgm:pt modelId="{B948A1A1-970A-4C0D-8EFE-EDC00A6A34C5}" type="sibTrans" cxnId="{3ECA47EE-58A4-4B73-9399-06DA1C057C74}">
      <dgm:prSet/>
      <dgm:spPr/>
      <dgm:t>
        <a:bodyPr/>
        <a:lstStyle/>
        <a:p>
          <a:endParaRPr kumimoji="1" lang="ja-JP" altLang="en-US"/>
        </a:p>
      </dgm:t>
    </dgm:pt>
    <dgm:pt modelId="{24BA1216-F536-4D76-B084-82F6363B7B68}" type="pres">
      <dgm:prSet presAssocID="{8EB47B09-D789-4FDF-B60C-891D694B7A8E}" presName="linear" presStyleCnt="0">
        <dgm:presLayoutVars>
          <dgm:animLvl val="lvl"/>
          <dgm:resizeHandles val="exact"/>
        </dgm:presLayoutVars>
      </dgm:prSet>
      <dgm:spPr/>
      <dgm:t>
        <a:bodyPr/>
        <a:lstStyle/>
        <a:p>
          <a:endParaRPr kumimoji="1" lang="ja-JP" altLang="en-US"/>
        </a:p>
      </dgm:t>
    </dgm:pt>
    <dgm:pt modelId="{EB68F727-6CE7-429B-8398-C35F12941098}" type="pres">
      <dgm:prSet presAssocID="{837CA7F1-B2D1-4424-A878-E16F6458C4BD}" presName="parentText" presStyleLbl="node1" presStyleIdx="0" presStyleCnt="2">
        <dgm:presLayoutVars>
          <dgm:chMax val="0"/>
          <dgm:bulletEnabled val="1"/>
        </dgm:presLayoutVars>
      </dgm:prSet>
      <dgm:spPr/>
      <dgm:t>
        <a:bodyPr/>
        <a:lstStyle/>
        <a:p>
          <a:endParaRPr kumimoji="1" lang="ja-JP" altLang="en-US"/>
        </a:p>
      </dgm:t>
    </dgm:pt>
    <dgm:pt modelId="{2D007A93-C19B-4E6F-855A-D441825DDE07}" type="pres">
      <dgm:prSet presAssocID="{837CA7F1-B2D1-4424-A878-E16F6458C4BD}" presName="childText" presStyleLbl="revTx" presStyleIdx="0" presStyleCnt="2">
        <dgm:presLayoutVars>
          <dgm:bulletEnabled val="1"/>
        </dgm:presLayoutVars>
      </dgm:prSet>
      <dgm:spPr/>
      <dgm:t>
        <a:bodyPr/>
        <a:lstStyle/>
        <a:p>
          <a:endParaRPr kumimoji="1" lang="ja-JP" altLang="en-US"/>
        </a:p>
      </dgm:t>
    </dgm:pt>
    <dgm:pt modelId="{4718B0A8-B71A-4052-A10A-E91EBBA1229F}" type="pres">
      <dgm:prSet presAssocID="{7B670204-129A-4513-98A5-EC3570057EFB}" presName="parentText" presStyleLbl="node1" presStyleIdx="1" presStyleCnt="2">
        <dgm:presLayoutVars>
          <dgm:chMax val="0"/>
          <dgm:bulletEnabled val="1"/>
        </dgm:presLayoutVars>
      </dgm:prSet>
      <dgm:spPr/>
      <dgm:t>
        <a:bodyPr/>
        <a:lstStyle/>
        <a:p>
          <a:endParaRPr kumimoji="1" lang="ja-JP" altLang="en-US"/>
        </a:p>
      </dgm:t>
    </dgm:pt>
    <dgm:pt modelId="{DD8F5AEA-3F28-4ADC-B354-9EF22B329CB2}" type="pres">
      <dgm:prSet presAssocID="{7B670204-129A-4513-98A5-EC3570057EFB}" presName="childText" presStyleLbl="revTx" presStyleIdx="1" presStyleCnt="2">
        <dgm:presLayoutVars>
          <dgm:bulletEnabled val="1"/>
        </dgm:presLayoutVars>
      </dgm:prSet>
      <dgm:spPr/>
      <dgm:t>
        <a:bodyPr/>
        <a:lstStyle/>
        <a:p>
          <a:endParaRPr kumimoji="1" lang="ja-JP" altLang="en-US"/>
        </a:p>
      </dgm:t>
    </dgm:pt>
  </dgm:ptLst>
  <dgm:cxnLst>
    <dgm:cxn modelId="{AF75169C-05F5-4839-B35A-F074E3AAEB9C}" type="presOf" srcId="{837CA7F1-B2D1-4424-A878-E16F6458C4BD}" destId="{EB68F727-6CE7-429B-8398-C35F12941098}" srcOrd="0" destOrd="0" presId="urn:microsoft.com/office/officeart/2005/8/layout/vList2"/>
    <dgm:cxn modelId="{DEE2F5DD-2CEB-49AD-96FE-BF240532B5A5}" srcId="{8EB47B09-D789-4FDF-B60C-891D694B7A8E}" destId="{7B670204-129A-4513-98A5-EC3570057EFB}" srcOrd="1" destOrd="0" parTransId="{2D8025F8-1BCC-4817-80BB-9EBE957FA4EF}" sibTransId="{D6CC8A27-70E3-4E6E-BB38-E7A24E3B4952}"/>
    <dgm:cxn modelId="{3A2F0052-9798-4A14-B3A4-CA01EDBBDFA7}" srcId="{837CA7F1-B2D1-4424-A878-E16F6458C4BD}" destId="{221A05A4-11E2-43C5-8E6A-AD08F9744F9A}" srcOrd="0" destOrd="0" parTransId="{4DF26419-9D63-42F4-A42E-0532D07A3C06}" sibTransId="{1D34F291-99F0-41A7-A659-6BD13E8635B3}"/>
    <dgm:cxn modelId="{6360BABB-FE90-496A-A002-D8F87BB10396}" type="presOf" srcId="{7B670204-129A-4513-98A5-EC3570057EFB}" destId="{4718B0A8-B71A-4052-A10A-E91EBBA1229F}" srcOrd="0" destOrd="0" presId="urn:microsoft.com/office/officeart/2005/8/layout/vList2"/>
    <dgm:cxn modelId="{89454AA0-66C0-43AB-9DF2-06548BF3CA5B}" type="presOf" srcId="{8EB47B09-D789-4FDF-B60C-891D694B7A8E}" destId="{24BA1216-F536-4D76-B084-82F6363B7B68}" srcOrd="0" destOrd="0" presId="urn:microsoft.com/office/officeart/2005/8/layout/vList2"/>
    <dgm:cxn modelId="{1231A275-EA20-4C4A-85A5-CB603898C4F5}" type="presOf" srcId="{C5FC2E7D-7BAA-412A-866E-CE44FF60FA35}" destId="{DD8F5AEA-3F28-4ADC-B354-9EF22B329CB2}" srcOrd="0" destOrd="0" presId="urn:microsoft.com/office/officeart/2005/8/layout/vList2"/>
    <dgm:cxn modelId="{8258E329-D09B-4792-B3E4-467E290AEECF}" type="presOf" srcId="{221A05A4-11E2-43C5-8E6A-AD08F9744F9A}" destId="{2D007A93-C19B-4E6F-855A-D441825DDE07}" srcOrd="0" destOrd="0" presId="urn:microsoft.com/office/officeart/2005/8/layout/vList2"/>
    <dgm:cxn modelId="{3ECA47EE-58A4-4B73-9399-06DA1C057C74}" srcId="{7B670204-129A-4513-98A5-EC3570057EFB}" destId="{C5FC2E7D-7BAA-412A-866E-CE44FF60FA35}" srcOrd="0" destOrd="0" parTransId="{4D444A39-CF2B-4A32-9742-75DD38E7734D}" sibTransId="{B948A1A1-970A-4C0D-8EFE-EDC00A6A34C5}"/>
    <dgm:cxn modelId="{56975437-E022-4160-BD3D-F81136D40139}" srcId="{8EB47B09-D789-4FDF-B60C-891D694B7A8E}" destId="{837CA7F1-B2D1-4424-A878-E16F6458C4BD}" srcOrd="0" destOrd="0" parTransId="{86B2533A-6E09-4F09-9FE1-4AD17DC1683A}" sibTransId="{C5898C99-1C14-4530-8099-E767C8225730}"/>
    <dgm:cxn modelId="{5F28623C-B576-4249-B001-564A565453C5}" type="presParOf" srcId="{24BA1216-F536-4D76-B084-82F6363B7B68}" destId="{EB68F727-6CE7-429B-8398-C35F12941098}" srcOrd="0" destOrd="0" presId="urn:microsoft.com/office/officeart/2005/8/layout/vList2"/>
    <dgm:cxn modelId="{1FA7ABBD-451F-4B11-8440-19658D84B109}" type="presParOf" srcId="{24BA1216-F536-4D76-B084-82F6363B7B68}" destId="{2D007A93-C19B-4E6F-855A-D441825DDE07}" srcOrd="1" destOrd="0" presId="urn:microsoft.com/office/officeart/2005/8/layout/vList2"/>
    <dgm:cxn modelId="{5A4858DF-BFC4-4683-9894-EBE3AC9B634C}" type="presParOf" srcId="{24BA1216-F536-4D76-B084-82F6363B7B68}" destId="{4718B0A8-B71A-4052-A10A-E91EBBA1229F}" srcOrd="2" destOrd="0" presId="urn:microsoft.com/office/officeart/2005/8/layout/vList2"/>
    <dgm:cxn modelId="{1EAB2081-4FA3-4897-85DD-F2990112AD1F}" type="presParOf" srcId="{24BA1216-F536-4D76-B084-82F6363B7B68}" destId="{DD8F5AEA-3F28-4ADC-B354-9EF22B329CB2}"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EC517-6FE0-4922-B025-07FE44C8FA9A}">
      <dsp:nvSpPr>
        <dsp:cNvPr id="0" name=""/>
        <dsp:cNvSpPr/>
      </dsp:nvSpPr>
      <dsp:spPr>
        <a:xfrm>
          <a:off x="0" y="800788"/>
          <a:ext cx="9233580" cy="928449"/>
        </a:xfrm>
        <a:prstGeom prst="roundRect">
          <a:avLst/>
        </a:prstGeom>
        <a:gradFill rotWithShape="0">
          <a:gsLst>
            <a:gs pos="0">
              <a:schemeClr val="lt1">
                <a:hueOff val="0"/>
                <a:satOff val="0"/>
                <a:lumOff val="0"/>
                <a:alphaOff val="0"/>
                <a:tint val="65000"/>
                <a:satMod val="120000"/>
                <a:lumMod val="107000"/>
              </a:schemeClr>
            </a:gs>
            <a:gs pos="50000">
              <a:schemeClr val="lt1">
                <a:hueOff val="0"/>
                <a:satOff val="0"/>
                <a:lumOff val="0"/>
                <a:alphaOff val="0"/>
                <a:tint val="70000"/>
                <a:satMod val="124000"/>
                <a:lumMod val="103000"/>
              </a:schemeClr>
            </a:gs>
            <a:gs pos="100000">
              <a:schemeClr val="lt1">
                <a:hueOff val="0"/>
                <a:satOff val="0"/>
                <a:lumOff val="0"/>
                <a:alphaOff val="0"/>
                <a:tint val="85000"/>
                <a:satMod val="12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kumimoji="1" lang="ja-JP" altLang="en-US" sz="2700" kern="1200" dirty="0" smtClean="0">
              <a:latin typeface="メイリオ" panose="020B0604030504040204" pitchFamily="50" charset="-128"/>
              <a:ea typeface="メイリオ" panose="020B0604030504040204" pitchFamily="50" charset="-128"/>
            </a:rPr>
            <a:t>複雑な問題を深い洞察力で考えること</a:t>
          </a:r>
          <a:endParaRPr kumimoji="1" lang="ja-JP" altLang="en-US" sz="2700" kern="1200" dirty="0">
            <a:latin typeface="メイリオ" panose="020B0604030504040204" pitchFamily="50" charset="-128"/>
            <a:ea typeface="メイリオ" panose="020B0604030504040204" pitchFamily="50" charset="-128"/>
          </a:endParaRPr>
        </a:p>
      </dsp:txBody>
      <dsp:txXfrm>
        <a:off x="45323" y="846111"/>
        <a:ext cx="9142934" cy="837803"/>
      </dsp:txXfrm>
    </dsp:sp>
    <dsp:sp modelId="{B231B749-82FB-471A-87AB-4F5EFFEE017E}">
      <dsp:nvSpPr>
        <dsp:cNvPr id="0" name=""/>
        <dsp:cNvSpPr/>
      </dsp:nvSpPr>
      <dsp:spPr>
        <a:xfrm>
          <a:off x="0" y="1806998"/>
          <a:ext cx="9233580" cy="928449"/>
        </a:xfrm>
        <a:prstGeom prst="roundRect">
          <a:avLst/>
        </a:prstGeom>
        <a:gradFill rotWithShape="0">
          <a:gsLst>
            <a:gs pos="0">
              <a:schemeClr val="lt1">
                <a:hueOff val="0"/>
                <a:satOff val="0"/>
                <a:lumOff val="0"/>
                <a:alphaOff val="0"/>
                <a:tint val="65000"/>
                <a:satMod val="120000"/>
                <a:lumMod val="107000"/>
              </a:schemeClr>
            </a:gs>
            <a:gs pos="50000">
              <a:schemeClr val="lt1">
                <a:hueOff val="0"/>
                <a:satOff val="0"/>
                <a:lumOff val="0"/>
                <a:alphaOff val="0"/>
                <a:tint val="70000"/>
                <a:satMod val="124000"/>
                <a:lumMod val="103000"/>
              </a:schemeClr>
            </a:gs>
            <a:gs pos="100000">
              <a:schemeClr val="lt1">
                <a:hueOff val="0"/>
                <a:satOff val="0"/>
                <a:lumOff val="0"/>
                <a:alphaOff val="0"/>
                <a:tint val="85000"/>
                <a:satMod val="12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kumimoji="1" lang="ja-JP" altLang="en-US" sz="2700" kern="1200" dirty="0" smtClean="0">
              <a:latin typeface="メイリオ" panose="020B0604030504040204" pitchFamily="50" charset="-128"/>
              <a:ea typeface="メイリオ" panose="020B0604030504040204" pitchFamily="50" charset="-128"/>
            </a:rPr>
            <a:t>革新的にそして調和すること</a:t>
          </a:r>
          <a:endParaRPr kumimoji="1" lang="ja-JP" altLang="en-US" sz="2700" kern="1200" dirty="0">
            <a:latin typeface="メイリオ" panose="020B0604030504040204" pitchFamily="50" charset="-128"/>
            <a:ea typeface="メイリオ" panose="020B0604030504040204" pitchFamily="50" charset="-128"/>
          </a:endParaRPr>
        </a:p>
      </dsp:txBody>
      <dsp:txXfrm>
        <a:off x="45323" y="1852321"/>
        <a:ext cx="9142934" cy="837803"/>
      </dsp:txXfrm>
    </dsp:sp>
    <dsp:sp modelId="{FC435CDF-D80A-4C82-A3F6-88F72E208752}">
      <dsp:nvSpPr>
        <dsp:cNvPr id="0" name=""/>
        <dsp:cNvSpPr/>
      </dsp:nvSpPr>
      <dsp:spPr>
        <a:xfrm>
          <a:off x="0" y="2813207"/>
          <a:ext cx="9233580" cy="928449"/>
        </a:xfrm>
        <a:prstGeom prst="roundRect">
          <a:avLst/>
        </a:prstGeom>
        <a:gradFill rotWithShape="0">
          <a:gsLst>
            <a:gs pos="0">
              <a:schemeClr val="lt1">
                <a:hueOff val="0"/>
                <a:satOff val="0"/>
                <a:lumOff val="0"/>
                <a:alphaOff val="0"/>
                <a:tint val="65000"/>
                <a:satMod val="120000"/>
                <a:lumMod val="107000"/>
              </a:schemeClr>
            </a:gs>
            <a:gs pos="50000">
              <a:schemeClr val="lt1">
                <a:hueOff val="0"/>
                <a:satOff val="0"/>
                <a:lumOff val="0"/>
                <a:alphaOff val="0"/>
                <a:tint val="70000"/>
                <a:satMod val="124000"/>
                <a:lumMod val="103000"/>
              </a:schemeClr>
            </a:gs>
            <a:gs pos="100000">
              <a:schemeClr val="lt1">
                <a:hueOff val="0"/>
                <a:satOff val="0"/>
                <a:lumOff val="0"/>
                <a:alphaOff val="0"/>
                <a:tint val="85000"/>
                <a:satMod val="12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kumimoji="1" lang="ja-JP" altLang="en-US" sz="2700" kern="1200" dirty="0" smtClean="0">
              <a:latin typeface="メイリオ" panose="020B0604030504040204" pitchFamily="50" charset="-128"/>
              <a:ea typeface="メイリオ" panose="020B0604030504040204" pitchFamily="50" charset="-128"/>
            </a:rPr>
            <a:t>チームのメンバーがほかのチームで果たす役割があること</a:t>
          </a:r>
          <a:endParaRPr kumimoji="1" lang="ja-JP" altLang="en-US" sz="2700" kern="1200" dirty="0">
            <a:latin typeface="メイリオ" panose="020B0604030504040204" pitchFamily="50" charset="-128"/>
            <a:ea typeface="メイリオ" panose="020B0604030504040204" pitchFamily="50" charset="-128"/>
          </a:endParaRPr>
        </a:p>
      </dsp:txBody>
      <dsp:txXfrm>
        <a:off x="45323" y="2858530"/>
        <a:ext cx="9142934" cy="8378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68F727-6CE7-429B-8398-C35F12941098}">
      <dsp:nvSpPr>
        <dsp:cNvPr id="0" name=""/>
        <dsp:cNvSpPr/>
      </dsp:nvSpPr>
      <dsp:spPr>
        <a:xfrm>
          <a:off x="0" y="24791"/>
          <a:ext cx="11043862" cy="1134772"/>
        </a:xfrm>
        <a:prstGeom prst="roundRect">
          <a:avLst/>
        </a:prstGeom>
        <a:gradFill rotWithShape="0">
          <a:gsLst>
            <a:gs pos="0">
              <a:schemeClr val="lt1">
                <a:hueOff val="0"/>
                <a:satOff val="0"/>
                <a:lumOff val="0"/>
                <a:alphaOff val="0"/>
                <a:tint val="65000"/>
                <a:satMod val="120000"/>
                <a:lumMod val="107000"/>
              </a:schemeClr>
            </a:gs>
            <a:gs pos="50000">
              <a:schemeClr val="lt1">
                <a:hueOff val="0"/>
                <a:satOff val="0"/>
                <a:lumOff val="0"/>
                <a:alphaOff val="0"/>
                <a:tint val="70000"/>
                <a:satMod val="124000"/>
                <a:lumMod val="103000"/>
              </a:schemeClr>
            </a:gs>
            <a:gs pos="100000">
              <a:schemeClr val="lt1">
                <a:hueOff val="0"/>
                <a:satOff val="0"/>
                <a:lumOff val="0"/>
                <a:alphaOff val="0"/>
                <a:tint val="85000"/>
                <a:satMod val="12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kumimoji="1" lang="ja-JP" altLang="en-US" sz="3300" b="1" kern="1200" dirty="0" smtClean="0">
              <a:latin typeface="メイリオ" panose="020B0604030504040204" pitchFamily="50" charset="-128"/>
              <a:ea typeface="メイリオ" panose="020B0604030504040204" pitchFamily="50" charset="-128"/>
            </a:rPr>
            <a:t>対処療法的な解決を弱体化する</a:t>
          </a:r>
          <a:endParaRPr kumimoji="1" lang="ja-JP" altLang="en-US" sz="3300" b="1" kern="1200" dirty="0">
            <a:latin typeface="メイリオ" panose="020B0604030504040204" pitchFamily="50" charset="-128"/>
            <a:ea typeface="メイリオ" panose="020B0604030504040204" pitchFamily="50" charset="-128"/>
          </a:endParaRPr>
        </a:p>
      </dsp:txBody>
      <dsp:txXfrm>
        <a:off x="55395" y="80186"/>
        <a:ext cx="10933072" cy="1023982"/>
      </dsp:txXfrm>
    </dsp:sp>
    <dsp:sp modelId="{2D007A93-C19B-4E6F-855A-D441825DDE07}">
      <dsp:nvSpPr>
        <dsp:cNvPr id="0" name=""/>
        <dsp:cNvSpPr/>
      </dsp:nvSpPr>
      <dsp:spPr>
        <a:xfrm>
          <a:off x="0" y="1159564"/>
          <a:ext cx="11043862" cy="666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0643" tIns="41910" rIns="234696" bIns="41910" numCol="1" spcCol="1270" anchor="t" anchorCtr="0">
          <a:noAutofit/>
        </a:bodyPr>
        <a:lstStyle/>
        <a:p>
          <a:pPr marL="228600" lvl="1" indent="-228600" algn="l" defTabSz="1155700">
            <a:lnSpc>
              <a:spcPct val="90000"/>
            </a:lnSpc>
            <a:spcBef>
              <a:spcPct val="0"/>
            </a:spcBef>
            <a:spcAft>
              <a:spcPct val="20000"/>
            </a:spcAft>
            <a:buChar char="••"/>
          </a:pPr>
          <a:r>
            <a:rPr kumimoji="1" lang="ja-JP" altLang="en-US" sz="2600" b="1" kern="1200" dirty="0" smtClean="0">
              <a:latin typeface="メイリオ" panose="020B0604030504040204" pitchFamily="50" charset="-128"/>
              <a:ea typeface="メイリオ" panose="020B0604030504040204" pitchFamily="50" charset="-128"/>
            </a:rPr>
            <a:t>感情的な脅威を減らす</a:t>
          </a:r>
          <a:endParaRPr kumimoji="1" lang="ja-JP" altLang="en-US" sz="2600" b="1" kern="1200" dirty="0">
            <a:latin typeface="メイリオ" panose="020B0604030504040204" pitchFamily="50" charset="-128"/>
            <a:ea typeface="メイリオ" panose="020B0604030504040204" pitchFamily="50" charset="-128"/>
          </a:endParaRPr>
        </a:p>
      </dsp:txBody>
      <dsp:txXfrm>
        <a:off x="0" y="1159564"/>
        <a:ext cx="11043862" cy="666022"/>
      </dsp:txXfrm>
    </dsp:sp>
    <dsp:sp modelId="{4718B0A8-B71A-4052-A10A-E91EBBA1229F}">
      <dsp:nvSpPr>
        <dsp:cNvPr id="0" name=""/>
        <dsp:cNvSpPr/>
      </dsp:nvSpPr>
      <dsp:spPr>
        <a:xfrm>
          <a:off x="0" y="1825586"/>
          <a:ext cx="11043862" cy="1134772"/>
        </a:xfrm>
        <a:prstGeom prst="roundRect">
          <a:avLst/>
        </a:prstGeom>
        <a:gradFill rotWithShape="0">
          <a:gsLst>
            <a:gs pos="0">
              <a:schemeClr val="lt1">
                <a:hueOff val="0"/>
                <a:satOff val="0"/>
                <a:lumOff val="0"/>
                <a:alphaOff val="0"/>
                <a:tint val="65000"/>
                <a:satMod val="120000"/>
                <a:lumMod val="107000"/>
              </a:schemeClr>
            </a:gs>
            <a:gs pos="50000">
              <a:schemeClr val="lt1">
                <a:hueOff val="0"/>
                <a:satOff val="0"/>
                <a:lumOff val="0"/>
                <a:alphaOff val="0"/>
                <a:tint val="70000"/>
                <a:satMod val="124000"/>
                <a:lumMod val="103000"/>
              </a:schemeClr>
            </a:gs>
            <a:gs pos="100000">
              <a:schemeClr val="lt1">
                <a:hueOff val="0"/>
                <a:satOff val="0"/>
                <a:lumOff val="0"/>
                <a:alphaOff val="0"/>
                <a:tint val="85000"/>
                <a:satMod val="12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kumimoji="1" lang="ja-JP" altLang="en-US" sz="3300" b="1" kern="1200" dirty="0" smtClean="0">
              <a:latin typeface="メイリオ" panose="020B0604030504040204" pitchFamily="50" charset="-128"/>
              <a:ea typeface="メイリオ" panose="020B0604030504040204" pitchFamily="50" charset="-128"/>
            </a:rPr>
            <a:t>根本的な解決を強化する</a:t>
          </a:r>
          <a:endParaRPr kumimoji="1" lang="ja-JP" altLang="en-US" sz="3300" b="1" kern="1200" dirty="0">
            <a:latin typeface="メイリオ" panose="020B0604030504040204" pitchFamily="50" charset="-128"/>
            <a:ea typeface="メイリオ" panose="020B0604030504040204" pitchFamily="50" charset="-128"/>
          </a:endParaRPr>
        </a:p>
      </dsp:txBody>
      <dsp:txXfrm>
        <a:off x="55395" y="1880981"/>
        <a:ext cx="10933072" cy="1023982"/>
      </dsp:txXfrm>
    </dsp:sp>
    <dsp:sp modelId="{DD8F5AEA-3F28-4ADC-B354-9EF22B329CB2}">
      <dsp:nvSpPr>
        <dsp:cNvPr id="0" name=""/>
        <dsp:cNvSpPr/>
      </dsp:nvSpPr>
      <dsp:spPr>
        <a:xfrm>
          <a:off x="0" y="2960358"/>
          <a:ext cx="11043862" cy="666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0643" tIns="41910" rIns="234696" bIns="41910" numCol="1" spcCol="1270" anchor="t" anchorCtr="0">
          <a:noAutofit/>
        </a:bodyPr>
        <a:lstStyle/>
        <a:p>
          <a:pPr marL="228600" lvl="1" indent="-228600" algn="l" defTabSz="1155700">
            <a:lnSpc>
              <a:spcPct val="90000"/>
            </a:lnSpc>
            <a:spcBef>
              <a:spcPct val="0"/>
            </a:spcBef>
            <a:spcAft>
              <a:spcPct val="20000"/>
            </a:spcAft>
            <a:buChar char="••"/>
          </a:pPr>
          <a:r>
            <a:rPr kumimoji="1" lang="ja-JP" altLang="en-US" sz="2600" b="1" kern="1200" dirty="0" smtClean="0">
              <a:latin typeface="メイリオ" panose="020B0604030504040204" pitchFamily="50" charset="-128"/>
              <a:ea typeface="メイリオ" panose="020B0604030504040204" pitchFamily="50" charset="-128"/>
            </a:rPr>
            <a:t>素直に打ち明け、原因を調べることで防御に直面する</a:t>
          </a:r>
          <a:endParaRPr kumimoji="1" lang="ja-JP" altLang="en-US" sz="2600" b="1" kern="1200" dirty="0">
            <a:latin typeface="メイリオ" panose="020B0604030504040204" pitchFamily="50" charset="-128"/>
            <a:ea typeface="メイリオ" panose="020B0604030504040204" pitchFamily="50" charset="-128"/>
          </a:endParaRPr>
        </a:p>
      </dsp:txBody>
      <dsp:txXfrm>
        <a:off x="0" y="2960358"/>
        <a:ext cx="11043862" cy="66602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12/7/2014</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12/7/2014</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12/7/2014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12/7/2014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6DFF08F-DC6B-4601-B491-B0F83F6DD2DA}" type="datetimeFigureOut">
              <a:rPr lang="en-US" dirty="0"/>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図を追加</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6DFF08F-DC6B-4601-B491-B0F83F6DD2DA}" type="datetimeFigureOut">
              <a:rPr lang="en-US" dirty="0"/>
              <a:t>12/7/2014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12/7/2014</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kumimoji="1"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latin typeface="メイリオ" panose="020B0604030504040204" pitchFamily="50" charset="-128"/>
                <a:ea typeface="メイリオ" panose="020B0604030504040204" pitchFamily="50" charset="-128"/>
              </a:rPr>
              <a:t>最強組織の法則</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振り返り</a:t>
            </a:r>
            <a:endParaRPr kumimoji="1" lang="ja-JP" altLang="en-US" dirty="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p:txBody>
          <a:bodyPr>
            <a:normAutofit/>
          </a:bodyPr>
          <a:lstStyle/>
          <a:p>
            <a:r>
              <a:rPr lang="en-US" altLang="ja-JP" sz="3600" dirty="0" smtClean="0">
                <a:latin typeface="メイリオ" panose="020B0604030504040204" pitchFamily="50" charset="-128"/>
                <a:ea typeface="メイリオ" panose="020B0604030504040204" pitchFamily="50" charset="-128"/>
              </a:rPr>
              <a:t>2014.12.4</a:t>
            </a:r>
          </a:p>
          <a:p>
            <a:r>
              <a:rPr kumimoji="1" lang="en-US" altLang="ja-JP" sz="3600" dirty="0" smtClean="0">
                <a:latin typeface="メイリオ" panose="020B0604030504040204" pitchFamily="50" charset="-128"/>
                <a:ea typeface="メイリオ" panose="020B0604030504040204" pitchFamily="50" charset="-128"/>
              </a:rPr>
              <a:t>11</a:t>
            </a:r>
            <a:r>
              <a:rPr kumimoji="1" lang="ja-JP" altLang="en-US" sz="3600" dirty="0" smtClean="0">
                <a:latin typeface="メイリオ" panose="020B0604030504040204" pitchFamily="50" charset="-128"/>
                <a:ea typeface="メイリオ" panose="020B0604030504040204" pitchFamily="50" charset="-128"/>
              </a:rPr>
              <a:t>期　宣</a:t>
            </a:r>
            <a:endParaRPr kumimoji="1" lang="ja-JP" altLang="en-US" sz="36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10696575" y="2226412"/>
            <a:ext cx="1495425" cy="1619250"/>
          </a:xfrm>
          <a:prstGeom prst="rect">
            <a:avLst/>
          </a:prstGeom>
        </p:spPr>
      </p:pic>
      <p:pic>
        <p:nvPicPr>
          <p:cNvPr id="8" name="図 7"/>
          <p:cNvPicPr>
            <a:picLocks noChangeAspect="1"/>
          </p:cNvPicPr>
          <p:nvPr/>
        </p:nvPicPr>
        <p:blipFill>
          <a:blip r:embed="rId3"/>
          <a:stretch>
            <a:fillRect/>
          </a:stretch>
        </p:blipFill>
        <p:spPr>
          <a:xfrm>
            <a:off x="0" y="2075825"/>
            <a:ext cx="1487130" cy="1792994"/>
          </a:xfrm>
          <a:prstGeom prst="rect">
            <a:avLst/>
          </a:prstGeom>
        </p:spPr>
      </p:pic>
    </p:spTree>
    <p:extLst>
      <p:ext uri="{BB962C8B-B14F-4D97-AF65-F5344CB8AC3E}">
        <p14:creationId xmlns:p14="http://schemas.microsoft.com/office/powerpoint/2010/main" val="3902005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sp>
        <p:nvSpPr>
          <p:cNvPr id="3" name="角丸四角形吹き出し 2"/>
          <p:cNvSpPr/>
          <p:nvPr/>
        </p:nvSpPr>
        <p:spPr>
          <a:xfrm>
            <a:off x="1289027" y="3030949"/>
            <a:ext cx="9611863" cy="2261615"/>
          </a:xfrm>
          <a:prstGeom prst="wedgeRoundRectCallout">
            <a:avLst>
              <a:gd name="adj1" fmla="val 29659"/>
              <a:gd name="adj2" fmla="val 4699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200" b="1" dirty="0">
                <a:latin typeface="メイリオ" panose="020B0604030504040204" pitchFamily="50" charset="-128"/>
                <a:ea typeface="メイリオ" panose="020B0604030504040204" pitchFamily="50" charset="-128"/>
              </a:rPr>
              <a:t>個々</a:t>
            </a:r>
            <a:r>
              <a:rPr kumimoji="1" lang="ja-JP" altLang="en-US" sz="3200" b="1" dirty="0" smtClean="0">
                <a:latin typeface="メイリオ" panose="020B0604030504040204" pitchFamily="50" charset="-128"/>
                <a:ea typeface="メイリオ" panose="020B0604030504040204" pitchFamily="50" charset="-128"/>
              </a:rPr>
              <a:t>が優秀であることに加えみんながいかに</a:t>
            </a:r>
            <a:endParaRPr kumimoji="1" lang="en-US" altLang="ja-JP" sz="3200" b="1" dirty="0" smtClean="0">
              <a:latin typeface="メイリオ" panose="020B0604030504040204" pitchFamily="50" charset="-128"/>
              <a:ea typeface="メイリオ" panose="020B0604030504040204" pitchFamily="50" charset="-128"/>
            </a:endParaRPr>
          </a:p>
          <a:p>
            <a:pPr algn="ctr"/>
            <a:r>
              <a:rPr kumimoji="1" lang="ja-JP" altLang="en-US" sz="3200" b="1" dirty="0" smtClean="0">
                <a:latin typeface="メイリオ" panose="020B0604030504040204" pitchFamily="50" charset="-128"/>
                <a:ea typeface="メイリオ" panose="020B0604030504040204" pitchFamily="50" charset="-128"/>
              </a:rPr>
              <a:t>うまく一緒にやっていくかが大切</a:t>
            </a:r>
            <a:endParaRPr kumimoji="1"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34126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pic>
        <p:nvPicPr>
          <p:cNvPr id="2" name="図 1"/>
          <p:cNvPicPr>
            <a:picLocks noChangeAspect="1"/>
          </p:cNvPicPr>
          <p:nvPr/>
        </p:nvPicPr>
        <p:blipFill>
          <a:blip r:embed="rId3"/>
          <a:stretch>
            <a:fillRect/>
          </a:stretch>
        </p:blipFill>
        <p:spPr>
          <a:xfrm>
            <a:off x="2711385" y="2037228"/>
            <a:ext cx="6767147" cy="2334970"/>
          </a:xfrm>
          <a:prstGeom prst="rect">
            <a:avLst/>
          </a:prstGeom>
        </p:spPr>
      </p:pic>
      <p:sp>
        <p:nvSpPr>
          <p:cNvPr id="5" name="テキスト ボックス 4"/>
          <p:cNvSpPr txBox="1"/>
          <p:nvPr/>
        </p:nvSpPr>
        <p:spPr>
          <a:xfrm>
            <a:off x="2332906" y="4528868"/>
            <a:ext cx="8415607" cy="400110"/>
          </a:xfrm>
          <a:prstGeom prst="rect">
            <a:avLst/>
          </a:prstGeom>
          <a:noFill/>
        </p:spPr>
        <p:txBody>
          <a:bodyPr wrap="square" rtlCol="0">
            <a:spAutoFit/>
          </a:bodyPr>
          <a:lstStyle/>
          <a:p>
            <a:r>
              <a:rPr kumimoji="1" lang="ja-JP" altLang="en-US" sz="20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一致協力していると無駄がない　　一致協力していないと無駄ばかり</a:t>
            </a:r>
            <a:endParaRPr kumimoji="1" lang="ja-JP" altLang="en-US" sz="20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6" name="角丸四角形 5"/>
          <p:cNvSpPr/>
          <p:nvPr/>
        </p:nvSpPr>
        <p:spPr>
          <a:xfrm>
            <a:off x="715993" y="5223671"/>
            <a:ext cx="10912415" cy="112537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400" b="1" dirty="0" smtClean="0">
                <a:latin typeface="メイリオ" panose="020B0604030504040204" pitchFamily="50" charset="-128"/>
                <a:ea typeface="メイリオ" panose="020B0604030504040204" pitchFamily="50" charset="-128"/>
              </a:rPr>
              <a:t>チーム学習とは：</a:t>
            </a:r>
            <a:endParaRPr kumimoji="1" lang="en-US" altLang="ja-JP" sz="2400" b="1" dirty="0" smtClean="0">
              <a:latin typeface="メイリオ" panose="020B0604030504040204" pitchFamily="50" charset="-128"/>
              <a:ea typeface="メイリオ" panose="020B0604030504040204" pitchFamily="50" charset="-128"/>
            </a:endParaRPr>
          </a:p>
          <a:p>
            <a:pPr algn="ctr"/>
            <a:r>
              <a:rPr kumimoji="1" lang="ja-JP" altLang="en-US" sz="2400" b="1" dirty="0" smtClean="0">
                <a:latin typeface="メイリオ" panose="020B0604030504040204" pitchFamily="50" charset="-128"/>
                <a:ea typeface="メイリオ" panose="020B0604030504040204" pitchFamily="50" charset="-128"/>
              </a:rPr>
              <a:t>チーム</a:t>
            </a:r>
            <a:r>
              <a:rPr kumimoji="1" lang="ja-JP" altLang="en-US" sz="2400" b="1" dirty="0">
                <a:latin typeface="メイリオ" panose="020B0604030504040204" pitchFamily="50" charset="-128"/>
                <a:ea typeface="メイリオ" panose="020B0604030504040204" pitchFamily="50" charset="-128"/>
              </a:rPr>
              <a:t>メンバ</a:t>
            </a:r>
            <a:r>
              <a:rPr kumimoji="1" lang="ja-JP" altLang="en-US" sz="2400" b="1" dirty="0" smtClean="0">
                <a:latin typeface="メイリオ" panose="020B0604030504040204" pitchFamily="50" charset="-128"/>
                <a:ea typeface="メイリオ" panose="020B0604030504040204" pitchFamily="50" charset="-128"/>
              </a:rPr>
              <a:t>ーが成果を生むため協力してチームの能力を伸ばしていく過程</a:t>
            </a:r>
            <a:endParaRPr kumimoji="1"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2027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graphicFrame>
        <p:nvGraphicFramePr>
          <p:cNvPr id="7" name="図表 6"/>
          <p:cNvGraphicFramePr/>
          <p:nvPr>
            <p:extLst>
              <p:ext uri="{D42A27DB-BD31-4B8C-83A1-F6EECF244321}">
                <p14:modId xmlns:p14="http://schemas.microsoft.com/office/powerpoint/2010/main" val="1015670602"/>
              </p:ext>
            </p:extLst>
          </p:nvPr>
        </p:nvGraphicFramePr>
        <p:xfrm>
          <a:off x="1478168" y="2441901"/>
          <a:ext cx="9233581" cy="4542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角丸四角形 9"/>
          <p:cNvSpPr/>
          <p:nvPr/>
        </p:nvSpPr>
        <p:spPr>
          <a:xfrm>
            <a:off x="808008" y="2047663"/>
            <a:ext cx="6705600" cy="69011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4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チーム学習において大事なポイント</a:t>
            </a:r>
            <a:endParaRPr kumimoji="1" lang="ja-JP" altLang="en-US" sz="2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59943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graphicEl>
                                              <a:dgm id="{656EC517-6FE0-4922-B025-07FE44C8FA9A}"/>
                                            </p:graphicEl>
                                          </p:spTgt>
                                        </p:tgtEl>
                                        <p:attrNameLst>
                                          <p:attrName>style.visibility</p:attrName>
                                        </p:attrNameLst>
                                      </p:cBhvr>
                                      <p:to>
                                        <p:strVal val="visible"/>
                                      </p:to>
                                    </p:set>
                                    <p:animEffect transition="in" filter="wipe(up)">
                                      <p:cBhvr>
                                        <p:cTn id="7" dur="500"/>
                                        <p:tgtEl>
                                          <p:spTgt spid="7">
                                            <p:graphicEl>
                                              <a:dgm id="{656EC517-6FE0-4922-B025-07FE44C8FA9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graphicEl>
                                              <a:dgm id="{B231B749-82FB-471A-87AB-4F5EFFEE017E}"/>
                                            </p:graphicEl>
                                          </p:spTgt>
                                        </p:tgtEl>
                                        <p:attrNameLst>
                                          <p:attrName>style.visibility</p:attrName>
                                        </p:attrNameLst>
                                      </p:cBhvr>
                                      <p:to>
                                        <p:strVal val="visible"/>
                                      </p:to>
                                    </p:set>
                                    <p:animEffect transition="in" filter="wipe(up)">
                                      <p:cBhvr>
                                        <p:cTn id="12" dur="500"/>
                                        <p:tgtEl>
                                          <p:spTgt spid="7">
                                            <p:graphicEl>
                                              <a:dgm id="{B231B749-82FB-471A-87AB-4F5EFFEE017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graphicEl>
                                              <a:dgm id="{FC435CDF-D80A-4C82-A3F6-88F72E208752}"/>
                                            </p:graphicEl>
                                          </p:spTgt>
                                        </p:tgtEl>
                                        <p:attrNameLst>
                                          <p:attrName>style.visibility</p:attrName>
                                        </p:attrNameLst>
                                      </p:cBhvr>
                                      <p:to>
                                        <p:strVal val="visible"/>
                                      </p:to>
                                    </p:set>
                                    <p:animEffect transition="in" filter="wipe(up)">
                                      <p:cBhvr>
                                        <p:cTn id="17" dur="500"/>
                                        <p:tgtEl>
                                          <p:spTgt spid="7">
                                            <p:graphicEl>
                                              <a:dgm id="{FC435CDF-D80A-4C82-A3F6-88F72E20875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graphicFrame>
        <p:nvGraphicFramePr>
          <p:cNvPr id="6" name="図表 5"/>
          <p:cNvGraphicFramePr/>
          <p:nvPr>
            <p:extLst>
              <p:ext uri="{D42A27DB-BD31-4B8C-83A1-F6EECF244321}">
                <p14:modId xmlns:p14="http://schemas.microsoft.com/office/powerpoint/2010/main" val="4180339684"/>
              </p:ext>
            </p:extLst>
          </p:nvPr>
        </p:nvGraphicFramePr>
        <p:xfrm>
          <a:off x="1202919" y="3657600"/>
          <a:ext cx="9958717" cy="28085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図 1"/>
          <p:cNvPicPr>
            <a:picLocks noChangeAspect="1"/>
          </p:cNvPicPr>
          <p:nvPr/>
        </p:nvPicPr>
        <p:blipFill>
          <a:blip r:embed="rId8"/>
          <a:stretch>
            <a:fillRect/>
          </a:stretch>
        </p:blipFill>
        <p:spPr>
          <a:xfrm>
            <a:off x="1689342" y="3254194"/>
            <a:ext cx="8291279" cy="2688569"/>
          </a:xfrm>
          <a:prstGeom prst="rect">
            <a:avLst/>
          </a:prstGeom>
        </p:spPr>
      </p:pic>
      <p:sp>
        <p:nvSpPr>
          <p:cNvPr id="3" name="角丸四角形 2"/>
          <p:cNvSpPr/>
          <p:nvPr/>
        </p:nvSpPr>
        <p:spPr>
          <a:xfrm>
            <a:off x="1989122" y="2178424"/>
            <a:ext cx="3845859" cy="69028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2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意見交換</a:t>
            </a:r>
            <a:endParaRPr kumimoji="1" lang="ja-JP" altLang="en-US"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8" name="角丸四角形 7"/>
          <p:cNvSpPr/>
          <p:nvPr/>
        </p:nvSpPr>
        <p:spPr>
          <a:xfrm>
            <a:off x="6030344" y="2178424"/>
            <a:ext cx="3857727" cy="68131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32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ディスカッション</a:t>
            </a:r>
            <a:endParaRPr kumimoji="1" lang="ja-JP" altLang="en-US"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0074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graphicEl>
                                              <a:dgm id="{0024CDF0-0000-0000-4C2C-0E7300000000}"/>
                                            </p:graphicEl>
                                          </p:spTgt>
                                        </p:tgtEl>
                                        <p:attrNameLst>
                                          <p:attrName>style.visibility</p:attrName>
                                        </p:attrNameLst>
                                      </p:cBhvr>
                                      <p:to>
                                        <p:strVal val="visible"/>
                                      </p:to>
                                    </p:set>
                                    <p:animEffect transition="in" filter="wipe(up)">
                                      <p:cBhvr>
                                        <p:cTn id="7" dur="500"/>
                                        <p:tgtEl>
                                          <p:spTgt spid="6">
                                            <p:graphicEl>
                                              <a:dgm id="{0024CDF0-0000-0000-4C2C-0E730000000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graphicFrame>
        <p:nvGraphicFramePr>
          <p:cNvPr id="14" name="図表 13"/>
          <p:cNvGraphicFramePr/>
          <p:nvPr>
            <p:extLst>
              <p:ext uri="{D42A27DB-BD31-4B8C-83A1-F6EECF244321}">
                <p14:modId xmlns:p14="http://schemas.microsoft.com/office/powerpoint/2010/main" val="2266313604"/>
              </p:ext>
            </p:extLst>
          </p:nvPr>
        </p:nvGraphicFramePr>
        <p:xfrm>
          <a:off x="224287" y="3139673"/>
          <a:ext cx="11043862" cy="36511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角丸四角形吹き出し 2"/>
          <p:cNvSpPr/>
          <p:nvPr/>
        </p:nvSpPr>
        <p:spPr>
          <a:xfrm>
            <a:off x="1227002" y="1976805"/>
            <a:ext cx="10041147" cy="978999"/>
          </a:xfrm>
          <a:prstGeom prst="wedgeRoundRectCallout">
            <a:avLst>
              <a:gd name="adj1" fmla="val 37759"/>
              <a:gd name="adj2" fmla="val 118281"/>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衝突</a:t>
            </a:r>
            <a:r>
              <a:rPr kumimoji="1" lang="ja-JP" altLang="en-US" sz="32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に付きまとう防御をどう扱うか</a:t>
            </a:r>
            <a:endParaRPr kumimoji="1" lang="ja-JP" altLang="en-US"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pic>
        <p:nvPicPr>
          <p:cNvPr id="15" name="図 14"/>
          <p:cNvPicPr>
            <a:picLocks noChangeAspect="1"/>
          </p:cNvPicPr>
          <p:nvPr/>
        </p:nvPicPr>
        <p:blipFill>
          <a:blip r:embed="rId8"/>
          <a:stretch>
            <a:fillRect/>
          </a:stretch>
        </p:blipFill>
        <p:spPr>
          <a:xfrm>
            <a:off x="10177374" y="3086711"/>
            <a:ext cx="1619250" cy="1619250"/>
          </a:xfrm>
          <a:prstGeom prst="rect">
            <a:avLst/>
          </a:prstGeom>
        </p:spPr>
      </p:pic>
    </p:spTree>
    <p:extLst>
      <p:ext uri="{BB962C8B-B14F-4D97-AF65-F5344CB8AC3E}">
        <p14:creationId xmlns:p14="http://schemas.microsoft.com/office/powerpoint/2010/main" val="251649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latin typeface="メイリオ" panose="020B0604030504040204" pitchFamily="50" charset="-128"/>
                <a:ea typeface="メイリオ" panose="020B0604030504040204" pitchFamily="50" charset="-128"/>
              </a:rPr>
              <a:t>　第</a:t>
            </a:r>
            <a:r>
              <a:rPr lang="en-US" altLang="ja-JP" dirty="0" smtClean="0">
                <a:latin typeface="メイリオ" panose="020B0604030504040204" pitchFamily="50" charset="-128"/>
                <a:ea typeface="メイリオ" panose="020B0604030504040204" pitchFamily="50" charset="-128"/>
              </a:rPr>
              <a:t>12</a:t>
            </a:r>
            <a:r>
              <a:rPr lang="ja-JP" altLang="en-US" dirty="0" smtClean="0">
                <a:latin typeface="メイリオ" panose="020B0604030504040204" pitchFamily="50" charset="-128"/>
                <a:ea typeface="メイリオ" panose="020B0604030504040204" pitchFamily="50" charset="-128"/>
              </a:rPr>
              <a:t>章　チーム学習</a:t>
            </a:r>
            <a:endParaRPr kumimoji="1" lang="ja-JP" altLang="en-US" dirty="0"/>
          </a:p>
        </p:txBody>
      </p:sp>
      <p:pic>
        <p:nvPicPr>
          <p:cNvPr id="9" name="図 8"/>
          <p:cNvPicPr>
            <a:picLocks noChangeAspect="1"/>
          </p:cNvPicPr>
          <p:nvPr/>
        </p:nvPicPr>
        <p:blipFill>
          <a:blip r:embed="rId2"/>
          <a:stretch>
            <a:fillRect/>
          </a:stretch>
        </p:blipFill>
        <p:spPr>
          <a:xfrm>
            <a:off x="318279" y="173686"/>
            <a:ext cx="1238250" cy="1619250"/>
          </a:xfrm>
          <a:prstGeom prst="rect">
            <a:avLst/>
          </a:prstGeom>
        </p:spPr>
      </p:pic>
      <p:sp>
        <p:nvSpPr>
          <p:cNvPr id="3" name="テキスト ボックス 2"/>
          <p:cNvSpPr txBox="1"/>
          <p:nvPr/>
        </p:nvSpPr>
        <p:spPr>
          <a:xfrm>
            <a:off x="318280" y="2061713"/>
            <a:ext cx="11672438" cy="1569660"/>
          </a:xfrm>
          <a:prstGeom prst="rect">
            <a:avLst/>
          </a:prstGeom>
          <a:noFill/>
        </p:spPr>
        <p:txBody>
          <a:bodyPr wrap="square" rtlCol="0">
            <a:spAutoFit/>
          </a:bodyPr>
          <a:lstStyle/>
          <a:p>
            <a:r>
              <a:rPr kumimoji="1" lang="ja-JP" altLang="en-US" sz="3200" b="1" dirty="0" smtClean="0">
                <a:solidFill>
                  <a:srgbClr val="FFFF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経営チームの責務とは</a:t>
            </a:r>
            <a:endParaRPr kumimoji="1" lang="en-US" altLang="ja-JP" sz="3200" b="1" dirty="0" smtClean="0">
              <a:solidFill>
                <a:srgbClr val="FFFF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r>
              <a:rPr kumimoji="1" lang="en-US" altLang="ja-JP"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a:t>
            </a:r>
            <a:r>
              <a:rPr kumimoji="1" lang="ja-JP" altLang="en-US" sz="32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複雑で変化する現実に単純で変化のない問題のための言葉で立ち向かうこと</a:t>
            </a:r>
            <a:endParaRPr kumimoji="1" lang="ja-JP" altLang="en-US" sz="32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5" name="角丸四角形 4"/>
          <p:cNvSpPr/>
          <p:nvPr/>
        </p:nvSpPr>
        <p:spPr>
          <a:xfrm>
            <a:off x="1455871" y="3838755"/>
            <a:ext cx="9278175" cy="18891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800" b="1" dirty="0" smtClean="0">
                <a:latin typeface="メイリオ" panose="020B0604030504040204" pitchFamily="50" charset="-128"/>
                <a:ea typeface="メイリオ" panose="020B0604030504040204" pitchFamily="50" charset="-128"/>
              </a:rPr>
              <a:t>チームでの言語のマスターは決して難しくない</a:t>
            </a:r>
            <a:endParaRPr kumimoji="1" lang="en-US" altLang="ja-JP" sz="2800" b="1" dirty="0" smtClean="0">
              <a:latin typeface="メイリオ" panose="020B0604030504040204" pitchFamily="50" charset="-128"/>
              <a:ea typeface="メイリオ" panose="020B0604030504040204" pitchFamily="50" charset="-128"/>
            </a:endParaRPr>
          </a:p>
          <a:p>
            <a:pPr algn="ctr"/>
            <a:r>
              <a:rPr kumimoji="1" lang="ja-JP" altLang="en-US" sz="2800" b="1" dirty="0" smtClean="0">
                <a:latin typeface="メイリオ" panose="020B0604030504040204" pitchFamily="50" charset="-128"/>
                <a:ea typeface="メイリオ" panose="020B0604030504040204" pitchFamily="50" charset="-128"/>
              </a:rPr>
              <a:t>その言語でいかにお互いが意思を伝えあうかが大事</a:t>
            </a:r>
            <a:endParaRPr kumimoji="1" lang="ja-JP" altLang="en-US" sz="2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2664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latin typeface="メイリオ" panose="020B0604030504040204" pitchFamily="50" charset="-128"/>
                <a:ea typeface="メイリオ" panose="020B0604030504040204" pitchFamily="50" charset="-128"/>
              </a:rPr>
              <a:t>きょうもがんばりましょう</a:t>
            </a:r>
            <a:endParaRPr kumimoji="1" lang="ja-JP" altLang="en-US" dirty="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p:txBody>
          <a:bodyPr>
            <a:normAutofit/>
          </a:bodyPr>
          <a:lstStyle/>
          <a:p>
            <a:endParaRPr kumimoji="1" lang="ja-JP" altLang="en-US" sz="36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10696575" y="2226412"/>
            <a:ext cx="1495425" cy="1619250"/>
          </a:xfrm>
          <a:prstGeom prst="rect">
            <a:avLst/>
          </a:prstGeom>
        </p:spPr>
      </p:pic>
      <p:pic>
        <p:nvPicPr>
          <p:cNvPr id="8" name="図 7"/>
          <p:cNvPicPr>
            <a:picLocks noChangeAspect="1"/>
          </p:cNvPicPr>
          <p:nvPr/>
        </p:nvPicPr>
        <p:blipFill>
          <a:blip r:embed="rId3"/>
          <a:stretch>
            <a:fillRect/>
          </a:stretch>
        </p:blipFill>
        <p:spPr>
          <a:xfrm>
            <a:off x="0" y="2075825"/>
            <a:ext cx="1487130" cy="1792994"/>
          </a:xfrm>
          <a:prstGeom prst="rect">
            <a:avLst/>
          </a:prstGeom>
        </p:spPr>
      </p:pic>
    </p:spTree>
    <p:extLst>
      <p:ext uri="{BB962C8B-B14F-4D97-AF65-F5344CB8AC3E}">
        <p14:creationId xmlns:p14="http://schemas.microsoft.com/office/powerpoint/2010/main" val="7078911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縞模様">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縞模様</Template>
  <TotalTime>6916</TotalTime>
  <Words>184</Words>
  <Application>Microsoft Office PowerPoint</Application>
  <PresentationFormat>ユーザー設定</PresentationFormat>
  <Paragraphs>30</Paragraphs>
  <Slides>8</Slides>
  <Notes>0</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縞模様</vt:lpstr>
      <vt:lpstr>最強組織の法則 第12章　振り返り</vt:lpstr>
      <vt:lpstr>　第12章　チーム学習</vt:lpstr>
      <vt:lpstr>　第12章　チーム学習</vt:lpstr>
      <vt:lpstr>　第12章　チーム学習</vt:lpstr>
      <vt:lpstr>　第12章　チーム学習</vt:lpstr>
      <vt:lpstr>　第12章　チーム学習</vt:lpstr>
      <vt:lpstr>　第12章　チーム学習</vt:lpstr>
      <vt:lpstr>きょうもがんばりましょう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最強組織の法則 第11章・第12章 事前要約</dc:title>
  <dc:creator>尾辻佐和子</dc:creator>
  <cp:lastModifiedBy>Naoki Yamamoto</cp:lastModifiedBy>
  <cp:revision>24</cp:revision>
  <dcterms:created xsi:type="dcterms:W3CDTF">2014-11-15T07:00:30Z</dcterms:created>
  <dcterms:modified xsi:type="dcterms:W3CDTF">2014-12-07T11:32:09Z</dcterms:modified>
</cp:coreProperties>
</file>